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18288000" cy="10287000"/>
  <p:notesSz cx="6858000" cy="9144000"/>
  <p:embeddedFontLst>
    <p:embeddedFont>
      <p:font typeface="Bernoru SemiCondensed" panose="020B0604020202020204" charset="0"/>
      <p:regular r:id="rId27"/>
    </p:embeddedFont>
    <p:embeddedFont>
      <p:font typeface="Canva Student Font" panose="020B0604020202020204" charset="0"/>
      <p:regular r:id="rId28"/>
    </p:embeddedFont>
    <p:embeddedFont>
      <p:font typeface="Holiday" panose="020B0604020202020204" charset="0"/>
      <p:regular r:id="rId29"/>
    </p:embeddedFont>
    <p:embeddedFont>
      <p:font typeface="Poppins" panose="00000500000000000000" pitchFamily="2" charset="0"/>
      <p:regular r:id="rId30"/>
    </p:embeddedFont>
    <p:embeddedFont>
      <p:font typeface="Poppins Bold" panose="00000800000000000000" charset="0"/>
      <p:regular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1" d="100"/>
          <a:sy n="41" d="100"/>
        </p:scale>
        <p:origin x="820" y="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12" Type="http://schemas.openxmlformats.org/officeDocument/2006/relationships/image" Target="../media/image11.sv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svg"/><Relationship Id="rId15" Type="http://schemas.openxmlformats.org/officeDocument/2006/relationships/image" Target="../media/image14.png"/><Relationship Id="rId10" Type="http://schemas.openxmlformats.org/officeDocument/2006/relationships/image" Target="../media/image9.sv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11.sv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27.png"/><Relationship Id="rId2" Type="http://schemas.openxmlformats.org/officeDocument/2006/relationships/image" Target="../media/image1.png"/><Relationship Id="rId16" Type="http://schemas.openxmlformats.org/officeDocument/2006/relationships/image" Target="../media/image1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9.svg"/><Relationship Id="rId5" Type="http://schemas.openxmlformats.org/officeDocument/2006/relationships/image" Target="../media/image4.svg"/><Relationship Id="rId15" Type="http://schemas.openxmlformats.org/officeDocument/2006/relationships/image" Target="../media/image12.pn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7.png"/><Relationship Id="rId1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11.sv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28.png"/><Relationship Id="rId2" Type="http://schemas.openxmlformats.org/officeDocument/2006/relationships/image" Target="../media/image1.png"/><Relationship Id="rId16" Type="http://schemas.openxmlformats.org/officeDocument/2006/relationships/image" Target="../media/image1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9.svg"/><Relationship Id="rId5" Type="http://schemas.openxmlformats.org/officeDocument/2006/relationships/image" Target="../media/image4.svg"/><Relationship Id="rId15" Type="http://schemas.openxmlformats.org/officeDocument/2006/relationships/image" Target="../media/image12.pn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7.png"/><Relationship Id="rId1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11.svg"/><Relationship Id="rId18" Type="http://schemas.openxmlformats.org/officeDocument/2006/relationships/image" Target="../media/image29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27.png"/><Relationship Id="rId2" Type="http://schemas.openxmlformats.org/officeDocument/2006/relationships/image" Target="../media/image1.png"/><Relationship Id="rId16" Type="http://schemas.openxmlformats.org/officeDocument/2006/relationships/image" Target="../media/image1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9.svg"/><Relationship Id="rId5" Type="http://schemas.openxmlformats.org/officeDocument/2006/relationships/image" Target="../media/image4.svg"/><Relationship Id="rId15" Type="http://schemas.openxmlformats.org/officeDocument/2006/relationships/image" Target="../media/image12.pn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7.png"/><Relationship Id="rId1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11.svg"/><Relationship Id="rId18" Type="http://schemas.openxmlformats.org/officeDocument/2006/relationships/image" Target="../media/image28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25.png"/><Relationship Id="rId2" Type="http://schemas.openxmlformats.org/officeDocument/2006/relationships/image" Target="../media/image1.png"/><Relationship Id="rId16" Type="http://schemas.openxmlformats.org/officeDocument/2006/relationships/image" Target="../media/image1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9.svg"/><Relationship Id="rId5" Type="http://schemas.openxmlformats.org/officeDocument/2006/relationships/image" Target="../media/image4.svg"/><Relationship Id="rId15" Type="http://schemas.openxmlformats.org/officeDocument/2006/relationships/image" Target="../media/image12.png"/><Relationship Id="rId10" Type="http://schemas.openxmlformats.org/officeDocument/2006/relationships/image" Target="../media/image8.png"/><Relationship Id="rId19" Type="http://schemas.openxmlformats.org/officeDocument/2006/relationships/image" Target="../media/image30.png"/><Relationship Id="rId4" Type="http://schemas.openxmlformats.org/officeDocument/2006/relationships/image" Target="../media/image3.png"/><Relationship Id="rId9" Type="http://schemas.openxmlformats.org/officeDocument/2006/relationships/image" Target="../media/image7.png"/><Relationship Id="rId1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11.sv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31.png"/><Relationship Id="rId2" Type="http://schemas.openxmlformats.org/officeDocument/2006/relationships/image" Target="../media/image1.png"/><Relationship Id="rId16" Type="http://schemas.openxmlformats.org/officeDocument/2006/relationships/image" Target="../media/image1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9.svg"/><Relationship Id="rId5" Type="http://schemas.openxmlformats.org/officeDocument/2006/relationships/image" Target="../media/image4.svg"/><Relationship Id="rId15" Type="http://schemas.openxmlformats.org/officeDocument/2006/relationships/image" Target="../media/image12.pn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7.png"/><Relationship Id="rId1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11.svg"/><Relationship Id="rId18" Type="http://schemas.openxmlformats.org/officeDocument/2006/relationships/image" Target="../media/image32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25.png"/><Relationship Id="rId2" Type="http://schemas.openxmlformats.org/officeDocument/2006/relationships/image" Target="../media/image1.png"/><Relationship Id="rId16" Type="http://schemas.openxmlformats.org/officeDocument/2006/relationships/image" Target="../media/image1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9.svg"/><Relationship Id="rId5" Type="http://schemas.openxmlformats.org/officeDocument/2006/relationships/image" Target="../media/image4.svg"/><Relationship Id="rId15" Type="http://schemas.openxmlformats.org/officeDocument/2006/relationships/image" Target="../media/image12.pn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7.png"/><Relationship Id="rId1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11.svg"/><Relationship Id="rId18" Type="http://schemas.openxmlformats.org/officeDocument/2006/relationships/image" Target="../media/image33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31.png"/><Relationship Id="rId2" Type="http://schemas.openxmlformats.org/officeDocument/2006/relationships/image" Target="../media/image1.png"/><Relationship Id="rId16" Type="http://schemas.openxmlformats.org/officeDocument/2006/relationships/image" Target="../media/image1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9.svg"/><Relationship Id="rId5" Type="http://schemas.openxmlformats.org/officeDocument/2006/relationships/image" Target="../media/image4.svg"/><Relationship Id="rId15" Type="http://schemas.openxmlformats.org/officeDocument/2006/relationships/image" Target="../media/image12.pn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7.png"/><Relationship Id="rId1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11.svg"/><Relationship Id="rId18" Type="http://schemas.openxmlformats.org/officeDocument/2006/relationships/image" Target="../media/image34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25.png"/><Relationship Id="rId2" Type="http://schemas.openxmlformats.org/officeDocument/2006/relationships/image" Target="../media/image1.png"/><Relationship Id="rId16" Type="http://schemas.openxmlformats.org/officeDocument/2006/relationships/image" Target="../media/image1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9.svg"/><Relationship Id="rId5" Type="http://schemas.openxmlformats.org/officeDocument/2006/relationships/image" Target="../media/image4.svg"/><Relationship Id="rId15" Type="http://schemas.openxmlformats.org/officeDocument/2006/relationships/image" Target="../media/image12.pn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7.png"/><Relationship Id="rId1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11.svg"/><Relationship Id="rId18" Type="http://schemas.openxmlformats.org/officeDocument/2006/relationships/image" Target="../media/image36.jpe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3.svg"/><Relationship Id="rId2" Type="http://schemas.openxmlformats.org/officeDocument/2006/relationships/image" Target="../media/image1.png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9.svg"/><Relationship Id="rId5" Type="http://schemas.openxmlformats.org/officeDocument/2006/relationships/image" Target="../media/image4.svg"/><Relationship Id="rId15" Type="http://schemas.openxmlformats.org/officeDocument/2006/relationships/image" Target="../media/image16.png"/><Relationship Id="rId10" Type="http://schemas.openxmlformats.org/officeDocument/2006/relationships/image" Target="../media/image8.png"/><Relationship Id="rId19" Type="http://schemas.openxmlformats.org/officeDocument/2006/relationships/image" Target="../media/image37.jpeg"/><Relationship Id="rId4" Type="http://schemas.openxmlformats.org/officeDocument/2006/relationships/image" Target="../media/image3.png"/><Relationship Id="rId9" Type="http://schemas.openxmlformats.org/officeDocument/2006/relationships/image" Target="../media/image7.png"/><Relationship Id="rId14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11.sv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3.svg"/><Relationship Id="rId2" Type="http://schemas.openxmlformats.org/officeDocument/2006/relationships/image" Target="../media/image1.png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9.svg"/><Relationship Id="rId5" Type="http://schemas.openxmlformats.org/officeDocument/2006/relationships/image" Target="../media/image4.svg"/><Relationship Id="rId15" Type="http://schemas.openxmlformats.org/officeDocument/2006/relationships/image" Target="../media/image16.pn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7.png"/><Relationship Id="rId1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11.sv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8.png"/><Relationship Id="rId2" Type="http://schemas.openxmlformats.org/officeDocument/2006/relationships/image" Target="../media/image1.png"/><Relationship Id="rId16" Type="http://schemas.openxmlformats.org/officeDocument/2006/relationships/image" Target="../media/image1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9.svg"/><Relationship Id="rId5" Type="http://schemas.openxmlformats.org/officeDocument/2006/relationships/image" Target="../media/image4.svg"/><Relationship Id="rId15" Type="http://schemas.openxmlformats.org/officeDocument/2006/relationships/image" Target="../media/image12.pn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7.png"/><Relationship Id="rId1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12" Type="http://schemas.openxmlformats.org/officeDocument/2006/relationships/image" Target="../media/image11.sv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svg"/><Relationship Id="rId15" Type="http://schemas.openxmlformats.org/officeDocument/2006/relationships/image" Target="../media/image14.png"/><Relationship Id="rId10" Type="http://schemas.openxmlformats.org/officeDocument/2006/relationships/image" Target="../media/image9.sv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11.svg"/><Relationship Id="rId18" Type="http://schemas.openxmlformats.org/officeDocument/2006/relationships/image" Target="../media/image40.sv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39.png"/><Relationship Id="rId2" Type="http://schemas.openxmlformats.org/officeDocument/2006/relationships/image" Target="../media/image1.png"/><Relationship Id="rId16" Type="http://schemas.openxmlformats.org/officeDocument/2006/relationships/image" Target="../media/image1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9.svg"/><Relationship Id="rId5" Type="http://schemas.openxmlformats.org/officeDocument/2006/relationships/image" Target="../media/image4.svg"/><Relationship Id="rId15" Type="http://schemas.openxmlformats.org/officeDocument/2006/relationships/image" Target="../media/image12.pn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7.png"/><Relationship Id="rId14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11.sv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9.svg"/><Relationship Id="rId5" Type="http://schemas.openxmlformats.org/officeDocument/2006/relationships/image" Target="../media/image4.svg"/><Relationship Id="rId15" Type="http://schemas.openxmlformats.org/officeDocument/2006/relationships/image" Target="../media/image13.sv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11.svg"/><Relationship Id="rId18" Type="http://schemas.openxmlformats.org/officeDocument/2006/relationships/image" Target="../media/image44.png"/><Relationship Id="rId3" Type="http://schemas.openxmlformats.org/officeDocument/2006/relationships/image" Target="../media/image2.png"/><Relationship Id="rId21" Type="http://schemas.openxmlformats.org/officeDocument/2006/relationships/image" Target="../media/image47.sv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43.svg"/><Relationship Id="rId2" Type="http://schemas.openxmlformats.org/officeDocument/2006/relationships/image" Target="../media/image1.png"/><Relationship Id="rId16" Type="http://schemas.openxmlformats.org/officeDocument/2006/relationships/image" Target="../media/image42.png"/><Relationship Id="rId20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9.svg"/><Relationship Id="rId5" Type="http://schemas.openxmlformats.org/officeDocument/2006/relationships/image" Target="../media/image4.svg"/><Relationship Id="rId15" Type="http://schemas.openxmlformats.org/officeDocument/2006/relationships/image" Target="../media/image13.svg"/><Relationship Id="rId23" Type="http://schemas.openxmlformats.org/officeDocument/2006/relationships/image" Target="../media/image49.svg"/><Relationship Id="rId10" Type="http://schemas.openxmlformats.org/officeDocument/2006/relationships/image" Target="../media/image8.png"/><Relationship Id="rId19" Type="http://schemas.openxmlformats.org/officeDocument/2006/relationships/image" Target="../media/image45.svg"/><Relationship Id="rId4" Type="http://schemas.openxmlformats.org/officeDocument/2006/relationships/image" Target="../media/image3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11.sv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9.png"/><Relationship Id="rId2" Type="http://schemas.openxmlformats.org/officeDocument/2006/relationships/image" Target="../media/image1.png"/><Relationship Id="rId16" Type="http://schemas.openxmlformats.org/officeDocument/2006/relationships/image" Target="../media/image1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9.svg"/><Relationship Id="rId5" Type="http://schemas.openxmlformats.org/officeDocument/2006/relationships/image" Target="../media/image4.svg"/><Relationship Id="rId15" Type="http://schemas.openxmlformats.org/officeDocument/2006/relationships/image" Target="../media/image12.pn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7.png"/><Relationship Id="rId1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11.svg"/><Relationship Id="rId18" Type="http://schemas.openxmlformats.org/officeDocument/2006/relationships/image" Target="../media/image20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8.png"/><Relationship Id="rId2" Type="http://schemas.openxmlformats.org/officeDocument/2006/relationships/image" Target="../media/image1.png"/><Relationship Id="rId16" Type="http://schemas.openxmlformats.org/officeDocument/2006/relationships/image" Target="../media/image1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9.svg"/><Relationship Id="rId5" Type="http://schemas.openxmlformats.org/officeDocument/2006/relationships/image" Target="../media/image4.svg"/><Relationship Id="rId15" Type="http://schemas.openxmlformats.org/officeDocument/2006/relationships/image" Target="../media/image12.pn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7.png"/><Relationship Id="rId1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11.sv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21.png"/><Relationship Id="rId2" Type="http://schemas.openxmlformats.org/officeDocument/2006/relationships/image" Target="../media/image1.png"/><Relationship Id="rId16" Type="http://schemas.openxmlformats.org/officeDocument/2006/relationships/image" Target="../media/image1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9.svg"/><Relationship Id="rId5" Type="http://schemas.openxmlformats.org/officeDocument/2006/relationships/image" Target="../media/image4.svg"/><Relationship Id="rId15" Type="http://schemas.openxmlformats.org/officeDocument/2006/relationships/image" Target="../media/image12.pn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7.png"/><Relationship Id="rId1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11.svg"/><Relationship Id="rId18" Type="http://schemas.openxmlformats.org/officeDocument/2006/relationships/image" Target="../media/image22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8.png"/><Relationship Id="rId2" Type="http://schemas.openxmlformats.org/officeDocument/2006/relationships/image" Target="../media/image1.png"/><Relationship Id="rId16" Type="http://schemas.openxmlformats.org/officeDocument/2006/relationships/image" Target="../media/image1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9.svg"/><Relationship Id="rId5" Type="http://schemas.openxmlformats.org/officeDocument/2006/relationships/image" Target="../media/image4.svg"/><Relationship Id="rId15" Type="http://schemas.openxmlformats.org/officeDocument/2006/relationships/image" Target="../media/image12.pn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7.png"/><Relationship Id="rId1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11.sv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23.png"/><Relationship Id="rId2" Type="http://schemas.openxmlformats.org/officeDocument/2006/relationships/image" Target="../media/image1.png"/><Relationship Id="rId16" Type="http://schemas.openxmlformats.org/officeDocument/2006/relationships/image" Target="../media/image1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9.svg"/><Relationship Id="rId5" Type="http://schemas.openxmlformats.org/officeDocument/2006/relationships/image" Target="../media/image4.svg"/><Relationship Id="rId15" Type="http://schemas.openxmlformats.org/officeDocument/2006/relationships/image" Target="../media/image12.pn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7.png"/><Relationship Id="rId1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11.svg"/><Relationship Id="rId18" Type="http://schemas.openxmlformats.org/officeDocument/2006/relationships/image" Target="../media/image20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8.png"/><Relationship Id="rId2" Type="http://schemas.openxmlformats.org/officeDocument/2006/relationships/image" Target="../media/image1.png"/><Relationship Id="rId16" Type="http://schemas.openxmlformats.org/officeDocument/2006/relationships/image" Target="../media/image1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9.svg"/><Relationship Id="rId5" Type="http://schemas.openxmlformats.org/officeDocument/2006/relationships/image" Target="../media/image4.svg"/><Relationship Id="rId15" Type="http://schemas.openxmlformats.org/officeDocument/2006/relationships/image" Target="../media/image12.png"/><Relationship Id="rId10" Type="http://schemas.openxmlformats.org/officeDocument/2006/relationships/image" Target="../media/image8.png"/><Relationship Id="rId19" Type="http://schemas.openxmlformats.org/officeDocument/2006/relationships/image" Target="../media/image24.png"/><Relationship Id="rId4" Type="http://schemas.openxmlformats.org/officeDocument/2006/relationships/image" Target="../media/image3.png"/><Relationship Id="rId9" Type="http://schemas.openxmlformats.org/officeDocument/2006/relationships/image" Target="../media/image7.png"/><Relationship Id="rId1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11.svg"/><Relationship Id="rId18" Type="http://schemas.openxmlformats.org/officeDocument/2006/relationships/image" Target="../media/image26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25.png"/><Relationship Id="rId2" Type="http://schemas.openxmlformats.org/officeDocument/2006/relationships/image" Target="../media/image1.png"/><Relationship Id="rId16" Type="http://schemas.openxmlformats.org/officeDocument/2006/relationships/image" Target="../media/image1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9.svg"/><Relationship Id="rId5" Type="http://schemas.openxmlformats.org/officeDocument/2006/relationships/image" Target="../media/image4.svg"/><Relationship Id="rId15" Type="http://schemas.openxmlformats.org/officeDocument/2006/relationships/image" Target="../media/image12.pn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7.png"/><Relationship Id="rId1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406593" y="-196371"/>
            <a:ext cx="6608933" cy="5005583"/>
            <a:chOff x="0" y="0"/>
            <a:chExt cx="1411226" cy="106885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11226" cy="1068858"/>
            </a:xfrm>
            <a:custGeom>
              <a:avLst/>
              <a:gdLst/>
              <a:ahLst/>
              <a:cxnLst/>
              <a:rect l="l" t="t" r="r" b="b"/>
              <a:pathLst>
                <a:path w="1411226" h="1068858">
                  <a:moveTo>
                    <a:pt x="0" y="0"/>
                  </a:moveTo>
                  <a:lnTo>
                    <a:pt x="1411226" y="0"/>
                  </a:lnTo>
                  <a:lnTo>
                    <a:pt x="1411226" y="1068858"/>
                  </a:lnTo>
                  <a:lnTo>
                    <a:pt x="0" y="1068858"/>
                  </a:lnTo>
                  <a:close/>
                </a:path>
              </a:pathLst>
            </a:custGeom>
            <a:solidFill>
              <a:srgbClr val="F6BA29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9525"/>
              <a:ext cx="1411226" cy="1078383"/>
            </a:xfrm>
            <a:prstGeom prst="rect">
              <a:avLst/>
            </a:prstGeom>
          </p:spPr>
          <p:txBody>
            <a:bodyPr lIns="26691" tIns="26691" rIns="26691" bIns="26691" rtlCol="0" anchor="ctr"/>
            <a:lstStyle/>
            <a:p>
              <a:pPr algn="ctr">
                <a:lnSpc>
                  <a:spcPts val="883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925230" y="606475"/>
            <a:ext cx="3398086" cy="4245397"/>
          </a:xfrm>
          <a:custGeom>
            <a:avLst/>
            <a:gdLst/>
            <a:ahLst/>
            <a:cxnLst/>
            <a:rect l="l" t="t" r="r" b="b"/>
            <a:pathLst>
              <a:path w="3398086" h="4245397">
                <a:moveTo>
                  <a:pt x="0" y="0"/>
                </a:moveTo>
                <a:lnTo>
                  <a:pt x="3398086" y="0"/>
                </a:lnTo>
                <a:lnTo>
                  <a:pt x="3398086" y="4245397"/>
                </a:lnTo>
                <a:lnTo>
                  <a:pt x="0" y="424539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6" name="Group 6"/>
          <p:cNvGrpSpPr/>
          <p:nvPr/>
        </p:nvGrpSpPr>
        <p:grpSpPr>
          <a:xfrm>
            <a:off x="1326712" y="4809212"/>
            <a:ext cx="7267572" cy="5729343"/>
            <a:chOff x="0" y="0"/>
            <a:chExt cx="1373765" cy="10829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373765" cy="1082999"/>
            </a:xfrm>
            <a:custGeom>
              <a:avLst/>
              <a:gdLst/>
              <a:ahLst/>
              <a:cxnLst/>
              <a:rect l="l" t="t" r="r" b="b"/>
              <a:pathLst>
                <a:path w="1373765" h="1082999">
                  <a:moveTo>
                    <a:pt x="0" y="0"/>
                  </a:moveTo>
                  <a:lnTo>
                    <a:pt x="1373765" y="0"/>
                  </a:lnTo>
                  <a:lnTo>
                    <a:pt x="1373765" y="1082999"/>
                  </a:lnTo>
                  <a:lnTo>
                    <a:pt x="0" y="1082999"/>
                  </a:lnTo>
                  <a:close/>
                </a:path>
              </a:pathLst>
            </a:custGeom>
            <a:solidFill>
              <a:srgbClr val="00BF63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9525"/>
              <a:ext cx="1373765" cy="1092524"/>
            </a:xfrm>
            <a:prstGeom prst="rect">
              <a:avLst/>
            </a:prstGeom>
          </p:spPr>
          <p:txBody>
            <a:bodyPr lIns="26691" tIns="26691" rIns="26691" bIns="26691" rtlCol="0" anchor="ctr"/>
            <a:lstStyle/>
            <a:p>
              <a:pPr algn="ctr">
                <a:lnSpc>
                  <a:spcPts val="883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5302235" y="5807905"/>
            <a:ext cx="2472834" cy="4479095"/>
          </a:xfrm>
          <a:custGeom>
            <a:avLst/>
            <a:gdLst/>
            <a:ahLst/>
            <a:cxnLst/>
            <a:rect l="l" t="t" r="r" b="b"/>
            <a:pathLst>
              <a:path w="2472834" h="4479095">
                <a:moveTo>
                  <a:pt x="0" y="0"/>
                </a:moveTo>
                <a:lnTo>
                  <a:pt x="2472834" y="0"/>
                </a:lnTo>
                <a:lnTo>
                  <a:pt x="2472834" y="4479095"/>
                </a:lnTo>
                <a:lnTo>
                  <a:pt x="0" y="447909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0" name="Group 10"/>
          <p:cNvGrpSpPr/>
          <p:nvPr/>
        </p:nvGrpSpPr>
        <p:grpSpPr>
          <a:xfrm>
            <a:off x="-19582" y="4809212"/>
            <a:ext cx="4147460" cy="5721353"/>
            <a:chOff x="0" y="0"/>
            <a:chExt cx="806598" cy="111268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06598" cy="1112688"/>
            </a:xfrm>
            <a:custGeom>
              <a:avLst/>
              <a:gdLst/>
              <a:ahLst/>
              <a:cxnLst/>
              <a:rect l="l" t="t" r="r" b="b"/>
              <a:pathLst>
                <a:path w="806598" h="1112688">
                  <a:moveTo>
                    <a:pt x="0" y="0"/>
                  </a:moveTo>
                  <a:lnTo>
                    <a:pt x="806598" y="0"/>
                  </a:lnTo>
                  <a:lnTo>
                    <a:pt x="806598" y="1112688"/>
                  </a:lnTo>
                  <a:lnTo>
                    <a:pt x="0" y="1112688"/>
                  </a:lnTo>
                  <a:close/>
                </a:path>
              </a:pathLst>
            </a:custGeom>
            <a:solidFill>
              <a:srgbClr val="F12E46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9525"/>
              <a:ext cx="806598" cy="1122213"/>
            </a:xfrm>
            <a:prstGeom prst="rect">
              <a:avLst/>
            </a:prstGeom>
          </p:spPr>
          <p:txBody>
            <a:bodyPr lIns="26691" tIns="26691" rIns="26691" bIns="26691" rtlCol="0" anchor="ctr"/>
            <a:lstStyle/>
            <a:p>
              <a:pPr algn="ctr">
                <a:lnSpc>
                  <a:spcPts val="883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-332131" y="5185944"/>
            <a:ext cx="4460009" cy="5309516"/>
          </a:xfrm>
          <a:custGeom>
            <a:avLst/>
            <a:gdLst/>
            <a:ahLst/>
            <a:cxnLst/>
            <a:rect l="l" t="t" r="r" b="b"/>
            <a:pathLst>
              <a:path w="4460009" h="5309516">
                <a:moveTo>
                  <a:pt x="0" y="0"/>
                </a:moveTo>
                <a:lnTo>
                  <a:pt x="4460009" y="0"/>
                </a:lnTo>
                <a:lnTo>
                  <a:pt x="4460009" y="5309516"/>
                </a:lnTo>
                <a:lnTo>
                  <a:pt x="0" y="53095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r="-9523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4" name="Group 14"/>
          <p:cNvGrpSpPr/>
          <p:nvPr/>
        </p:nvGrpSpPr>
        <p:grpSpPr>
          <a:xfrm>
            <a:off x="5075791" y="-4477031"/>
            <a:ext cx="5594124" cy="9330991"/>
            <a:chOff x="0" y="0"/>
            <a:chExt cx="822092" cy="1371249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22092" cy="1371249"/>
            </a:xfrm>
            <a:custGeom>
              <a:avLst/>
              <a:gdLst/>
              <a:ahLst/>
              <a:cxnLst/>
              <a:rect l="l" t="t" r="r" b="b"/>
              <a:pathLst>
                <a:path w="822092" h="1371249">
                  <a:moveTo>
                    <a:pt x="0" y="0"/>
                  </a:moveTo>
                  <a:lnTo>
                    <a:pt x="822092" y="0"/>
                  </a:lnTo>
                  <a:lnTo>
                    <a:pt x="822092" y="1371249"/>
                  </a:lnTo>
                  <a:lnTo>
                    <a:pt x="0" y="1371249"/>
                  </a:lnTo>
                  <a:close/>
                </a:path>
              </a:pathLst>
            </a:custGeom>
            <a:solidFill>
              <a:srgbClr val="0CC0D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9525"/>
              <a:ext cx="822092" cy="1380774"/>
            </a:xfrm>
            <a:prstGeom prst="rect">
              <a:avLst/>
            </a:prstGeom>
          </p:spPr>
          <p:txBody>
            <a:bodyPr lIns="26691" tIns="26691" rIns="26691" bIns="26691" rtlCol="0" anchor="ctr"/>
            <a:lstStyle/>
            <a:p>
              <a:pPr algn="ctr">
                <a:lnSpc>
                  <a:spcPts val="883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>
            <a:off x="5292710" y="255609"/>
            <a:ext cx="5119862" cy="4607876"/>
          </a:xfrm>
          <a:custGeom>
            <a:avLst/>
            <a:gdLst/>
            <a:ahLst/>
            <a:cxnLst/>
            <a:rect l="l" t="t" r="r" b="b"/>
            <a:pathLst>
              <a:path w="5119862" h="4607876">
                <a:moveTo>
                  <a:pt x="0" y="0"/>
                </a:moveTo>
                <a:lnTo>
                  <a:pt x="5119863" y="0"/>
                </a:lnTo>
                <a:lnTo>
                  <a:pt x="5119863" y="4607876"/>
                </a:lnTo>
                <a:lnTo>
                  <a:pt x="0" y="460787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8" name="Group 18"/>
          <p:cNvGrpSpPr/>
          <p:nvPr/>
        </p:nvGrpSpPr>
        <p:grpSpPr>
          <a:xfrm>
            <a:off x="12469415" y="4784804"/>
            <a:ext cx="7588306" cy="5479110"/>
            <a:chOff x="0" y="0"/>
            <a:chExt cx="1030810" cy="744293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030810" cy="744293"/>
            </a:xfrm>
            <a:custGeom>
              <a:avLst/>
              <a:gdLst/>
              <a:ahLst/>
              <a:cxnLst/>
              <a:rect l="l" t="t" r="r" b="b"/>
              <a:pathLst>
                <a:path w="1030810" h="744293">
                  <a:moveTo>
                    <a:pt x="0" y="0"/>
                  </a:moveTo>
                  <a:lnTo>
                    <a:pt x="1030810" y="0"/>
                  </a:lnTo>
                  <a:lnTo>
                    <a:pt x="1030810" y="744293"/>
                  </a:lnTo>
                  <a:lnTo>
                    <a:pt x="0" y="744293"/>
                  </a:lnTo>
                  <a:close/>
                </a:path>
              </a:pathLst>
            </a:custGeom>
            <a:solidFill>
              <a:srgbClr val="0B50A3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9525"/>
              <a:ext cx="1030810" cy="753818"/>
            </a:xfrm>
            <a:prstGeom prst="rect">
              <a:avLst/>
            </a:prstGeom>
          </p:spPr>
          <p:txBody>
            <a:bodyPr lIns="26691" tIns="26691" rIns="26691" bIns="26691" rtlCol="0" anchor="ctr"/>
            <a:lstStyle/>
            <a:p>
              <a:pPr algn="ctr">
                <a:lnSpc>
                  <a:spcPts val="883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5419096" y="24408"/>
            <a:ext cx="2885794" cy="4839077"/>
            <a:chOff x="0" y="0"/>
            <a:chExt cx="470037" cy="788186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470037" cy="788186"/>
            </a:xfrm>
            <a:custGeom>
              <a:avLst/>
              <a:gdLst/>
              <a:ahLst/>
              <a:cxnLst/>
              <a:rect l="l" t="t" r="r" b="b"/>
              <a:pathLst>
                <a:path w="470037" h="788186">
                  <a:moveTo>
                    <a:pt x="0" y="0"/>
                  </a:moveTo>
                  <a:lnTo>
                    <a:pt x="470037" y="0"/>
                  </a:lnTo>
                  <a:lnTo>
                    <a:pt x="470037" y="788186"/>
                  </a:lnTo>
                  <a:lnTo>
                    <a:pt x="0" y="788186"/>
                  </a:lnTo>
                  <a:close/>
                </a:path>
              </a:pathLst>
            </a:custGeom>
            <a:solidFill>
              <a:srgbClr val="54BF00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9525"/>
              <a:ext cx="470037" cy="797711"/>
            </a:xfrm>
            <a:prstGeom prst="rect">
              <a:avLst/>
            </a:prstGeom>
          </p:spPr>
          <p:txBody>
            <a:bodyPr lIns="26868" tIns="26868" rIns="26868" bIns="26868" rtlCol="0" anchor="ctr"/>
            <a:lstStyle/>
            <a:p>
              <a:pPr algn="ctr">
                <a:lnSpc>
                  <a:spcPts val="883"/>
                </a:lnSpc>
              </a:pPr>
              <a:endParaRPr/>
            </a:p>
          </p:txBody>
        </p:sp>
      </p:grpSp>
      <p:sp>
        <p:nvSpPr>
          <p:cNvPr id="24" name="Freeform 24"/>
          <p:cNvSpPr/>
          <p:nvPr/>
        </p:nvSpPr>
        <p:spPr>
          <a:xfrm>
            <a:off x="15754416" y="694459"/>
            <a:ext cx="2194767" cy="4157412"/>
          </a:xfrm>
          <a:custGeom>
            <a:avLst/>
            <a:gdLst/>
            <a:ahLst/>
            <a:cxnLst/>
            <a:rect l="l" t="t" r="r" b="b"/>
            <a:pathLst>
              <a:path w="2194767" h="4157412">
                <a:moveTo>
                  <a:pt x="0" y="0"/>
                </a:moveTo>
                <a:lnTo>
                  <a:pt x="2194767" y="0"/>
                </a:lnTo>
                <a:lnTo>
                  <a:pt x="2194767" y="4157413"/>
                </a:lnTo>
                <a:lnTo>
                  <a:pt x="0" y="415741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5" name="Freeform 25"/>
          <p:cNvSpPr/>
          <p:nvPr/>
        </p:nvSpPr>
        <p:spPr>
          <a:xfrm>
            <a:off x="16020532" y="758081"/>
            <a:ext cx="1662535" cy="1411076"/>
          </a:xfrm>
          <a:custGeom>
            <a:avLst/>
            <a:gdLst/>
            <a:ahLst/>
            <a:cxnLst/>
            <a:rect l="l" t="t" r="r" b="b"/>
            <a:pathLst>
              <a:path w="1662535" h="1411076">
                <a:moveTo>
                  <a:pt x="0" y="0"/>
                </a:moveTo>
                <a:lnTo>
                  <a:pt x="1662535" y="0"/>
                </a:lnTo>
                <a:lnTo>
                  <a:pt x="1662535" y="1411076"/>
                </a:lnTo>
                <a:lnTo>
                  <a:pt x="0" y="141107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6" name="TextBox 26"/>
          <p:cNvSpPr txBox="1"/>
          <p:nvPr/>
        </p:nvSpPr>
        <p:spPr>
          <a:xfrm>
            <a:off x="14822171" y="1385323"/>
            <a:ext cx="4059258" cy="7838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59"/>
              </a:lnSpc>
            </a:pPr>
            <a:r>
              <a:rPr lang="en-US" sz="3154">
                <a:solidFill>
                  <a:srgbClr val="000000"/>
                </a:solidFill>
                <a:latin typeface="Canva Student Font"/>
                <a:ea typeface="Canva Student Font"/>
                <a:cs typeface="Canva Student Font"/>
                <a:sym typeface="Canva Student Font"/>
              </a:rPr>
              <a:t>FOOD</a:t>
            </a:r>
          </a:p>
          <a:p>
            <a:pPr algn="ctr">
              <a:lnSpc>
                <a:spcPts val="3059"/>
              </a:lnSpc>
            </a:pPr>
            <a:r>
              <a:rPr lang="en-US" sz="3154">
                <a:solidFill>
                  <a:srgbClr val="000000"/>
                </a:solidFill>
                <a:latin typeface="Canva Student Font"/>
                <a:ea typeface="Canva Student Font"/>
                <a:cs typeface="Canva Student Font"/>
                <a:sym typeface="Canva Student Font"/>
              </a:rPr>
              <a:t>BANK</a:t>
            </a:r>
          </a:p>
        </p:txBody>
      </p:sp>
      <p:sp>
        <p:nvSpPr>
          <p:cNvPr id="27" name="Freeform 27"/>
          <p:cNvSpPr/>
          <p:nvPr/>
        </p:nvSpPr>
        <p:spPr>
          <a:xfrm>
            <a:off x="12678680" y="5627429"/>
            <a:ext cx="5609320" cy="4655736"/>
          </a:xfrm>
          <a:custGeom>
            <a:avLst/>
            <a:gdLst/>
            <a:ahLst/>
            <a:cxnLst/>
            <a:rect l="l" t="t" r="r" b="b"/>
            <a:pathLst>
              <a:path w="5609320" h="4655736">
                <a:moveTo>
                  <a:pt x="0" y="0"/>
                </a:moveTo>
                <a:lnTo>
                  <a:pt x="5609320" y="0"/>
                </a:lnTo>
                <a:lnTo>
                  <a:pt x="5609320" y="4655736"/>
                </a:lnTo>
                <a:lnTo>
                  <a:pt x="0" y="465573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8" name="Freeform 28"/>
          <p:cNvSpPr/>
          <p:nvPr/>
        </p:nvSpPr>
        <p:spPr>
          <a:xfrm>
            <a:off x="8594284" y="4863485"/>
            <a:ext cx="4091858" cy="5419680"/>
          </a:xfrm>
          <a:custGeom>
            <a:avLst/>
            <a:gdLst/>
            <a:ahLst/>
            <a:cxnLst/>
            <a:rect l="l" t="t" r="r" b="b"/>
            <a:pathLst>
              <a:path w="4091858" h="5419680">
                <a:moveTo>
                  <a:pt x="0" y="0"/>
                </a:moveTo>
                <a:lnTo>
                  <a:pt x="4091858" y="0"/>
                </a:lnTo>
                <a:lnTo>
                  <a:pt x="4091858" y="5419680"/>
                </a:lnTo>
                <a:lnTo>
                  <a:pt x="0" y="541968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29" name="Group 29"/>
          <p:cNvGrpSpPr/>
          <p:nvPr/>
        </p:nvGrpSpPr>
        <p:grpSpPr>
          <a:xfrm>
            <a:off x="10412573" y="-196371"/>
            <a:ext cx="5070767" cy="5059856"/>
            <a:chOff x="0" y="0"/>
            <a:chExt cx="979251" cy="977144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979251" cy="977144"/>
            </a:xfrm>
            <a:custGeom>
              <a:avLst/>
              <a:gdLst/>
              <a:ahLst/>
              <a:cxnLst/>
              <a:rect l="l" t="t" r="r" b="b"/>
              <a:pathLst>
                <a:path w="979251" h="977144">
                  <a:moveTo>
                    <a:pt x="0" y="0"/>
                  </a:moveTo>
                  <a:lnTo>
                    <a:pt x="979251" y="0"/>
                  </a:lnTo>
                  <a:lnTo>
                    <a:pt x="979251" y="977144"/>
                  </a:lnTo>
                  <a:lnTo>
                    <a:pt x="0" y="977144"/>
                  </a:lnTo>
                  <a:close/>
                </a:path>
              </a:pathLst>
            </a:custGeom>
            <a:solidFill>
              <a:srgbClr val="FF924D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0" y="-9525"/>
              <a:ext cx="979251" cy="986669"/>
            </a:xfrm>
            <a:prstGeom prst="rect">
              <a:avLst/>
            </a:prstGeom>
          </p:spPr>
          <p:txBody>
            <a:bodyPr lIns="14303" tIns="14303" rIns="14303" bIns="14303" rtlCol="0" anchor="ctr"/>
            <a:lstStyle/>
            <a:p>
              <a:pPr algn="ctr">
                <a:lnSpc>
                  <a:spcPts val="375"/>
                </a:lnSpc>
              </a:pPr>
              <a:endParaRPr/>
            </a:p>
          </p:txBody>
        </p:sp>
      </p:grpSp>
      <p:sp>
        <p:nvSpPr>
          <p:cNvPr id="32" name="Freeform 32"/>
          <p:cNvSpPr/>
          <p:nvPr/>
        </p:nvSpPr>
        <p:spPr>
          <a:xfrm>
            <a:off x="11424676" y="312285"/>
            <a:ext cx="2679426" cy="4560725"/>
          </a:xfrm>
          <a:custGeom>
            <a:avLst/>
            <a:gdLst/>
            <a:ahLst/>
            <a:cxnLst/>
            <a:rect l="l" t="t" r="r" b="b"/>
            <a:pathLst>
              <a:path w="2679426" h="4560725">
                <a:moveTo>
                  <a:pt x="0" y="0"/>
                </a:moveTo>
                <a:lnTo>
                  <a:pt x="2679426" y="0"/>
                </a:lnTo>
                <a:lnTo>
                  <a:pt x="2679426" y="4560725"/>
                </a:lnTo>
                <a:lnTo>
                  <a:pt x="0" y="456072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3" name="Group 33"/>
          <p:cNvGrpSpPr/>
          <p:nvPr/>
        </p:nvGrpSpPr>
        <p:grpSpPr>
          <a:xfrm>
            <a:off x="17064997" y="8825828"/>
            <a:ext cx="1036077" cy="1036077"/>
            <a:chOff x="0" y="0"/>
            <a:chExt cx="13716000" cy="13716000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6858000" y="0"/>
                  </a:moveTo>
                  <a:cubicBezTo>
                    <a:pt x="3070431" y="0"/>
                    <a:pt x="0" y="3070431"/>
                    <a:pt x="0" y="6858000"/>
                  </a:cubicBezTo>
                  <a:cubicBezTo>
                    <a:pt x="0" y="10645569"/>
                    <a:pt x="3070431" y="13716000"/>
                    <a:pt x="6858000" y="13716000"/>
                  </a:cubicBezTo>
                  <a:cubicBezTo>
                    <a:pt x="10645569" y="13716000"/>
                    <a:pt x="13716000" y="10645569"/>
                    <a:pt x="13716000" y="6858000"/>
                  </a:cubicBezTo>
                  <a:cubicBezTo>
                    <a:pt x="13716000" y="3070431"/>
                    <a:pt x="10645569" y="0"/>
                    <a:pt x="6858000" y="0"/>
                  </a:cubicBezTo>
                  <a:close/>
                </a:path>
              </a:pathLst>
            </a:custGeom>
            <a:blipFill>
              <a:blip r:embed="rId17"/>
              <a:stretch>
                <a:fillRect l="-41705" r="-49377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728391" y="-783437"/>
            <a:ext cx="3587800" cy="2046881"/>
            <a:chOff x="0" y="0"/>
            <a:chExt cx="999174" cy="570040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999174" cy="570040"/>
            </a:xfrm>
            <a:custGeom>
              <a:avLst/>
              <a:gdLst/>
              <a:ahLst/>
              <a:cxnLst/>
              <a:rect l="l" t="t" r="r" b="b"/>
              <a:pathLst>
                <a:path w="999174" h="570040">
                  <a:moveTo>
                    <a:pt x="40999" y="0"/>
                  </a:moveTo>
                  <a:lnTo>
                    <a:pt x="958175" y="0"/>
                  </a:lnTo>
                  <a:cubicBezTo>
                    <a:pt x="980818" y="0"/>
                    <a:pt x="999174" y="18356"/>
                    <a:pt x="999174" y="40999"/>
                  </a:cubicBezTo>
                  <a:lnTo>
                    <a:pt x="999174" y="529041"/>
                  </a:lnTo>
                  <a:cubicBezTo>
                    <a:pt x="999174" y="539914"/>
                    <a:pt x="994854" y="550343"/>
                    <a:pt x="987165" y="558032"/>
                  </a:cubicBezTo>
                  <a:cubicBezTo>
                    <a:pt x="979477" y="565720"/>
                    <a:pt x="969048" y="570040"/>
                    <a:pt x="958175" y="570040"/>
                  </a:cubicBezTo>
                  <a:lnTo>
                    <a:pt x="40999" y="570040"/>
                  </a:lnTo>
                  <a:cubicBezTo>
                    <a:pt x="30125" y="570040"/>
                    <a:pt x="19697" y="565720"/>
                    <a:pt x="12008" y="558032"/>
                  </a:cubicBezTo>
                  <a:cubicBezTo>
                    <a:pt x="4320" y="550343"/>
                    <a:pt x="0" y="539914"/>
                    <a:pt x="0" y="529041"/>
                  </a:cubicBezTo>
                  <a:lnTo>
                    <a:pt x="0" y="40999"/>
                  </a:lnTo>
                  <a:cubicBezTo>
                    <a:pt x="0" y="30125"/>
                    <a:pt x="4320" y="19697"/>
                    <a:pt x="12008" y="12008"/>
                  </a:cubicBezTo>
                  <a:cubicBezTo>
                    <a:pt x="19697" y="4320"/>
                    <a:pt x="30125" y="0"/>
                    <a:pt x="40999" y="0"/>
                  </a:cubicBezTo>
                  <a:close/>
                </a:path>
              </a:pathLst>
            </a:custGeom>
            <a:solidFill>
              <a:srgbClr val="142143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0" y="-19050"/>
              <a:ext cx="999174" cy="589090"/>
            </a:xfrm>
            <a:prstGeom prst="rect">
              <a:avLst/>
            </a:prstGeom>
          </p:spPr>
          <p:txBody>
            <a:bodyPr lIns="26691" tIns="26691" rIns="26691" bIns="26691" rtlCol="0" anchor="ctr"/>
            <a:lstStyle/>
            <a:p>
              <a:pPr algn="ctr">
                <a:lnSpc>
                  <a:spcPts val="957"/>
                </a:lnSpc>
              </a:pPr>
              <a:endParaRPr/>
            </a:p>
          </p:txBody>
        </p:sp>
      </p:grpSp>
      <p:sp>
        <p:nvSpPr>
          <p:cNvPr id="38" name="Freeform 38"/>
          <p:cNvSpPr/>
          <p:nvPr/>
        </p:nvSpPr>
        <p:spPr>
          <a:xfrm>
            <a:off x="883957" y="78293"/>
            <a:ext cx="3136959" cy="1085430"/>
          </a:xfrm>
          <a:custGeom>
            <a:avLst/>
            <a:gdLst/>
            <a:ahLst/>
            <a:cxnLst/>
            <a:rect l="l" t="t" r="r" b="b"/>
            <a:pathLst>
              <a:path w="3136959" h="1085430">
                <a:moveTo>
                  <a:pt x="0" y="0"/>
                </a:moveTo>
                <a:lnTo>
                  <a:pt x="3136959" y="0"/>
                </a:lnTo>
                <a:lnTo>
                  <a:pt x="3136959" y="1085430"/>
                </a:lnTo>
                <a:lnTo>
                  <a:pt x="0" y="1085430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196371"/>
            <a:ext cx="3795781" cy="2874912"/>
            <a:chOff x="0" y="0"/>
            <a:chExt cx="1411226" cy="106885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11226" cy="1068858"/>
            </a:xfrm>
            <a:custGeom>
              <a:avLst/>
              <a:gdLst/>
              <a:ahLst/>
              <a:cxnLst/>
              <a:rect l="l" t="t" r="r" b="b"/>
              <a:pathLst>
                <a:path w="1411226" h="1068858">
                  <a:moveTo>
                    <a:pt x="0" y="0"/>
                  </a:moveTo>
                  <a:lnTo>
                    <a:pt x="1411226" y="0"/>
                  </a:lnTo>
                  <a:lnTo>
                    <a:pt x="1411226" y="1068858"/>
                  </a:lnTo>
                  <a:lnTo>
                    <a:pt x="0" y="1068858"/>
                  </a:lnTo>
                  <a:close/>
                </a:path>
              </a:pathLst>
            </a:custGeom>
            <a:solidFill>
              <a:srgbClr val="F6BA29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9525"/>
              <a:ext cx="1411226" cy="1078383"/>
            </a:xfrm>
            <a:prstGeom prst="rect">
              <a:avLst/>
            </a:prstGeom>
          </p:spPr>
          <p:txBody>
            <a:bodyPr lIns="26691" tIns="26691" rIns="26691" bIns="26691" rtlCol="0" anchor="ctr"/>
            <a:lstStyle/>
            <a:p>
              <a:pPr algn="ctr">
                <a:lnSpc>
                  <a:spcPts val="883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088114" y="240235"/>
            <a:ext cx="1951660" cy="2438306"/>
          </a:xfrm>
          <a:custGeom>
            <a:avLst/>
            <a:gdLst/>
            <a:ahLst/>
            <a:cxnLst/>
            <a:rect l="l" t="t" r="r" b="b"/>
            <a:pathLst>
              <a:path w="1951660" h="2438306">
                <a:moveTo>
                  <a:pt x="0" y="0"/>
                </a:moveTo>
                <a:lnTo>
                  <a:pt x="1951660" y="0"/>
                </a:lnTo>
                <a:lnTo>
                  <a:pt x="1951660" y="2438305"/>
                </a:lnTo>
                <a:lnTo>
                  <a:pt x="0" y="243830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6" name="Group 6"/>
          <p:cNvGrpSpPr/>
          <p:nvPr/>
        </p:nvGrpSpPr>
        <p:grpSpPr>
          <a:xfrm>
            <a:off x="3987111" y="-291466"/>
            <a:ext cx="3755989" cy="2961009"/>
            <a:chOff x="0" y="0"/>
            <a:chExt cx="1373765" cy="10829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373765" cy="1082999"/>
            </a:xfrm>
            <a:custGeom>
              <a:avLst/>
              <a:gdLst/>
              <a:ahLst/>
              <a:cxnLst/>
              <a:rect l="l" t="t" r="r" b="b"/>
              <a:pathLst>
                <a:path w="1373765" h="1082999">
                  <a:moveTo>
                    <a:pt x="0" y="0"/>
                  </a:moveTo>
                  <a:lnTo>
                    <a:pt x="1373765" y="0"/>
                  </a:lnTo>
                  <a:lnTo>
                    <a:pt x="1373765" y="1082999"/>
                  </a:lnTo>
                  <a:lnTo>
                    <a:pt x="0" y="1082999"/>
                  </a:lnTo>
                  <a:close/>
                </a:path>
              </a:pathLst>
            </a:custGeom>
            <a:solidFill>
              <a:srgbClr val="00BF63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9525"/>
              <a:ext cx="1373765" cy="1092524"/>
            </a:xfrm>
            <a:prstGeom prst="rect">
              <a:avLst/>
            </a:prstGeom>
          </p:spPr>
          <p:txBody>
            <a:bodyPr lIns="26691" tIns="26691" rIns="26691" bIns="26691" rtlCol="0" anchor="ctr"/>
            <a:lstStyle/>
            <a:p>
              <a:pPr algn="ctr">
                <a:lnSpc>
                  <a:spcPts val="883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6125941" y="354681"/>
            <a:ext cx="1277997" cy="2314862"/>
          </a:xfrm>
          <a:custGeom>
            <a:avLst/>
            <a:gdLst/>
            <a:ahLst/>
            <a:cxnLst/>
            <a:rect l="l" t="t" r="r" b="b"/>
            <a:pathLst>
              <a:path w="1277997" h="2314862">
                <a:moveTo>
                  <a:pt x="0" y="0"/>
                </a:moveTo>
                <a:lnTo>
                  <a:pt x="1277997" y="0"/>
                </a:lnTo>
                <a:lnTo>
                  <a:pt x="1277997" y="2314862"/>
                </a:lnTo>
                <a:lnTo>
                  <a:pt x="0" y="23148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0" name="Group 10"/>
          <p:cNvGrpSpPr/>
          <p:nvPr/>
        </p:nvGrpSpPr>
        <p:grpSpPr>
          <a:xfrm>
            <a:off x="3394144" y="-291466"/>
            <a:ext cx="2144099" cy="2957749"/>
            <a:chOff x="0" y="0"/>
            <a:chExt cx="806598" cy="111268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06598" cy="1112688"/>
            </a:xfrm>
            <a:custGeom>
              <a:avLst/>
              <a:gdLst/>
              <a:ahLst/>
              <a:cxnLst/>
              <a:rect l="l" t="t" r="r" b="b"/>
              <a:pathLst>
                <a:path w="806598" h="1112688">
                  <a:moveTo>
                    <a:pt x="0" y="0"/>
                  </a:moveTo>
                  <a:lnTo>
                    <a:pt x="806598" y="0"/>
                  </a:lnTo>
                  <a:lnTo>
                    <a:pt x="806598" y="1112688"/>
                  </a:lnTo>
                  <a:lnTo>
                    <a:pt x="0" y="1112688"/>
                  </a:lnTo>
                  <a:close/>
                </a:path>
              </a:pathLst>
            </a:custGeom>
            <a:solidFill>
              <a:srgbClr val="F12E46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9525"/>
              <a:ext cx="806598" cy="1122213"/>
            </a:xfrm>
            <a:prstGeom prst="rect">
              <a:avLst/>
            </a:prstGeom>
          </p:spPr>
          <p:txBody>
            <a:bodyPr lIns="26691" tIns="26691" rIns="26691" bIns="26691" rtlCol="0" anchor="ctr"/>
            <a:lstStyle/>
            <a:p>
              <a:pPr algn="ctr">
                <a:lnSpc>
                  <a:spcPts val="883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3562264" y="295787"/>
            <a:ext cx="1975979" cy="2352348"/>
          </a:xfrm>
          <a:custGeom>
            <a:avLst/>
            <a:gdLst/>
            <a:ahLst/>
            <a:cxnLst/>
            <a:rect l="l" t="t" r="r" b="b"/>
            <a:pathLst>
              <a:path w="1975979" h="2352348">
                <a:moveTo>
                  <a:pt x="0" y="0"/>
                </a:moveTo>
                <a:lnTo>
                  <a:pt x="1975980" y="0"/>
                </a:lnTo>
                <a:lnTo>
                  <a:pt x="1975980" y="2352348"/>
                </a:lnTo>
                <a:lnTo>
                  <a:pt x="0" y="23523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r="-9523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4" name="Group 14"/>
          <p:cNvGrpSpPr/>
          <p:nvPr/>
        </p:nvGrpSpPr>
        <p:grpSpPr>
          <a:xfrm>
            <a:off x="728391" y="-783437"/>
            <a:ext cx="3587800" cy="2046881"/>
            <a:chOff x="0" y="0"/>
            <a:chExt cx="999174" cy="57004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999174" cy="570040"/>
            </a:xfrm>
            <a:custGeom>
              <a:avLst/>
              <a:gdLst/>
              <a:ahLst/>
              <a:cxnLst/>
              <a:rect l="l" t="t" r="r" b="b"/>
              <a:pathLst>
                <a:path w="999174" h="570040">
                  <a:moveTo>
                    <a:pt x="40999" y="0"/>
                  </a:moveTo>
                  <a:lnTo>
                    <a:pt x="958175" y="0"/>
                  </a:lnTo>
                  <a:cubicBezTo>
                    <a:pt x="980818" y="0"/>
                    <a:pt x="999174" y="18356"/>
                    <a:pt x="999174" y="40999"/>
                  </a:cubicBezTo>
                  <a:lnTo>
                    <a:pt x="999174" y="529041"/>
                  </a:lnTo>
                  <a:cubicBezTo>
                    <a:pt x="999174" y="539914"/>
                    <a:pt x="994854" y="550343"/>
                    <a:pt x="987165" y="558032"/>
                  </a:cubicBezTo>
                  <a:cubicBezTo>
                    <a:pt x="979477" y="565720"/>
                    <a:pt x="969048" y="570040"/>
                    <a:pt x="958175" y="570040"/>
                  </a:cubicBezTo>
                  <a:lnTo>
                    <a:pt x="40999" y="570040"/>
                  </a:lnTo>
                  <a:cubicBezTo>
                    <a:pt x="30125" y="570040"/>
                    <a:pt x="19697" y="565720"/>
                    <a:pt x="12008" y="558032"/>
                  </a:cubicBezTo>
                  <a:cubicBezTo>
                    <a:pt x="4320" y="550343"/>
                    <a:pt x="0" y="539914"/>
                    <a:pt x="0" y="529041"/>
                  </a:cubicBezTo>
                  <a:lnTo>
                    <a:pt x="0" y="40999"/>
                  </a:lnTo>
                  <a:cubicBezTo>
                    <a:pt x="0" y="30125"/>
                    <a:pt x="4320" y="19697"/>
                    <a:pt x="12008" y="12008"/>
                  </a:cubicBezTo>
                  <a:cubicBezTo>
                    <a:pt x="19697" y="4320"/>
                    <a:pt x="30125" y="0"/>
                    <a:pt x="40999" y="0"/>
                  </a:cubicBezTo>
                  <a:close/>
                </a:path>
              </a:pathLst>
            </a:custGeom>
            <a:solidFill>
              <a:srgbClr val="142143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19050"/>
              <a:ext cx="999174" cy="589090"/>
            </a:xfrm>
            <a:prstGeom prst="rect">
              <a:avLst/>
            </a:prstGeom>
          </p:spPr>
          <p:txBody>
            <a:bodyPr lIns="26691" tIns="26691" rIns="26691" bIns="26691" rtlCol="0" anchor="ctr"/>
            <a:lstStyle/>
            <a:p>
              <a:pPr algn="ctr">
                <a:lnSpc>
                  <a:spcPts val="957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>
            <a:off x="883957" y="78293"/>
            <a:ext cx="3136959" cy="1085430"/>
          </a:xfrm>
          <a:custGeom>
            <a:avLst/>
            <a:gdLst/>
            <a:ahLst/>
            <a:cxnLst/>
            <a:rect l="l" t="t" r="r" b="b"/>
            <a:pathLst>
              <a:path w="3136959" h="1085430">
                <a:moveTo>
                  <a:pt x="0" y="0"/>
                </a:moveTo>
                <a:lnTo>
                  <a:pt x="3136959" y="0"/>
                </a:lnTo>
                <a:lnTo>
                  <a:pt x="3136959" y="1085430"/>
                </a:lnTo>
                <a:lnTo>
                  <a:pt x="0" y="108543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8" name="Group 18"/>
          <p:cNvGrpSpPr/>
          <p:nvPr/>
        </p:nvGrpSpPr>
        <p:grpSpPr>
          <a:xfrm>
            <a:off x="10175246" y="-2245297"/>
            <a:ext cx="2951943" cy="4923837"/>
            <a:chOff x="0" y="0"/>
            <a:chExt cx="822092" cy="1371249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22092" cy="1371249"/>
            </a:xfrm>
            <a:custGeom>
              <a:avLst/>
              <a:gdLst/>
              <a:ahLst/>
              <a:cxnLst/>
              <a:rect l="l" t="t" r="r" b="b"/>
              <a:pathLst>
                <a:path w="822092" h="1371249">
                  <a:moveTo>
                    <a:pt x="0" y="0"/>
                  </a:moveTo>
                  <a:lnTo>
                    <a:pt x="822092" y="0"/>
                  </a:lnTo>
                  <a:lnTo>
                    <a:pt x="822092" y="1371249"/>
                  </a:lnTo>
                  <a:lnTo>
                    <a:pt x="0" y="1371249"/>
                  </a:lnTo>
                  <a:close/>
                </a:path>
              </a:pathLst>
            </a:custGeom>
            <a:solidFill>
              <a:srgbClr val="0CC0D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9525"/>
              <a:ext cx="822092" cy="1380774"/>
            </a:xfrm>
            <a:prstGeom prst="rect">
              <a:avLst/>
            </a:prstGeom>
          </p:spPr>
          <p:txBody>
            <a:bodyPr lIns="26691" tIns="26691" rIns="26691" bIns="26691" rtlCol="0" anchor="ctr"/>
            <a:lstStyle/>
            <a:p>
              <a:pPr algn="ctr">
                <a:lnSpc>
                  <a:spcPts val="883"/>
                </a:lnSpc>
              </a:pPr>
              <a:endParaRPr/>
            </a:p>
          </p:txBody>
        </p:sp>
      </p:grpSp>
      <p:sp>
        <p:nvSpPr>
          <p:cNvPr id="21" name="Freeform 21"/>
          <p:cNvSpPr/>
          <p:nvPr/>
        </p:nvSpPr>
        <p:spPr>
          <a:xfrm>
            <a:off x="10300377" y="240235"/>
            <a:ext cx="2701682" cy="2431514"/>
          </a:xfrm>
          <a:custGeom>
            <a:avLst/>
            <a:gdLst/>
            <a:ahLst/>
            <a:cxnLst/>
            <a:rect l="l" t="t" r="r" b="b"/>
            <a:pathLst>
              <a:path w="2701682" h="2431514">
                <a:moveTo>
                  <a:pt x="0" y="0"/>
                </a:moveTo>
                <a:lnTo>
                  <a:pt x="2701682" y="0"/>
                </a:lnTo>
                <a:lnTo>
                  <a:pt x="2701682" y="2431513"/>
                </a:lnTo>
                <a:lnTo>
                  <a:pt x="0" y="243151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22" name="Group 22"/>
          <p:cNvGrpSpPr/>
          <p:nvPr/>
        </p:nvGrpSpPr>
        <p:grpSpPr>
          <a:xfrm>
            <a:off x="13127189" y="-151653"/>
            <a:ext cx="1687792" cy="2830194"/>
            <a:chOff x="0" y="0"/>
            <a:chExt cx="470037" cy="788186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470037" cy="788186"/>
            </a:xfrm>
            <a:custGeom>
              <a:avLst/>
              <a:gdLst/>
              <a:ahLst/>
              <a:cxnLst/>
              <a:rect l="l" t="t" r="r" b="b"/>
              <a:pathLst>
                <a:path w="470037" h="788186">
                  <a:moveTo>
                    <a:pt x="0" y="0"/>
                  </a:moveTo>
                  <a:lnTo>
                    <a:pt x="470037" y="0"/>
                  </a:lnTo>
                  <a:lnTo>
                    <a:pt x="470037" y="788186"/>
                  </a:lnTo>
                  <a:lnTo>
                    <a:pt x="0" y="788186"/>
                  </a:lnTo>
                  <a:close/>
                </a:path>
              </a:pathLst>
            </a:custGeom>
            <a:solidFill>
              <a:srgbClr val="54BF00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-9525"/>
              <a:ext cx="470037" cy="797711"/>
            </a:xfrm>
            <a:prstGeom prst="rect">
              <a:avLst/>
            </a:prstGeom>
          </p:spPr>
          <p:txBody>
            <a:bodyPr lIns="26691" tIns="26691" rIns="26691" bIns="26691" rtlCol="0" anchor="ctr"/>
            <a:lstStyle/>
            <a:p>
              <a:pPr algn="ctr">
                <a:lnSpc>
                  <a:spcPts val="883"/>
                </a:lnSpc>
              </a:pPr>
              <a:endParaRPr/>
            </a:p>
          </p:txBody>
        </p:sp>
      </p:grpSp>
      <p:sp>
        <p:nvSpPr>
          <p:cNvPr id="25" name="Freeform 25"/>
          <p:cNvSpPr/>
          <p:nvPr/>
        </p:nvSpPr>
        <p:spPr>
          <a:xfrm>
            <a:off x="13323305" y="240235"/>
            <a:ext cx="1283637" cy="2431514"/>
          </a:xfrm>
          <a:custGeom>
            <a:avLst/>
            <a:gdLst/>
            <a:ahLst/>
            <a:cxnLst/>
            <a:rect l="l" t="t" r="r" b="b"/>
            <a:pathLst>
              <a:path w="1283637" h="2431514">
                <a:moveTo>
                  <a:pt x="0" y="0"/>
                </a:moveTo>
                <a:lnTo>
                  <a:pt x="1283637" y="0"/>
                </a:lnTo>
                <a:lnTo>
                  <a:pt x="1283637" y="2431513"/>
                </a:lnTo>
                <a:lnTo>
                  <a:pt x="0" y="243151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6" name="Freeform 26"/>
          <p:cNvSpPr/>
          <p:nvPr/>
        </p:nvSpPr>
        <p:spPr>
          <a:xfrm>
            <a:off x="13478947" y="277445"/>
            <a:ext cx="972354" cy="825285"/>
          </a:xfrm>
          <a:custGeom>
            <a:avLst/>
            <a:gdLst/>
            <a:ahLst/>
            <a:cxnLst/>
            <a:rect l="l" t="t" r="r" b="b"/>
            <a:pathLst>
              <a:path w="972354" h="825285">
                <a:moveTo>
                  <a:pt x="0" y="0"/>
                </a:moveTo>
                <a:lnTo>
                  <a:pt x="972353" y="0"/>
                </a:lnTo>
                <a:lnTo>
                  <a:pt x="972353" y="825285"/>
                </a:lnTo>
                <a:lnTo>
                  <a:pt x="0" y="82528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27" name="Group 27"/>
          <p:cNvGrpSpPr/>
          <p:nvPr/>
        </p:nvGrpSpPr>
        <p:grpSpPr>
          <a:xfrm>
            <a:off x="14814981" y="-1160819"/>
            <a:ext cx="3701399" cy="3839360"/>
            <a:chOff x="0" y="0"/>
            <a:chExt cx="1030810" cy="1069231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1030810" cy="1069231"/>
            </a:xfrm>
            <a:custGeom>
              <a:avLst/>
              <a:gdLst/>
              <a:ahLst/>
              <a:cxnLst/>
              <a:rect l="l" t="t" r="r" b="b"/>
              <a:pathLst>
                <a:path w="1030810" h="1069231">
                  <a:moveTo>
                    <a:pt x="0" y="0"/>
                  </a:moveTo>
                  <a:lnTo>
                    <a:pt x="1030810" y="0"/>
                  </a:lnTo>
                  <a:lnTo>
                    <a:pt x="1030810" y="1069231"/>
                  </a:lnTo>
                  <a:lnTo>
                    <a:pt x="0" y="1069231"/>
                  </a:lnTo>
                  <a:close/>
                </a:path>
              </a:pathLst>
            </a:custGeom>
            <a:solidFill>
              <a:srgbClr val="0B50A3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0" y="-9525"/>
              <a:ext cx="1030810" cy="1078756"/>
            </a:xfrm>
            <a:prstGeom prst="rect">
              <a:avLst/>
            </a:prstGeom>
          </p:spPr>
          <p:txBody>
            <a:bodyPr lIns="26691" tIns="26691" rIns="26691" bIns="26691" rtlCol="0" anchor="ctr"/>
            <a:lstStyle/>
            <a:p>
              <a:pPr algn="ctr">
                <a:lnSpc>
                  <a:spcPts val="883"/>
                </a:lnSpc>
              </a:pPr>
              <a:endParaRPr/>
            </a:p>
          </p:txBody>
        </p:sp>
      </p:grpSp>
      <p:sp>
        <p:nvSpPr>
          <p:cNvPr id="30" name="Freeform 30"/>
          <p:cNvSpPr/>
          <p:nvPr/>
        </p:nvSpPr>
        <p:spPr>
          <a:xfrm>
            <a:off x="15230287" y="295787"/>
            <a:ext cx="2870787" cy="2382753"/>
          </a:xfrm>
          <a:custGeom>
            <a:avLst/>
            <a:gdLst/>
            <a:ahLst/>
            <a:cxnLst/>
            <a:rect l="l" t="t" r="r" b="b"/>
            <a:pathLst>
              <a:path w="2870787" h="2382753">
                <a:moveTo>
                  <a:pt x="0" y="0"/>
                </a:moveTo>
                <a:lnTo>
                  <a:pt x="2870787" y="0"/>
                </a:lnTo>
                <a:lnTo>
                  <a:pt x="2870787" y="2382753"/>
                </a:lnTo>
                <a:lnTo>
                  <a:pt x="0" y="238275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1" name="Group 31"/>
          <p:cNvGrpSpPr/>
          <p:nvPr/>
        </p:nvGrpSpPr>
        <p:grpSpPr>
          <a:xfrm>
            <a:off x="17064997" y="8935441"/>
            <a:ext cx="1036077" cy="1036077"/>
            <a:chOff x="0" y="0"/>
            <a:chExt cx="13716000" cy="13716000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6858000" y="0"/>
                  </a:moveTo>
                  <a:cubicBezTo>
                    <a:pt x="3070431" y="0"/>
                    <a:pt x="0" y="3070431"/>
                    <a:pt x="0" y="6858000"/>
                  </a:cubicBezTo>
                  <a:cubicBezTo>
                    <a:pt x="0" y="10645569"/>
                    <a:pt x="3070431" y="13716000"/>
                    <a:pt x="6858000" y="13716000"/>
                  </a:cubicBezTo>
                  <a:cubicBezTo>
                    <a:pt x="10645569" y="13716000"/>
                    <a:pt x="13716000" y="10645569"/>
                    <a:pt x="13716000" y="6858000"/>
                  </a:cubicBezTo>
                  <a:cubicBezTo>
                    <a:pt x="13716000" y="3070431"/>
                    <a:pt x="10645569" y="0"/>
                    <a:pt x="6858000" y="0"/>
                  </a:cubicBezTo>
                  <a:close/>
                </a:path>
              </a:pathLst>
            </a:custGeom>
            <a:blipFill>
              <a:blip r:embed="rId14"/>
              <a:stretch>
                <a:fillRect l="-41705" r="-49377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33" name="Freeform 33"/>
          <p:cNvSpPr/>
          <p:nvPr/>
        </p:nvSpPr>
        <p:spPr>
          <a:xfrm>
            <a:off x="7743100" y="-536538"/>
            <a:ext cx="2432147" cy="3221386"/>
          </a:xfrm>
          <a:custGeom>
            <a:avLst/>
            <a:gdLst/>
            <a:ahLst/>
            <a:cxnLst/>
            <a:rect l="l" t="t" r="r" b="b"/>
            <a:pathLst>
              <a:path w="2432147" h="3221386">
                <a:moveTo>
                  <a:pt x="0" y="0"/>
                </a:moveTo>
                <a:lnTo>
                  <a:pt x="2432146" y="0"/>
                </a:lnTo>
                <a:lnTo>
                  <a:pt x="2432146" y="3221386"/>
                </a:lnTo>
                <a:lnTo>
                  <a:pt x="0" y="322138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4" name="TextBox 34"/>
          <p:cNvSpPr txBox="1"/>
          <p:nvPr/>
        </p:nvSpPr>
        <p:spPr>
          <a:xfrm>
            <a:off x="13763484" y="677100"/>
            <a:ext cx="403278" cy="4256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68"/>
              </a:lnSpc>
            </a:pPr>
            <a:r>
              <a:rPr lang="en-US" sz="1719">
                <a:solidFill>
                  <a:srgbClr val="000000"/>
                </a:solidFill>
                <a:latin typeface="Canva Student Font"/>
                <a:ea typeface="Canva Student Font"/>
                <a:cs typeface="Canva Student Font"/>
                <a:sym typeface="Canva Student Font"/>
              </a:rPr>
              <a:t>FOOD</a:t>
            </a:r>
          </a:p>
          <a:p>
            <a:pPr algn="ctr">
              <a:lnSpc>
                <a:spcPts val="1668"/>
              </a:lnSpc>
            </a:pPr>
            <a:r>
              <a:rPr lang="en-US" sz="1719">
                <a:solidFill>
                  <a:srgbClr val="000000"/>
                </a:solidFill>
                <a:latin typeface="Canva Student Font"/>
                <a:ea typeface="Canva Student Font"/>
                <a:cs typeface="Canva Student Font"/>
                <a:sym typeface="Canva Student Font"/>
              </a:rPr>
              <a:t>BANK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3711986" y="3095810"/>
            <a:ext cx="11102995" cy="12728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49"/>
              </a:lnSpc>
            </a:pPr>
            <a:r>
              <a:rPr lang="en-US" sz="11345" spc="-397">
                <a:solidFill>
                  <a:srgbClr val="928137"/>
                </a:solidFill>
                <a:latin typeface="Bernoru SemiCondensed"/>
                <a:ea typeface="Bernoru SemiCondensed"/>
                <a:cs typeface="Bernoru SemiCondensed"/>
                <a:sym typeface="Bernoru SemiCondensed"/>
              </a:rPr>
              <a:t>WHERE DOES THIS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4209980" y="2491047"/>
            <a:ext cx="10396962" cy="30402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923"/>
              </a:lnSpc>
              <a:spcBef>
                <a:spcPct val="0"/>
              </a:spcBef>
            </a:pPr>
            <a:r>
              <a:rPr lang="en-US" sz="17802" spc="534">
                <a:solidFill>
                  <a:srgbClr val="1B3D2F"/>
                </a:solidFill>
                <a:latin typeface="Holiday"/>
                <a:ea typeface="Holiday"/>
                <a:cs typeface="Holiday"/>
                <a:sym typeface="Holiday"/>
              </a:rPr>
              <a:t>door belong?</a:t>
            </a:r>
          </a:p>
        </p:txBody>
      </p:sp>
      <p:sp>
        <p:nvSpPr>
          <p:cNvPr id="37" name="Freeform 37"/>
          <p:cNvSpPr/>
          <p:nvPr/>
        </p:nvSpPr>
        <p:spPr>
          <a:xfrm>
            <a:off x="4209980" y="5825337"/>
            <a:ext cx="10396962" cy="4146181"/>
          </a:xfrm>
          <a:custGeom>
            <a:avLst/>
            <a:gdLst/>
            <a:ahLst/>
            <a:cxnLst/>
            <a:rect l="l" t="t" r="r" b="b"/>
            <a:pathLst>
              <a:path w="10396962" h="4146181">
                <a:moveTo>
                  <a:pt x="0" y="0"/>
                </a:moveTo>
                <a:lnTo>
                  <a:pt x="10396962" y="0"/>
                </a:lnTo>
                <a:lnTo>
                  <a:pt x="10396962" y="4146181"/>
                </a:lnTo>
                <a:lnTo>
                  <a:pt x="0" y="4146181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b="-4483"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196371"/>
            <a:ext cx="3795781" cy="2874912"/>
            <a:chOff x="0" y="0"/>
            <a:chExt cx="1411226" cy="106885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11226" cy="1068858"/>
            </a:xfrm>
            <a:custGeom>
              <a:avLst/>
              <a:gdLst/>
              <a:ahLst/>
              <a:cxnLst/>
              <a:rect l="l" t="t" r="r" b="b"/>
              <a:pathLst>
                <a:path w="1411226" h="1068858">
                  <a:moveTo>
                    <a:pt x="0" y="0"/>
                  </a:moveTo>
                  <a:lnTo>
                    <a:pt x="1411226" y="0"/>
                  </a:lnTo>
                  <a:lnTo>
                    <a:pt x="1411226" y="1068858"/>
                  </a:lnTo>
                  <a:lnTo>
                    <a:pt x="0" y="1068858"/>
                  </a:lnTo>
                  <a:close/>
                </a:path>
              </a:pathLst>
            </a:custGeom>
            <a:solidFill>
              <a:srgbClr val="F6BA29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9525"/>
              <a:ext cx="1411226" cy="1078383"/>
            </a:xfrm>
            <a:prstGeom prst="rect">
              <a:avLst/>
            </a:prstGeom>
          </p:spPr>
          <p:txBody>
            <a:bodyPr lIns="26691" tIns="26691" rIns="26691" bIns="26691" rtlCol="0" anchor="ctr"/>
            <a:lstStyle/>
            <a:p>
              <a:pPr algn="ctr">
                <a:lnSpc>
                  <a:spcPts val="883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088114" y="240235"/>
            <a:ext cx="1951660" cy="2438306"/>
          </a:xfrm>
          <a:custGeom>
            <a:avLst/>
            <a:gdLst/>
            <a:ahLst/>
            <a:cxnLst/>
            <a:rect l="l" t="t" r="r" b="b"/>
            <a:pathLst>
              <a:path w="1951660" h="2438306">
                <a:moveTo>
                  <a:pt x="0" y="0"/>
                </a:moveTo>
                <a:lnTo>
                  <a:pt x="1951660" y="0"/>
                </a:lnTo>
                <a:lnTo>
                  <a:pt x="1951660" y="2438305"/>
                </a:lnTo>
                <a:lnTo>
                  <a:pt x="0" y="243830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6" name="Group 6"/>
          <p:cNvGrpSpPr/>
          <p:nvPr/>
        </p:nvGrpSpPr>
        <p:grpSpPr>
          <a:xfrm>
            <a:off x="3987111" y="-291466"/>
            <a:ext cx="3755989" cy="2961009"/>
            <a:chOff x="0" y="0"/>
            <a:chExt cx="1373765" cy="10829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373765" cy="1082999"/>
            </a:xfrm>
            <a:custGeom>
              <a:avLst/>
              <a:gdLst/>
              <a:ahLst/>
              <a:cxnLst/>
              <a:rect l="l" t="t" r="r" b="b"/>
              <a:pathLst>
                <a:path w="1373765" h="1082999">
                  <a:moveTo>
                    <a:pt x="0" y="0"/>
                  </a:moveTo>
                  <a:lnTo>
                    <a:pt x="1373765" y="0"/>
                  </a:lnTo>
                  <a:lnTo>
                    <a:pt x="1373765" y="1082999"/>
                  </a:lnTo>
                  <a:lnTo>
                    <a:pt x="0" y="1082999"/>
                  </a:lnTo>
                  <a:close/>
                </a:path>
              </a:pathLst>
            </a:custGeom>
            <a:solidFill>
              <a:srgbClr val="00BF63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9525"/>
              <a:ext cx="1373765" cy="1092524"/>
            </a:xfrm>
            <a:prstGeom prst="rect">
              <a:avLst/>
            </a:prstGeom>
          </p:spPr>
          <p:txBody>
            <a:bodyPr lIns="26691" tIns="26691" rIns="26691" bIns="26691" rtlCol="0" anchor="ctr"/>
            <a:lstStyle/>
            <a:p>
              <a:pPr algn="ctr">
                <a:lnSpc>
                  <a:spcPts val="883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6125941" y="354681"/>
            <a:ext cx="1277997" cy="2314862"/>
          </a:xfrm>
          <a:custGeom>
            <a:avLst/>
            <a:gdLst/>
            <a:ahLst/>
            <a:cxnLst/>
            <a:rect l="l" t="t" r="r" b="b"/>
            <a:pathLst>
              <a:path w="1277997" h="2314862">
                <a:moveTo>
                  <a:pt x="0" y="0"/>
                </a:moveTo>
                <a:lnTo>
                  <a:pt x="1277997" y="0"/>
                </a:lnTo>
                <a:lnTo>
                  <a:pt x="1277997" y="2314862"/>
                </a:lnTo>
                <a:lnTo>
                  <a:pt x="0" y="23148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0" name="Group 10"/>
          <p:cNvGrpSpPr/>
          <p:nvPr/>
        </p:nvGrpSpPr>
        <p:grpSpPr>
          <a:xfrm>
            <a:off x="3394144" y="-291466"/>
            <a:ext cx="2144099" cy="2957749"/>
            <a:chOff x="0" y="0"/>
            <a:chExt cx="806598" cy="111268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06598" cy="1112688"/>
            </a:xfrm>
            <a:custGeom>
              <a:avLst/>
              <a:gdLst/>
              <a:ahLst/>
              <a:cxnLst/>
              <a:rect l="l" t="t" r="r" b="b"/>
              <a:pathLst>
                <a:path w="806598" h="1112688">
                  <a:moveTo>
                    <a:pt x="0" y="0"/>
                  </a:moveTo>
                  <a:lnTo>
                    <a:pt x="806598" y="0"/>
                  </a:lnTo>
                  <a:lnTo>
                    <a:pt x="806598" y="1112688"/>
                  </a:lnTo>
                  <a:lnTo>
                    <a:pt x="0" y="1112688"/>
                  </a:lnTo>
                  <a:close/>
                </a:path>
              </a:pathLst>
            </a:custGeom>
            <a:solidFill>
              <a:srgbClr val="F12E46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9525"/>
              <a:ext cx="806598" cy="1122213"/>
            </a:xfrm>
            <a:prstGeom prst="rect">
              <a:avLst/>
            </a:prstGeom>
          </p:spPr>
          <p:txBody>
            <a:bodyPr lIns="26691" tIns="26691" rIns="26691" bIns="26691" rtlCol="0" anchor="ctr"/>
            <a:lstStyle/>
            <a:p>
              <a:pPr algn="ctr">
                <a:lnSpc>
                  <a:spcPts val="883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3562264" y="295787"/>
            <a:ext cx="1975979" cy="2352348"/>
          </a:xfrm>
          <a:custGeom>
            <a:avLst/>
            <a:gdLst/>
            <a:ahLst/>
            <a:cxnLst/>
            <a:rect l="l" t="t" r="r" b="b"/>
            <a:pathLst>
              <a:path w="1975979" h="2352348">
                <a:moveTo>
                  <a:pt x="0" y="0"/>
                </a:moveTo>
                <a:lnTo>
                  <a:pt x="1975980" y="0"/>
                </a:lnTo>
                <a:lnTo>
                  <a:pt x="1975980" y="2352348"/>
                </a:lnTo>
                <a:lnTo>
                  <a:pt x="0" y="23523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r="-9523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4" name="Group 14"/>
          <p:cNvGrpSpPr/>
          <p:nvPr/>
        </p:nvGrpSpPr>
        <p:grpSpPr>
          <a:xfrm>
            <a:off x="728391" y="-783437"/>
            <a:ext cx="3587800" cy="2046881"/>
            <a:chOff x="0" y="0"/>
            <a:chExt cx="999174" cy="57004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999174" cy="570040"/>
            </a:xfrm>
            <a:custGeom>
              <a:avLst/>
              <a:gdLst/>
              <a:ahLst/>
              <a:cxnLst/>
              <a:rect l="l" t="t" r="r" b="b"/>
              <a:pathLst>
                <a:path w="999174" h="570040">
                  <a:moveTo>
                    <a:pt x="40999" y="0"/>
                  </a:moveTo>
                  <a:lnTo>
                    <a:pt x="958175" y="0"/>
                  </a:lnTo>
                  <a:cubicBezTo>
                    <a:pt x="980818" y="0"/>
                    <a:pt x="999174" y="18356"/>
                    <a:pt x="999174" y="40999"/>
                  </a:cubicBezTo>
                  <a:lnTo>
                    <a:pt x="999174" y="529041"/>
                  </a:lnTo>
                  <a:cubicBezTo>
                    <a:pt x="999174" y="539914"/>
                    <a:pt x="994854" y="550343"/>
                    <a:pt x="987165" y="558032"/>
                  </a:cubicBezTo>
                  <a:cubicBezTo>
                    <a:pt x="979477" y="565720"/>
                    <a:pt x="969048" y="570040"/>
                    <a:pt x="958175" y="570040"/>
                  </a:cubicBezTo>
                  <a:lnTo>
                    <a:pt x="40999" y="570040"/>
                  </a:lnTo>
                  <a:cubicBezTo>
                    <a:pt x="30125" y="570040"/>
                    <a:pt x="19697" y="565720"/>
                    <a:pt x="12008" y="558032"/>
                  </a:cubicBezTo>
                  <a:cubicBezTo>
                    <a:pt x="4320" y="550343"/>
                    <a:pt x="0" y="539914"/>
                    <a:pt x="0" y="529041"/>
                  </a:cubicBezTo>
                  <a:lnTo>
                    <a:pt x="0" y="40999"/>
                  </a:lnTo>
                  <a:cubicBezTo>
                    <a:pt x="0" y="30125"/>
                    <a:pt x="4320" y="19697"/>
                    <a:pt x="12008" y="12008"/>
                  </a:cubicBezTo>
                  <a:cubicBezTo>
                    <a:pt x="19697" y="4320"/>
                    <a:pt x="30125" y="0"/>
                    <a:pt x="40999" y="0"/>
                  </a:cubicBezTo>
                  <a:close/>
                </a:path>
              </a:pathLst>
            </a:custGeom>
            <a:solidFill>
              <a:srgbClr val="142143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19050"/>
              <a:ext cx="999174" cy="589090"/>
            </a:xfrm>
            <a:prstGeom prst="rect">
              <a:avLst/>
            </a:prstGeom>
          </p:spPr>
          <p:txBody>
            <a:bodyPr lIns="26691" tIns="26691" rIns="26691" bIns="26691" rtlCol="0" anchor="ctr"/>
            <a:lstStyle/>
            <a:p>
              <a:pPr algn="ctr">
                <a:lnSpc>
                  <a:spcPts val="957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>
            <a:off x="883957" y="78293"/>
            <a:ext cx="3136959" cy="1085430"/>
          </a:xfrm>
          <a:custGeom>
            <a:avLst/>
            <a:gdLst/>
            <a:ahLst/>
            <a:cxnLst/>
            <a:rect l="l" t="t" r="r" b="b"/>
            <a:pathLst>
              <a:path w="3136959" h="1085430">
                <a:moveTo>
                  <a:pt x="0" y="0"/>
                </a:moveTo>
                <a:lnTo>
                  <a:pt x="3136959" y="0"/>
                </a:lnTo>
                <a:lnTo>
                  <a:pt x="3136959" y="1085430"/>
                </a:lnTo>
                <a:lnTo>
                  <a:pt x="0" y="108543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8" name="Group 18"/>
          <p:cNvGrpSpPr/>
          <p:nvPr/>
        </p:nvGrpSpPr>
        <p:grpSpPr>
          <a:xfrm>
            <a:off x="10175246" y="-2245297"/>
            <a:ext cx="2951943" cy="4923837"/>
            <a:chOff x="0" y="0"/>
            <a:chExt cx="822092" cy="1371249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22092" cy="1371249"/>
            </a:xfrm>
            <a:custGeom>
              <a:avLst/>
              <a:gdLst/>
              <a:ahLst/>
              <a:cxnLst/>
              <a:rect l="l" t="t" r="r" b="b"/>
              <a:pathLst>
                <a:path w="822092" h="1371249">
                  <a:moveTo>
                    <a:pt x="0" y="0"/>
                  </a:moveTo>
                  <a:lnTo>
                    <a:pt x="822092" y="0"/>
                  </a:lnTo>
                  <a:lnTo>
                    <a:pt x="822092" y="1371249"/>
                  </a:lnTo>
                  <a:lnTo>
                    <a:pt x="0" y="1371249"/>
                  </a:lnTo>
                  <a:close/>
                </a:path>
              </a:pathLst>
            </a:custGeom>
            <a:solidFill>
              <a:srgbClr val="0CC0D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9525"/>
              <a:ext cx="822092" cy="1380774"/>
            </a:xfrm>
            <a:prstGeom prst="rect">
              <a:avLst/>
            </a:prstGeom>
          </p:spPr>
          <p:txBody>
            <a:bodyPr lIns="26691" tIns="26691" rIns="26691" bIns="26691" rtlCol="0" anchor="ctr"/>
            <a:lstStyle/>
            <a:p>
              <a:pPr algn="ctr">
                <a:lnSpc>
                  <a:spcPts val="883"/>
                </a:lnSpc>
              </a:pPr>
              <a:endParaRPr/>
            </a:p>
          </p:txBody>
        </p:sp>
      </p:grpSp>
      <p:sp>
        <p:nvSpPr>
          <p:cNvPr id="21" name="Freeform 21"/>
          <p:cNvSpPr/>
          <p:nvPr/>
        </p:nvSpPr>
        <p:spPr>
          <a:xfrm>
            <a:off x="10300377" y="240235"/>
            <a:ext cx="2701682" cy="2431514"/>
          </a:xfrm>
          <a:custGeom>
            <a:avLst/>
            <a:gdLst/>
            <a:ahLst/>
            <a:cxnLst/>
            <a:rect l="l" t="t" r="r" b="b"/>
            <a:pathLst>
              <a:path w="2701682" h="2431514">
                <a:moveTo>
                  <a:pt x="0" y="0"/>
                </a:moveTo>
                <a:lnTo>
                  <a:pt x="2701682" y="0"/>
                </a:lnTo>
                <a:lnTo>
                  <a:pt x="2701682" y="2431513"/>
                </a:lnTo>
                <a:lnTo>
                  <a:pt x="0" y="243151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22" name="Group 22"/>
          <p:cNvGrpSpPr/>
          <p:nvPr/>
        </p:nvGrpSpPr>
        <p:grpSpPr>
          <a:xfrm>
            <a:off x="13127189" y="-151653"/>
            <a:ext cx="1687792" cy="2830194"/>
            <a:chOff x="0" y="0"/>
            <a:chExt cx="470037" cy="788186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470037" cy="788186"/>
            </a:xfrm>
            <a:custGeom>
              <a:avLst/>
              <a:gdLst/>
              <a:ahLst/>
              <a:cxnLst/>
              <a:rect l="l" t="t" r="r" b="b"/>
              <a:pathLst>
                <a:path w="470037" h="788186">
                  <a:moveTo>
                    <a:pt x="0" y="0"/>
                  </a:moveTo>
                  <a:lnTo>
                    <a:pt x="470037" y="0"/>
                  </a:lnTo>
                  <a:lnTo>
                    <a:pt x="470037" y="788186"/>
                  </a:lnTo>
                  <a:lnTo>
                    <a:pt x="0" y="788186"/>
                  </a:lnTo>
                  <a:close/>
                </a:path>
              </a:pathLst>
            </a:custGeom>
            <a:solidFill>
              <a:srgbClr val="54BF00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-9525"/>
              <a:ext cx="470037" cy="797711"/>
            </a:xfrm>
            <a:prstGeom prst="rect">
              <a:avLst/>
            </a:prstGeom>
          </p:spPr>
          <p:txBody>
            <a:bodyPr lIns="26691" tIns="26691" rIns="26691" bIns="26691" rtlCol="0" anchor="ctr"/>
            <a:lstStyle/>
            <a:p>
              <a:pPr algn="ctr">
                <a:lnSpc>
                  <a:spcPts val="883"/>
                </a:lnSpc>
              </a:pPr>
              <a:endParaRPr/>
            </a:p>
          </p:txBody>
        </p:sp>
      </p:grpSp>
      <p:sp>
        <p:nvSpPr>
          <p:cNvPr id="25" name="Freeform 25"/>
          <p:cNvSpPr/>
          <p:nvPr/>
        </p:nvSpPr>
        <p:spPr>
          <a:xfrm>
            <a:off x="13323305" y="240235"/>
            <a:ext cx="1283637" cy="2431514"/>
          </a:xfrm>
          <a:custGeom>
            <a:avLst/>
            <a:gdLst/>
            <a:ahLst/>
            <a:cxnLst/>
            <a:rect l="l" t="t" r="r" b="b"/>
            <a:pathLst>
              <a:path w="1283637" h="2431514">
                <a:moveTo>
                  <a:pt x="0" y="0"/>
                </a:moveTo>
                <a:lnTo>
                  <a:pt x="1283637" y="0"/>
                </a:lnTo>
                <a:lnTo>
                  <a:pt x="1283637" y="2431513"/>
                </a:lnTo>
                <a:lnTo>
                  <a:pt x="0" y="243151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6" name="Freeform 26"/>
          <p:cNvSpPr/>
          <p:nvPr/>
        </p:nvSpPr>
        <p:spPr>
          <a:xfrm>
            <a:off x="13478947" y="277445"/>
            <a:ext cx="972354" cy="825285"/>
          </a:xfrm>
          <a:custGeom>
            <a:avLst/>
            <a:gdLst/>
            <a:ahLst/>
            <a:cxnLst/>
            <a:rect l="l" t="t" r="r" b="b"/>
            <a:pathLst>
              <a:path w="972354" h="825285">
                <a:moveTo>
                  <a:pt x="0" y="0"/>
                </a:moveTo>
                <a:lnTo>
                  <a:pt x="972353" y="0"/>
                </a:lnTo>
                <a:lnTo>
                  <a:pt x="972353" y="825285"/>
                </a:lnTo>
                <a:lnTo>
                  <a:pt x="0" y="82528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27" name="Group 27"/>
          <p:cNvGrpSpPr/>
          <p:nvPr/>
        </p:nvGrpSpPr>
        <p:grpSpPr>
          <a:xfrm>
            <a:off x="14814981" y="-1160819"/>
            <a:ext cx="3701399" cy="3839360"/>
            <a:chOff x="0" y="0"/>
            <a:chExt cx="1030810" cy="1069231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1030810" cy="1069231"/>
            </a:xfrm>
            <a:custGeom>
              <a:avLst/>
              <a:gdLst/>
              <a:ahLst/>
              <a:cxnLst/>
              <a:rect l="l" t="t" r="r" b="b"/>
              <a:pathLst>
                <a:path w="1030810" h="1069231">
                  <a:moveTo>
                    <a:pt x="0" y="0"/>
                  </a:moveTo>
                  <a:lnTo>
                    <a:pt x="1030810" y="0"/>
                  </a:lnTo>
                  <a:lnTo>
                    <a:pt x="1030810" y="1069231"/>
                  </a:lnTo>
                  <a:lnTo>
                    <a:pt x="0" y="1069231"/>
                  </a:lnTo>
                  <a:close/>
                </a:path>
              </a:pathLst>
            </a:custGeom>
            <a:solidFill>
              <a:srgbClr val="0B50A3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0" y="-9525"/>
              <a:ext cx="1030810" cy="1078756"/>
            </a:xfrm>
            <a:prstGeom prst="rect">
              <a:avLst/>
            </a:prstGeom>
          </p:spPr>
          <p:txBody>
            <a:bodyPr lIns="26691" tIns="26691" rIns="26691" bIns="26691" rtlCol="0" anchor="ctr"/>
            <a:lstStyle/>
            <a:p>
              <a:pPr algn="ctr">
                <a:lnSpc>
                  <a:spcPts val="883"/>
                </a:lnSpc>
              </a:pPr>
              <a:endParaRPr/>
            </a:p>
          </p:txBody>
        </p:sp>
      </p:grpSp>
      <p:sp>
        <p:nvSpPr>
          <p:cNvPr id="30" name="Freeform 30"/>
          <p:cNvSpPr/>
          <p:nvPr/>
        </p:nvSpPr>
        <p:spPr>
          <a:xfrm>
            <a:off x="15230287" y="295787"/>
            <a:ext cx="2870787" cy="2382753"/>
          </a:xfrm>
          <a:custGeom>
            <a:avLst/>
            <a:gdLst/>
            <a:ahLst/>
            <a:cxnLst/>
            <a:rect l="l" t="t" r="r" b="b"/>
            <a:pathLst>
              <a:path w="2870787" h="2382753">
                <a:moveTo>
                  <a:pt x="0" y="0"/>
                </a:moveTo>
                <a:lnTo>
                  <a:pt x="2870787" y="0"/>
                </a:lnTo>
                <a:lnTo>
                  <a:pt x="2870787" y="2382753"/>
                </a:lnTo>
                <a:lnTo>
                  <a:pt x="0" y="238275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1" name="Group 31"/>
          <p:cNvGrpSpPr/>
          <p:nvPr/>
        </p:nvGrpSpPr>
        <p:grpSpPr>
          <a:xfrm>
            <a:off x="17064997" y="8935441"/>
            <a:ext cx="1036077" cy="1036077"/>
            <a:chOff x="0" y="0"/>
            <a:chExt cx="13716000" cy="13716000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6858000" y="0"/>
                  </a:moveTo>
                  <a:cubicBezTo>
                    <a:pt x="3070431" y="0"/>
                    <a:pt x="0" y="3070431"/>
                    <a:pt x="0" y="6858000"/>
                  </a:cubicBezTo>
                  <a:cubicBezTo>
                    <a:pt x="0" y="10645569"/>
                    <a:pt x="3070431" y="13716000"/>
                    <a:pt x="6858000" y="13716000"/>
                  </a:cubicBezTo>
                  <a:cubicBezTo>
                    <a:pt x="10645569" y="13716000"/>
                    <a:pt x="13716000" y="10645569"/>
                    <a:pt x="13716000" y="6858000"/>
                  </a:cubicBezTo>
                  <a:cubicBezTo>
                    <a:pt x="13716000" y="3070431"/>
                    <a:pt x="10645569" y="0"/>
                    <a:pt x="6858000" y="0"/>
                  </a:cubicBezTo>
                  <a:close/>
                </a:path>
              </a:pathLst>
            </a:custGeom>
            <a:blipFill>
              <a:blip r:embed="rId14"/>
              <a:stretch>
                <a:fillRect l="-41705" r="-49377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33" name="Freeform 33"/>
          <p:cNvSpPr/>
          <p:nvPr/>
        </p:nvSpPr>
        <p:spPr>
          <a:xfrm>
            <a:off x="7743100" y="-536538"/>
            <a:ext cx="2432147" cy="3221386"/>
          </a:xfrm>
          <a:custGeom>
            <a:avLst/>
            <a:gdLst/>
            <a:ahLst/>
            <a:cxnLst/>
            <a:rect l="l" t="t" r="r" b="b"/>
            <a:pathLst>
              <a:path w="2432147" h="3221386">
                <a:moveTo>
                  <a:pt x="0" y="0"/>
                </a:moveTo>
                <a:lnTo>
                  <a:pt x="2432146" y="0"/>
                </a:lnTo>
                <a:lnTo>
                  <a:pt x="2432146" y="3221386"/>
                </a:lnTo>
                <a:lnTo>
                  <a:pt x="0" y="322138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4" name="Freeform 34"/>
          <p:cNvSpPr/>
          <p:nvPr/>
        </p:nvSpPr>
        <p:spPr>
          <a:xfrm>
            <a:off x="2238332" y="3423061"/>
            <a:ext cx="13441682" cy="6299568"/>
          </a:xfrm>
          <a:custGeom>
            <a:avLst/>
            <a:gdLst/>
            <a:ahLst/>
            <a:cxnLst/>
            <a:rect l="l" t="t" r="r" b="b"/>
            <a:pathLst>
              <a:path w="13441682" h="6299568">
                <a:moveTo>
                  <a:pt x="0" y="0"/>
                </a:moveTo>
                <a:lnTo>
                  <a:pt x="13441682" y="0"/>
                </a:lnTo>
                <a:lnTo>
                  <a:pt x="13441682" y="6299568"/>
                </a:lnTo>
                <a:lnTo>
                  <a:pt x="0" y="6299568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t="-10049" b="-10049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5" name="TextBox 35"/>
          <p:cNvSpPr txBox="1"/>
          <p:nvPr/>
        </p:nvSpPr>
        <p:spPr>
          <a:xfrm>
            <a:off x="13763484" y="677100"/>
            <a:ext cx="403278" cy="4256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68"/>
              </a:lnSpc>
            </a:pPr>
            <a:r>
              <a:rPr lang="en-US" sz="1719">
                <a:solidFill>
                  <a:srgbClr val="000000"/>
                </a:solidFill>
                <a:latin typeface="Canva Student Font"/>
                <a:ea typeface="Canva Student Font"/>
                <a:cs typeface="Canva Student Font"/>
                <a:sym typeface="Canva Student Font"/>
              </a:rPr>
              <a:t>FOOD</a:t>
            </a:r>
          </a:p>
          <a:p>
            <a:pPr algn="ctr">
              <a:lnSpc>
                <a:spcPts val="1668"/>
              </a:lnSpc>
            </a:pPr>
            <a:r>
              <a:rPr lang="en-US" sz="1719">
                <a:solidFill>
                  <a:srgbClr val="000000"/>
                </a:solidFill>
                <a:latin typeface="Canva Student Font"/>
                <a:ea typeface="Canva Student Font"/>
                <a:cs typeface="Canva Student Font"/>
                <a:sym typeface="Canva Student Font"/>
              </a:rPr>
              <a:t>BANK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2238332" y="6182320"/>
            <a:ext cx="13441682" cy="35263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974"/>
              </a:lnSpc>
              <a:spcBef>
                <a:spcPct val="0"/>
              </a:spcBef>
            </a:pPr>
            <a:r>
              <a:rPr lang="en-US" sz="20696">
                <a:solidFill>
                  <a:srgbClr val="FFFFFF"/>
                </a:solidFill>
                <a:latin typeface="Holiday"/>
                <a:ea typeface="Holiday"/>
                <a:cs typeface="Holiday"/>
                <a:sym typeface="Holiday"/>
              </a:rPr>
              <a:t>Bilbo Baggins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196371"/>
            <a:ext cx="3795781" cy="2874912"/>
            <a:chOff x="0" y="0"/>
            <a:chExt cx="1411226" cy="106885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11226" cy="1068858"/>
            </a:xfrm>
            <a:custGeom>
              <a:avLst/>
              <a:gdLst/>
              <a:ahLst/>
              <a:cxnLst/>
              <a:rect l="l" t="t" r="r" b="b"/>
              <a:pathLst>
                <a:path w="1411226" h="1068858">
                  <a:moveTo>
                    <a:pt x="0" y="0"/>
                  </a:moveTo>
                  <a:lnTo>
                    <a:pt x="1411226" y="0"/>
                  </a:lnTo>
                  <a:lnTo>
                    <a:pt x="1411226" y="1068858"/>
                  </a:lnTo>
                  <a:lnTo>
                    <a:pt x="0" y="1068858"/>
                  </a:lnTo>
                  <a:close/>
                </a:path>
              </a:pathLst>
            </a:custGeom>
            <a:solidFill>
              <a:srgbClr val="F6BA29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9525"/>
              <a:ext cx="1411226" cy="1078383"/>
            </a:xfrm>
            <a:prstGeom prst="rect">
              <a:avLst/>
            </a:prstGeom>
          </p:spPr>
          <p:txBody>
            <a:bodyPr lIns="26691" tIns="26691" rIns="26691" bIns="26691" rtlCol="0" anchor="ctr"/>
            <a:lstStyle/>
            <a:p>
              <a:pPr algn="ctr">
                <a:lnSpc>
                  <a:spcPts val="883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088114" y="240235"/>
            <a:ext cx="1951660" cy="2438306"/>
          </a:xfrm>
          <a:custGeom>
            <a:avLst/>
            <a:gdLst/>
            <a:ahLst/>
            <a:cxnLst/>
            <a:rect l="l" t="t" r="r" b="b"/>
            <a:pathLst>
              <a:path w="1951660" h="2438306">
                <a:moveTo>
                  <a:pt x="0" y="0"/>
                </a:moveTo>
                <a:lnTo>
                  <a:pt x="1951660" y="0"/>
                </a:lnTo>
                <a:lnTo>
                  <a:pt x="1951660" y="2438305"/>
                </a:lnTo>
                <a:lnTo>
                  <a:pt x="0" y="243830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6" name="Group 6"/>
          <p:cNvGrpSpPr/>
          <p:nvPr/>
        </p:nvGrpSpPr>
        <p:grpSpPr>
          <a:xfrm>
            <a:off x="3987111" y="-291466"/>
            <a:ext cx="3755989" cy="2961009"/>
            <a:chOff x="0" y="0"/>
            <a:chExt cx="1373765" cy="10829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373765" cy="1082999"/>
            </a:xfrm>
            <a:custGeom>
              <a:avLst/>
              <a:gdLst/>
              <a:ahLst/>
              <a:cxnLst/>
              <a:rect l="l" t="t" r="r" b="b"/>
              <a:pathLst>
                <a:path w="1373765" h="1082999">
                  <a:moveTo>
                    <a:pt x="0" y="0"/>
                  </a:moveTo>
                  <a:lnTo>
                    <a:pt x="1373765" y="0"/>
                  </a:lnTo>
                  <a:lnTo>
                    <a:pt x="1373765" y="1082999"/>
                  </a:lnTo>
                  <a:lnTo>
                    <a:pt x="0" y="1082999"/>
                  </a:lnTo>
                  <a:close/>
                </a:path>
              </a:pathLst>
            </a:custGeom>
            <a:solidFill>
              <a:srgbClr val="00BF63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9525"/>
              <a:ext cx="1373765" cy="1092524"/>
            </a:xfrm>
            <a:prstGeom prst="rect">
              <a:avLst/>
            </a:prstGeom>
          </p:spPr>
          <p:txBody>
            <a:bodyPr lIns="26691" tIns="26691" rIns="26691" bIns="26691" rtlCol="0" anchor="ctr"/>
            <a:lstStyle/>
            <a:p>
              <a:pPr algn="ctr">
                <a:lnSpc>
                  <a:spcPts val="883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6125941" y="354681"/>
            <a:ext cx="1277997" cy="2314862"/>
          </a:xfrm>
          <a:custGeom>
            <a:avLst/>
            <a:gdLst/>
            <a:ahLst/>
            <a:cxnLst/>
            <a:rect l="l" t="t" r="r" b="b"/>
            <a:pathLst>
              <a:path w="1277997" h="2314862">
                <a:moveTo>
                  <a:pt x="0" y="0"/>
                </a:moveTo>
                <a:lnTo>
                  <a:pt x="1277997" y="0"/>
                </a:lnTo>
                <a:lnTo>
                  <a:pt x="1277997" y="2314862"/>
                </a:lnTo>
                <a:lnTo>
                  <a:pt x="0" y="23148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0" name="Group 10"/>
          <p:cNvGrpSpPr/>
          <p:nvPr/>
        </p:nvGrpSpPr>
        <p:grpSpPr>
          <a:xfrm>
            <a:off x="3394144" y="-291466"/>
            <a:ext cx="2144099" cy="2957749"/>
            <a:chOff x="0" y="0"/>
            <a:chExt cx="806598" cy="111268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06598" cy="1112688"/>
            </a:xfrm>
            <a:custGeom>
              <a:avLst/>
              <a:gdLst/>
              <a:ahLst/>
              <a:cxnLst/>
              <a:rect l="l" t="t" r="r" b="b"/>
              <a:pathLst>
                <a:path w="806598" h="1112688">
                  <a:moveTo>
                    <a:pt x="0" y="0"/>
                  </a:moveTo>
                  <a:lnTo>
                    <a:pt x="806598" y="0"/>
                  </a:lnTo>
                  <a:lnTo>
                    <a:pt x="806598" y="1112688"/>
                  </a:lnTo>
                  <a:lnTo>
                    <a:pt x="0" y="1112688"/>
                  </a:lnTo>
                  <a:close/>
                </a:path>
              </a:pathLst>
            </a:custGeom>
            <a:solidFill>
              <a:srgbClr val="F12E46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9525"/>
              <a:ext cx="806598" cy="1122213"/>
            </a:xfrm>
            <a:prstGeom prst="rect">
              <a:avLst/>
            </a:prstGeom>
          </p:spPr>
          <p:txBody>
            <a:bodyPr lIns="26691" tIns="26691" rIns="26691" bIns="26691" rtlCol="0" anchor="ctr"/>
            <a:lstStyle/>
            <a:p>
              <a:pPr algn="ctr">
                <a:lnSpc>
                  <a:spcPts val="883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3562264" y="295787"/>
            <a:ext cx="1975979" cy="2352348"/>
          </a:xfrm>
          <a:custGeom>
            <a:avLst/>
            <a:gdLst/>
            <a:ahLst/>
            <a:cxnLst/>
            <a:rect l="l" t="t" r="r" b="b"/>
            <a:pathLst>
              <a:path w="1975979" h="2352348">
                <a:moveTo>
                  <a:pt x="0" y="0"/>
                </a:moveTo>
                <a:lnTo>
                  <a:pt x="1975980" y="0"/>
                </a:lnTo>
                <a:lnTo>
                  <a:pt x="1975980" y="2352348"/>
                </a:lnTo>
                <a:lnTo>
                  <a:pt x="0" y="23523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r="-9523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4" name="Group 14"/>
          <p:cNvGrpSpPr/>
          <p:nvPr/>
        </p:nvGrpSpPr>
        <p:grpSpPr>
          <a:xfrm>
            <a:off x="728391" y="-783437"/>
            <a:ext cx="3587800" cy="2046881"/>
            <a:chOff x="0" y="0"/>
            <a:chExt cx="999174" cy="57004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999174" cy="570040"/>
            </a:xfrm>
            <a:custGeom>
              <a:avLst/>
              <a:gdLst/>
              <a:ahLst/>
              <a:cxnLst/>
              <a:rect l="l" t="t" r="r" b="b"/>
              <a:pathLst>
                <a:path w="999174" h="570040">
                  <a:moveTo>
                    <a:pt x="40999" y="0"/>
                  </a:moveTo>
                  <a:lnTo>
                    <a:pt x="958175" y="0"/>
                  </a:lnTo>
                  <a:cubicBezTo>
                    <a:pt x="980818" y="0"/>
                    <a:pt x="999174" y="18356"/>
                    <a:pt x="999174" y="40999"/>
                  </a:cubicBezTo>
                  <a:lnTo>
                    <a:pt x="999174" y="529041"/>
                  </a:lnTo>
                  <a:cubicBezTo>
                    <a:pt x="999174" y="539914"/>
                    <a:pt x="994854" y="550343"/>
                    <a:pt x="987165" y="558032"/>
                  </a:cubicBezTo>
                  <a:cubicBezTo>
                    <a:pt x="979477" y="565720"/>
                    <a:pt x="969048" y="570040"/>
                    <a:pt x="958175" y="570040"/>
                  </a:cubicBezTo>
                  <a:lnTo>
                    <a:pt x="40999" y="570040"/>
                  </a:lnTo>
                  <a:cubicBezTo>
                    <a:pt x="30125" y="570040"/>
                    <a:pt x="19697" y="565720"/>
                    <a:pt x="12008" y="558032"/>
                  </a:cubicBezTo>
                  <a:cubicBezTo>
                    <a:pt x="4320" y="550343"/>
                    <a:pt x="0" y="539914"/>
                    <a:pt x="0" y="529041"/>
                  </a:cubicBezTo>
                  <a:lnTo>
                    <a:pt x="0" y="40999"/>
                  </a:lnTo>
                  <a:cubicBezTo>
                    <a:pt x="0" y="30125"/>
                    <a:pt x="4320" y="19697"/>
                    <a:pt x="12008" y="12008"/>
                  </a:cubicBezTo>
                  <a:cubicBezTo>
                    <a:pt x="19697" y="4320"/>
                    <a:pt x="30125" y="0"/>
                    <a:pt x="40999" y="0"/>
                  </a:cubicBezTo>
                  <a:close/>
                </a:path>
              </a:pathLst>
            </a:custGeom>
            <a:solidFill>
              <a:srgbClr val="142143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19050"/>
              <a:ext cx="999174" cy="589090"/>
            </a:xfrm>
            <a:prstGeom prst="rect">
              <a:avLst/>
            </a:prstGeom>
          </p:spPr>
          <p:txBody>
            <a:bodyPr lIns="26691" tIns="26691" rIns="26691" bIns="26691" rtlCol="0" anchor="ctr"/>
            <a:lstStyle/>
            <a:p>
              <a:pPr algn="ctr">
                <a:lnSpc>
                  <a:spcPts val="957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>
            <a:off x="883957" y="78293"/>
            <a:ext cx="3136959" cy="1085430"/>
          </a:xfrm>
          <a:custGeom>
            <a:avLst/>
            <a:gdLst/>
            <a:ahLst/>
            <a:cxnLst/>
            <a:rect l="l" t="t" r="r" b="b"/>
            <a:pathLst>
              <a:path w="3136959" h="1085430">
                <a:moveTo>
                  <a:pt x="0" y="0"/>
                </a:moveTo>
                <a:lnTo>
                  <a:pt x="3136959" y="0"/>
                </a:lnTo>
                <a:lnTo>
                  <a:pt x="3136959" y="1085430"/>
                </a:lnTo>
                <a:lnTo>
                  <a:pt x="0" y="108543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8" name="Group 18"/>
          <p:cNvGrpSpPr/>
          <p:nvPr/>
        </p:nvGrpSpPr>
        <p:grpSpPr>
          <a:xfrm>
            <a:off x="10175246" y="-2245297"/>
            <a:ext cx="2951943" cy="4923837"/>
            <a:chOff x="0" y="0"/>
            <a:chExt cx="822092" cy="1371249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22092" cy="1371249"/>
            </a:xfrm>
            <a:custGeom>
              <a:avLst/>
              <a:gdLst/>
              <a:ahLst/>
              <a:cxnLst/>
              <a:rect l="l" t="t" r="r" b="b"/>
              <a:pathLst>
                <a:path w="822092" h="1371249">
                  <a:moveTo>
                    <a:pt x="0" y="0"/>
                  </a:moveTo>
                  <a:lnTo>
                    <a:pt x="822092" y="0"/>
                  </a:lnTo>
                  <a:lnTo>
                    <a:pt x="822092" y="1371249"/>
                  </a:lnTo>
                  <a:lnTo>
                    <a:pt x="0" y="1371249"/>
                  </a:lnTo>
                  <a:close/>
                </a:path>
              </a:pathLst>
            </a:custGeom>
            <a:solidFill>
              <a:srgbClr val="0CC0D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9525"/>
              <a:ext cx="822092" cy="1380774"/>
            </a:xfrm>
            <a:prstGeom prst="rect">
              <a:avLst/>
            </a:prstGeom>
          </p:spPr>
          <p:txBody>
            <a:bodyPr lIns="26691" tIns="26691" rIns="26691" bIns="26691" rtlCol="0" anchor="ctr"/>
            <a:lstStyle/>
            <a:p>
              <a:pPr algn="ctr">
                <a:lnSpc>
                  <a:spcPts val="883"/>
                </a:lnSpc>
              </a:pPr>
              <a:endParaRPr/>
            </a:p>
          </p:txBody>
        </p:sp>
      </p:grpSp>
      <p:sp>
        <p:nvSpPr>
          <p:cNvPr id="21" name="Freeform 21"/>
          <p:cNvSpPr/>
          <p:nvPr/>
        </p:nvSpPr>
        <p:spPr>
          <a:xfrm>
            <a:off x="10300377" y="240235"/>
            <a:ext cx="2701682" cy="2431514"/>
          </a:xfrm>
          <a:custGeom>
            <a:avLst/>
            <a:gdLst/>
            <a:ahLst/>
            <a:cxnLst/>
            <a:rect l="l" t="t" r="r" b="b"/>
            <a:pathLst>
              <a:path w="2701682" h="2431514">
                <a:moveTo>
                  <a:pt x="0" y="0"/>
                </a:moveTo>
                <a:lnTo>
                  <a:pt x="2701682" y="0"/>
                </a:lnTo>
                <a:lnTo>
                  <a:pt x="2701682" y="2431513"/>
                </a:lnTo>
                <a:lnTo>
                  <a:pt x="0" y="243151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22" name="Group 22"/>
          <p:cNvGrpSpPr/>
          <p:nvPr/>
        </p:nvGrpSpPr>
        <p:grpSpPr>
          <a:xfrm>
            <a:off x="13127189" y="-151653"/>
            <a:ext cx="1687792" cy="2830194"/>
            <a:chOff x="0" y="0"/>
            <a:chExt cx="470037" cy="788186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470037" cy="788186"/>
            </a:xfrm>
            <a:custGeom>
              <a:avLst/>
              <a:gdLst/>
              <a:ahLst/>
              <a:cxnLst/>
              <a:rect l="l" t="t" r="r" b="b"/>
              <a:pathLst>
                <a:path w="470037" h="788186">
                  <a:moveTo>
                    <a:pt x="0" y="0"/>
                  </a:moveTo>
                  <a:lnTo>
                    <a:pt x="470037" y="0"/>
                  </a:lnTo>
                  <a:lnTo>
                    <a:pt x="470037" y="788186"/>
                  </a:lnTo>
                  <a:lnTo>
                    <a:pt x="0" y="788186"/>
                  </a:lnTo>
                  <a:close/>
                </a:path>
              </a:pathLst>
            </a:custGeom>
            <a:solidFill>
              <a:srgbClr val="54BF00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-9525"/>
              <a:ext cx="470037" cy="797711"/>
            </a:xfrm>
            <a:prstGeom prst="rect">
              <a:avLst/>
            </a:prstGeom>
          </p:spPr>
          <p:txBody>
            <a:bodyPr lIns="26691" tIns="26691" rIns="26691" bIns="26691" rtlCol="0" anchor="ctr"/>
            <a:lstStyle/>
            <a:p>
              <a:pPr algn="ctr">
                <a:lnSpc>
                  <a:spcPts val="883"/>
                </a:lnSpc>
              </a:pPr>
              <a:endParaRPr/>
            </a:p>
          </p:txBody>
        </p:sp>
      </p:grpSp>
      <p:sp>
        <p:nvSpPr>
          <p:cNvPr id="25" name="Freeform 25"/>
          <p:cNvSpPr/>
          <p:nvPr/>
        </p:nvSpPr>
        <p:spPr>
          <a:xfrm>
            <a:off x="13323305" y="240235"/>
            <a:ext cx="1283637" cy="2431514"/>
          </a:xfrm>
          <a:custGeom>
            <a:avLst/>
            <a:gdLst/>
            <a:ahLst/>
            <a:cxnLst/>
            <a:rect l="l" t="t" r="r" b="b"/>
            <a:pathLst>
              <a:path w="1283637" h="2431514">
                <a:moveTo>
                  <a:pt x="0" y="0"/>
                </a:moveTo>
                <a:lnTo>
                  <a:pt x="1283637" y="0"/>
                </a:lnTo>
                <a:lnTo>
                  <a:pt x="1283637" y="2431513"/>
                </a:lnTo>
                <a:lnTo>
                  <a:pt x="0" y="243151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6" name="Freeform 26"/>
          <p:cNvSpPr/>
          <p:nvPr/>
        </p:nvSpPr>
        <p:spPr>
          <a:xfrm>
            <a:off x="13478947" y="277445"/>
            <a:ext cx="972354" cy="825285"/>
          </a:xfrm>
          <a:custGeom>
            <a:avLst/>
            <a:gdLst/>
            <a:ahLst/>
            <a:cxnLst/>
            <a:rect l="l" t="t" r="r" b="b"/>
            <a:pathLst>
              <a:path w="972354" h="825285">
                <a:moveTo>
                  <a:pt x="0" y="0"/>
                </a:moveTo>
                <a:lnTo>
                  <a:pt x="972353" y="0"/>
                </a:lnTo>
                <a:lnTo>
                  <a:pt x="972353" y="825285"/>
                </a:lnTo>
                <a:lnTo>
                  <a:pt x="0" y="82528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27" name="Group 27"/>
          <p:cNvGrpSpPr/>
          <p:nvPr/>
        </p:nvGrpSpPr>
        <p:grpSpPr>
          <a:xfrm>
            <a:off x="14814981" y="-1160819"/>
            <a:ext cx="3701399" cy="3839360"/>
            <a:chOff x="0" y="0"/>
            <a:chExt cx="1030810" cy="1069231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1030810" cy="1069231"/>
            </a:xfrm>
            <a:custGeom>
              <a:avLst/>
              <a:gdLst/>
              <a:ahLst/>
              <a:cxnLst/>
              <a:rect l="l" t="t" r="r" b="b"/>
              <a:pathLst>
                <a:path w="1030810" h="1069231">
                  <a:moveTo>
                    <a:pt x="0" y="0"/>
                  </a:moveTo>
                  <a:lnTo>
                    <a:pt x="1030810" y="0"/>
                  </a:lnTo>
                  <a:lnTo>
                    <a:pt x="1030810" y="1069231"/>
                  </a:lnTo>
                  <a:lnTo>
                    <a:pt x="0" y="1069231"/>
                  </a:lnTo>
                  <a:close/>
                </a:path>
              </a:pathLst>
            </a:custGeom>
            <a:solidFill>
              <a:srgbClr val="0B50A3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0" y="-9525"/>
              <a:ext cx="1030810" cy="1078756"/>
            </a:xfrm>
            <a:prstGeom prst="rect">
              <a:avLst/>
            </a:prstGeom>
          </p:spPr>
          <p:txBody>
            <a:bodyPr lIns="26691" tIns="26691" rIns="26691" bIns="26691" rtlCol="0" anchor="ctr"/>
            <a:lstStyle/>
            <a:p>
              <a:pPr algn="ctr">
                <a:lnSpc>
                  <a:spcPts val="883"/>
                </a:lnSpc>
              </a:pPr>
              <a:endParaRPr/>
            </a:p>
          </p:txBody>
        </p:sp>
      </p:grpSp>
      <p:sp>
        <p:nvSpPr>
          <p:cNvPr id="30" name="Freeform 30"/>
          <p:cNvSpPr/>
          <p:nvPr/>
        </p:nvSpPr>
        <p:spPr>
          <a:xfrm>
            <a:off x="15230287" y="295787"/>
            <a:ext cx="2870787" cy="2382753"/>
          </a:xfrm>
          <a:custGeom>
            <a:avLst/>
            <a:gdLst/>
            <a:ahLst/>
            <a:cxnLst/>
            <a:rect l="l" t="t" r="r" b="b"/>
            <a:pathLst>
              <a:path w="2870787" h="2382753">
                <a:moveTo>
                  <a:pt x="0" y="0"/>
                </a:moveTo>
                <a:lnTo>
                  <a:pt x="2870787" y="0"/>
                </a:lnTo>
                <a:lnTo>
                  <a:pt x="2870787" y="2382753"/>
                </a:lnTo>
                <a:lnTo>
                  <a:pt x="0" y="238275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1" name="Group 31"/>
          <p:cNvGrpSpPr/>
          <p:nvPr/>
        </p:nvGrpSpPr>
        <p:grpSpPr>
          <a:xfrm>
            <a:off x="17064997" y="8935441"/>
            <a:ext cx="1036077" cy="1036077"/>
            <a:chOff x="0" y="0"/>
            <a:chExt cx="13716000" cy="13716000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6858000" y="0"/>
                  </a:moveTo>
                  <a:cubicBezTo>
                    <a:pt x="3070431" y="0"/>
                    <a:pt x="0" y="3070431"/>
                    <a:pt x="0" y="6858000"/>
                  </a:cubicBezTo>
                  <a:cubicBezTo>
                    <a:pt x="0" y="10645569"/>
                    <a:pt x="3070431" y="13716000"/>
                    <a:pt x="6858000" y="13716000"/>
                  </a:cubicBezTo>
                  <a:cubicBezTo>
                    <a:pt x="10645569" y="13716000"/>
                    <a:pt x="13716000" y="10645569"/>
                    <a:pt x="13716000" y="6858000"/>
                  </a:cubicBezTo>
                  <a:cubicBezTo>
                    <a:pt x="13716000" y="3070431"/>
                    <a:pt x="10645569" y="0"/>
                    <a:pt x="6858000" y="0"/>
                  </a:cubicBezTo>
                  <a:close/>
                </a:path>
              </a:pathLst>
            </a:custGeom>
            <a:blipFill>
              <a:blip r:embed="rId14"/>
              <a:stretch>
                <a:fillRect l="-41705" r="-49377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33" name="Freeform 33"/>
          <p:cNvSpPr/>
          <p:nvPr/>
        </p:nvSpPr>
        <p:spPr>
          <a:xfrm>
            <a:off x="7743100" y="-536538"/>
            <a:ext cx="2432147" cy="3221386"/>
          </a:xfrm>
          <a:custGeom>
            <a:avLst/>
            <a:gdLst/>
            <a:ahLst/>
            <a:cxnLst/>
            <a:rect l="l" t="t" r="r" b="b"/>
            <a:pathLst>
              <a:path w="2432147" h="3221386">
                <a:moveTo>
                  <a:pt x="0" y="0"/>
                </a:moveTo>
                <a:lnTo>
                  <a:pt x="2432146" y="0"/>
                </a:lnTo>
                <a:lnTo>
                  <a:pt x="2432146" y="3221386"/>
                </a:lnTo>
                <a:lnTo>
                  <a:pt x="0" y="322138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4" name="TextBox 34"/>
          <p:cNvSpPr txBox="1"/>
          <p:nvPr/>
        </p:nvSpPr>
        <p:spPr>
          <a:xfrm>
            <a:off x="13763484" y="677100"/>
            <a:ext cx="403278" cy="4256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68"/>
              </a:lnSpc>
            </a:pPr>
            <a:r>
              <a:rPr lang="en-US" sz="1719">
                <a:solidFill>
                  <a:srgbClr val="000000"/>
                </a:solidFill>
                <a:latin typeface="Canva Student Font"/>
                <a:ea typeface="Canva Student Font"/>
                <a:cs typeface="Canva Student Font"/>
                <a:sym typeface="Canva Student Font"/>
              </a:rPr>
              <a:t>FOOD</a:t>
            </a:r>
          </a:p>
          <a:p>
            <a:pPr algn="ctr">
              <a:lnSpc>
                <a:spcPts val="1668"/>
              </a:lnSpc>
            </a:pPr>
            <a:r>
              <a:rPr lang="en-US" sz="1719">
                <a:solidFill>
                  <a:srgbClr val="000000"/>
                </a:solidFill>
                <a:latin typeface="Canva Student Font"/>
                <a:ea typeface="Canva Student Font"/>
                <a:cs typeface="Canva Student Font"/>
                <a:sym typeface="Canva Student Font"/>
              </a:rPr>
              <a:t>BANK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3711986" y="3095810"/>
            <a:ext cx="11102995" cy="12728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49"/>
              </a:lnSpc>
            </a:pPr>
            <a:r>
              <a:rPr lang="en-US" sz="11345" spc="-397">
                <a:solidFill>
                  <a:srgbClr val="A45521"/>
                </a:solidFill>
                <a:latin typeface="Bernoru SemiCondensed"/>
                <a:ea typeface="Bernoru SemiCondensed"/>
                <a:cs typeface="Bernoru SemiCondensed"/>
                <a:sym typeface="Bernoru SemiCondensed"/>
              </a:rPr>
              <a:t>WHERE DOES THIS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4065003" y="2550505"/>
            <a:ext cx="10396962" cy="30402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923"/>
              </a:lnSpc>
              <a:spcBef>
                <a:spcPct val="0"/>
              </a:spcBef>
            </a:pPr>
            <a:r>
              <a:rPr lang="en-US" sz="17802" spc="534">
                <a:solidFill>
                  <a:srgbClr val="151312"/>
                </a:solidFill>
                <a:latin typeface="Holiday"/>
                <a:ea typeface="Holiday"/>
                <a:cs typeface="Holiday"/>
                <a:sym typeface="Holiday"/>
              </a:rPr>
              <a:t>door belong?</a:t>
            </a:r>
          </a:p>
        </p:txBody>
      </p:sp>
      <p:sp>
        <p:nvSpPr>
          <p:cNvPr id="37" name="Freeform 37"/>
          <p:cNvSpPr/>
          <p:nvPr/>
        </p:nvSpPr>
        <p:spPr>
          <a:xfrm>
            <a:off x="4209980" y="5825337"/>
            <a:ext cx="10396962" cy="4146181"/>
          </a:xfrm>
          <a:custGeom>
            <a:avLst/>
            <a:gdLst/>
            <a:ahLst/>
            <a:cxnLst/>
            <a:rect l="l" t="t" r="r" b="b"/>
            <a:pathLst>
              <a:path w="10396962" h="4146181">
                <a:moveTo>
                  <a:pt x="0" y="0"/>
                </a:moveTo>
                <a:lnTo>
                  <a:pt x="10396962" y="0"/>
                </a:lnTo>
                <a:lnTo>
                  <a:pt x="10396962" y="4146181"/>
                </a:lnTo>
                <a:lnTo>
                  <a:pt x="0" y="4146181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b="-4483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8" name="Freeform 38"/>
          <p:cNvSpPr/>
          <p:nvPr/>
        </p:nvSpPr>
        <p:spPr>
          <a:xfrm>
            <a:off x="4149149" y="5799341"/>
            <a:ext cx="10665832" cy="4260822"/>
          </a:xfrm>
          <a:custGeom>
            <a:avLst/>
            <a:gdLst/>
            <a:ahLst/>
            <a:cxnLst/>
            <a:rect l="l" t="t" r="r" b="b"/>
            <a:pathLst>
              <a:path w="10665832" h="4260822">
                <a:moveTo>
                  <a:pt x="0" y="0"/>
                </a:moveTo>
                <a:lnTo>
                  <a:pt x="10665832" y="0"/>
                </a:lnTo>
                <a:lnTo>
                  <a:pt x="10665832" y="4260822"/>
                </a:lnTo>
                <a:lnTo>
                  <a:pt x="0" y="4260822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l="-4297" t="-23429" b="-23429"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196371"/>
            <a:ext cx="3795781" cy="2874912"/>
            <a:chOff x="0" y="0"/>
            <a:chExt cx="1411226" cy="106885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11226" cy="1068858"/>
            </a:xfrm>
            <a:custGeom>
              <a:avLst/>
              <a:gdLst/>
              <a:ahLst/>
              <a:cxnLst/>
              <a:rect l="l" t="t" r="r" b="b"/>
              <a:pathLst>
                <a:path w="1411226" h="1068858">
                  <a:moveTo>
                    <a:pt x="0" y="0"/>
                  </a:moveTo>
                  <a:lnTo>
                    <a:pt x="1411226" y="0"/>
                  </a:lnTo>
                  <a:lnTo>
                    <a:pt x="1411226" y="1068858"/>
                  </a:lnTo>
                  <a:lnTo>
                    <a:pt x="0" y="1068858"/>
                  </a:lnTo>
                  <a:close/>
                </a:path>
              </a:pathLst>
            </a:custGeom>
            <a:solidFill>
              <a:srgbClr val="F6BA29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9525"/>
              <a:ext cx="1411226" cy="1078383"/>
            </a:xfrm>
            <a:prstGeom prst="rect">
              <a:avLst/>
            </a:prstGeom>
          </p:spPr>
          <p:txBody>
            <a:bodyPr lIns="26691" tIns="26691" rIns="26691" bIns="26691" rtlCol="0" anchor="ctr"/>
            <a:lstStyle/>
            <a:p>
              <a:pPr algn="ctr">
                <a:lnSpc>
                  <a:spcPts val="883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088114" y="240235"/>
            <a:ext cx="1951660" cy="2438306"/>
          </a:xfrm>
          <a:custGeom>
            <a:avLst/>
            <a:gdLst/>
            <a:ahLst/>
            <a:cxnLst/>
            <a:rect l="l" t="t" r="r" b="b"/>
            <a:pathLst>
              <a:path w="1951660" h="2438306">
                <a:moveTo>
                  <a:pt x="0" y="0"/>
                </a:moveTo>
                <a:lnTo>
                  <a:pt x="1951660" y="0"/>
                </a:lnTo>
                <a:lnTo>
                  <a:pt x="1951660" y="2438305"/>
                </a:lnTo>
                <a:lnTo>
                  <a:pt x="0" y="243830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6" name="Group 6"/>
          <p:cNvGrpSpPr/>
          <p:nvPr/>
        </p:nvGrpSpPr>
        <p:grpSpPr>
          <a:xfrm>
            <a:off x="3987111" y="-291466"/>
            <a:ext cx="3755989" cy="2961009"/>
            <a:chOff x="0" y="0"/>
            <a:chExt cx="1373765" cy="10829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373765" cy="1082999"/>
            </a:xfrm>
            <a:custGeom>
              <a:avLst/>
              <a:gdLst/>
              <a:ahLst/>
              <a:cxnLst/>
              <a:rect l="l" t="t" r="r" b="b"/>
              <a:pathLst>
                <a:path w="1373765" h="1082999">
                  <a:moveTo>
                    <a:pt x="0" y="0"/>
                  </a:moveTo>
                  <a:lnTo>
                    <a:pt x="1373765" y="0"/>
                  </a:lnTo>
                  <a:lnTo>
                    <a:pt x="1373765" y="1082999"/>
                  </a:lnTo>
                  <a:lnTo>
                    <a:pt x="0" y="1082999"/>
                  </a:lnTo>
                  <a:close/>
                </a:path>
              </a:pathLst>
            </a:custGeom>
            <a:solidFill>
              <a:srgbClr val="00BF63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9525"/>
              <a:ext cx="1373765" cy="1092524"/>
            </a:xfrm>
            <a:prstGeom prst="rect">
              <a:avLst/>
            </a:prstGeom>
          </p:spPr>
          <p:txBody>
            <a:bodyPr lIns="26691" tIns="26691" rIns="26691" bIns="26691" rtlCol="0" anchor="ctr"/>
            <a:lstStyle/>
            <a:p>
              <a:pPr algn="ctr">
                <a:lnSpc>
                  <a:spcPts val="883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6125941" y="354681"/>
            <a:ext cx="1277997" cy="2314862"/>
          </a:xfrm>
          <a:custGeom>
            <a:avLst/>
            <a:gdLst/>
            <a:ahLst/>
            <a:cxnLst/>
            <a:rect l="l" t="t" r="r" b="b"/>
            <a:pathLst>
              <a:path w="1277997" h="2314862">
                <a:moveTo>
                  <a:pt x="0" y="0"/>
                </a:moveTo>
                <a:lnTo>
                  <a:pt x="1277997" y="0"/>
                </a:lnTo>
                <a:lnTo>
                  <a:pt x="1277997" y="2314862"/>
                </a:lnTo>
                <a:lnTo>
                  <a:pt x="0" y="23148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0" name="Group 10"/>
          <p:cNvGrpSpPr/>
          <p:nvPr/>
        </p:nvGrpSpPr>
        <p:grpSpPr>
          <a:xfrm>
            <a:off x="3394144" y="-291466"/>
            <a:ext cx="2144099" cy="2957749"/>
            <a:chOff x="0" y="0"/>
            <a:chExt cx="806598" cy="111268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06598" cy="1112688"/>
            </a:xfrm>
            <a:custGeom>
              <a:avLst/>
              <a:gdLst/>
              <a:ahLst/>
              <a:cxnLst/>
              <a:rect l="l" t="t" r="r" b="b"/>
              <a:pathLst>
                <a:path w="806598" h="1112688">
                  <a:moveTo>
                    <a:pt x="0" y="0"/>
                  </a:moveTo>
                  <a:lnTo>
                    <a:pt x="806598" y="0"/>
                  </a:lnTo>
                  <a:lnTo>
                    <a:pt x="806598" y="1112688"/>
                  </a:lnTo>
                  <a:lnTo>
                    <a:pt x="0" y="1112688"/>
                  </a:lnTo>
                  <a:close/>
                </a:path>
              </a:pathLst>
            </a:custGeom>
            <a:solidFill>
              <a:srgbClr val="F12E46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9525"/>
              <a:ext cx="806598" cy="1122213"/>
            </a:xfrm>
            <a:prstGeom prst="rect">
              <a:avLst/>
            </a:prstGeom>
          </p:spPr>
          <p:txBody>
            <a:bodyPr lIns="26691" tIns="26691" rIns="26691" bIns="26691" rtlCol="0" anchor="ctr"/>
            <a:lstStyle/>
            <a:p>
              <a:pPr algn="ctr">
                <a:lnSpc>
                  <a:spcPts val="883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3562264" y="295787"/>
            <a:ext cx="1975979" cy="2352348"/>
          </a:xfrm>
          <a:custGeom>
            <a:avLst/>
            <a:gdLst/>
            <a:ahLst/>
            <a:cxnLst/>
            <a:rect l="l" t="t" r="r" b="b"/>
            <a:pathLst>
              <a:path w="1975979" h="2352348">
                <a:moveTo>
                  <a:pt x="0" y="0"/>
                </a:moveTo>
                <a:lnTo>
                  <a:pt x="1975980" y="0"/>
                </a:lnTo>
                <a:lnTo>
                  <a:pt x="1975980" y="2352348"/>
                </a:lnTo>
                <a:lnTo>
                  <a:pt x="0" y="23523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r="-9523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4" name="Group 14"/>
          <p:cNvGrpSpPr/>
          <p:nvPr/>
        </p:nvGrpSpPr>
        <p:grpSpPr>
          <a:xfrm>
            <a:off x="728391" y="-783437"/>
            <a:ext cx="3587800" cy="2046881"/>
            <a:chOff x="0" y="0"/>
            <a:chExt cx="999174" cy="57004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999174" cy="570040"/>
            </a:xfrm>
            <a:custGeom>
              <a:avLst/>
              <a:gdLst/>
              <a:ahLst/>
              <a:cxnLst/>
              <a:rect l="l" t="t" r="r" b="b"/>
              <a:pathLst>
                <a:path w="999174" h="570040">
                  <a:moveTo>
                    <a:pt x="40999" y="0"/>
                  </a:moveTo>
                  <a:lnTo>
                    <a:pt x="958175" y="0"/>
                  </a:lnTo>
                  <a:cubicBezTo>
                    <a:pt x="980818" y="0"/>
                    <a:pt x="999174" y="18356"/>
                    <a:pt x="999174" y="40999"/>
                  </a:cubicBezTo>
                  <a:lnTo>
                    <a:pt x="999174" y="529041"/>
                  </a:lnTo>
                  <a:cubicBezTo>
                    <a:pt x="999174" y="539914"/>
                    <a:pt x="994854" y="550343"/>
                    <a:pt x="987165" y="558032"/>
                  </a:cubicBezTo>
                  <a:cubicBezTo>
                    <a:pt x="979477" y="565720"/>
                    <a:pt x="969048" y="570040"/>
                    <a:pt x="958175" y="570040"/>
                  </a:cubicBezTo>
                  <a:lnTo>
                    <a:pt x="40999" y="570040"/>
                  </a:lnTo>
                  <a:cubicBezTo>
                    <a:pt x="30125" y="570040"/>
                    <a:pt x="19697" y="565720"/>
                    <a:pt x="12008" y="558032"/>
                  </a:cubicBezTo>
                  <a:cubicBezTo>
                    <a:pt x="4320" y="550343"/>
                    <a:pt x="0" y="539914"/>
                    <a:pt x="0" y="529041"/>
                  </a:cubicBezTo>
                  <a:lnTo>
                    <a:pt x="0" y="40999"/>
                  </a:lnTo>
                  <a:cubicBezTo>
                    <a:pt x="0" y="30125"/>
                    <a:pt x="4320" y="19697"/>
                    <a:pt x="12008" y="12008"/>
                  </a:cubicBezTo>
                  <a:cubicBezTo>
                    <a:pt x="19697" y="4320"/>
                    <a:pt x="30125" y="0"/>
                    <a:pt x="40999" y="0"/>
                  </a:cubicBezTo>
                  <a:close/>
                </a:path>
              </a:pathLst>
            </a:custGeom>
            <a:solidFill>
              <a:srgbClr val="142143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19050"/>
              <a:ext cx="999174" cy="589090"/>
            </a:xfrm>
            <a:prstGeom prst="rect">
              <a:avLst/>
            </a:prstGeom>
          </p:spPr>
          <p:txBody>
            <a:bodyPr lIns="26691" tIns="26691" rIns="26691" bIns="26691" rtlCol="0" anchor="ctr"/>
            <a:lstStyle/>
            <a:p>
              <a:pPr algn="ctr">
                <a:lnSpc>
                  <a:spcPts val="957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>
            <a:off x="883957" y="78293"/>
            <a:ext cx="3136959" cy="1085430"/>
          </a:xfrm>
          <a:custGeom>
            <a:avLst/>
            <a:gdLst/>
            <a:ahLst/>
            <a:cxnLst/>
            <a:rect l="l" t="t" r="r" b="b"/>
            <a:pathLst>
              <a:path w="3136959" h="1085430">
                <a:moveTo>
                  <a:pt x="0" y="0"/>
                </a:moveTo>
                <a:lnTo>
                  <a:pt x="3136959" y="0"/>
                </a:lnTo>
                <a:lnTo>
                  <a:pt x="3136959" y="1085430"/>
                </a:lnTo>
                <a:lnTo>
                  <a:pt x="0" y="108543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8" name="Group 18"/>
          <p:cNvGrpSpPr/>
          <p:nvPr/>
        </p:nvGrpSpPr>
        <p:grpSpPr>
          <a:xfrm>
            <a:off x="10175246" y="-2245297"/>
            <a:ext cx="2951943" cy="4923837"/>
            <a:chOff x="0" y="0"/>
            <a:chExt cx="822092" cy="1371249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22092" cy="1371249"/>
            </a:xfrm>
            <a:custGeom>
              <a:avLst/>
              <a:gdLst/>
              <a:ahLst/>
              <a:cxnLst/>
              <a:rect l="l" t="t" r="r" b="b"/>
              <a:pathLst>
                <a:path w="822092" h="1371249">
                  <a:moveTo>
                    <a:pt x="0" y="0"/>
                  </a:moveTo>
                  <a:lnTo>
                    <a:pt x="822092" y="0"/>
                  </a:lnTo>
                  <a:lnTo>
                    <a:pt x="822092" y="1371249"/>
                  </a:lnTo>
                  <a:lnTo>
                    <a:pt x="0" y="1371249"/>
                  </a:lnTo>
                  <a:close/>
                </a:path>
              </a:pathLst>
            </a:custGeom>
            <a:solidFill>
              <a:srgbClr val="0CC0D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9525"/>
              <a:ext cx="822092" cy="1380774"/>
            </a:xfrm>
            <a:prstGeom prst="rect">
              <a:avLst/>
            </a:prstGeom>
          </p:spPr>
          <p:txBody>
            <a:bodyPr lIns="26691" tIns="26691" rIns="26691" bIns="26691" rtlCol="0" anchor="ctr"/>
            <a:lstStyle/>
            <a:p>
              <a:pPr algn="ctr">
                <a:lnSpc>
                  <a:spcPts val="883"/>
                </a:lnSpc>
              </a:pPr>
              <a:endParaRPr/>
            </a:p>
          </p:txBody>
        </p:sp>
      </p:grpSp>
      <p:sp>
        <p:nvSpPr>
          <p:cNvPr id="21" name="Freeform 21"/>
          <p:cNvSpPr/>
          <p:nvPr/>
        </p:nvSpPr>
        <p:spPr>
          <a:xfrm>
            <a:off x="10300377" y="240235"/>
            <a:ext cx="2701682" cy="2431514"/>
          </a:xfrm>
          <a:custGeom>
            <a:avLst/>
            <a:gdLst/>
            <a:ahLst/>
            <a:cxnLst/>
            <a:rect l="l" t="t" r="r" b="b"/>
            <a:pathLst>
              <a:path w="2701682" h="2431514">
                <a:moveTo>
                  <a:pt x="0" y="0"/>
                </a:moveTo>
                <a:lnTo>
                  <a:pt x="2701682" y="0"/>
                </a:lnTo>
                <a:lnTo>
                  <a:pt x="2701682" y="2431513"/>
                </a:lnTo>
                <a:lnTo>
                  <a:pt x="0" y="243151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22" name="Group 22"/>
          <p:cNvGrpSpPr/>
          <p:nvPr/>
        </p:nvGrpSpPr>
        <p:grpSpPr>
          <a:xfrm>
            <a:off x="13127189" y="-151653"/>
            <a:ext cx="1687792" cy="2830194"/>
            <a:chOff x="0" y="0"/>
            <a:chExt cx="470037" cy="788186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470037" cy="788186"/>
            </a:xfrm>
            <a:custGeom>
              <a:avLst/>
              <a:gdLst/>
              <a:ahLst/>
              <a:cxnLst/>
              <a:rect l="l" t="t" r="r" b="b"/>
              <a:pathLst>
                <a:path w="470037" h="788186">
                  <a:moveTo>
                    <a:pt x="0" y="0"/>
                  </a:moveTo>
                  <a:lnTo>
                    <a:pt x="470037" y="0"/>
                  </a:lnTo>
                  <a:lnTo>
                    <a:pt x="470037" y="788186"/>
                  </a:lnTo>
                  <a:lnTo>
                    <a:pt x="0" y="788186"/>
                  </a:lnTo>
                  <a:close/>
                </a:path>
              </a:pathLst>
            </a:custGeom>
            <a:solidFill>
              <a:srgbClr val="54BF00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-9525"/>
              <a:ext cx="470037" cy="797711"/>
            </a:xfrm>
            <a:prstGeom prst="rect">
              <a:avLst/>
            </a:prstGeom>
          </p:spPr>
          <p:txBody>
            <a:bodyPr lIns="26691" tIns="26691" rIns="26691" bIns="26691" rtlCol="0" anchor="ctr"/>
            <a:lstStyle/>
            <a:p>
              <a:pPr algn="ctr">
                <a:lnSpc>
                  <a:spcPts val="883"/>
                </a:lnSpc>
              </a:pPr>
              <a:endParaRPr/>
            </a:p>
          </p:txBody>
        </p:sp>
      </p:grpSp>
      <p:sp>
        <p:nvSpPr>
          <p:cNvPr id="25" name="Freeform 25"/>
          <p:cNvSpPr/>
          <p:nvPr/>
        </p:nvSpPr>
        <p:spPr>
          <a:xfrm>
            <a:off x="13323305" y="240235"/>
            <a:ext cx="1283637" cy="2431514"/>
          </a:xfrm>
          <a:custGeom>
            <a:avLst/>
            <a:gdLst/>
            <a:ahLst/>
            <a:cxnLst/>
            <a:rect l="l" t="t" r="r" b="b"/>
            <a:pathLst>
              <a:path w="1283637" h="2431514">
                <a:moveTo>
                  <a:pt x="0" y="0"/>
                </a:moveTo>
                <a:lnTo>
                  <a:pt x="1283637" y="0"/>
                </a:lnTo>
                <a:lnTo>
                  <a:pt x="1283637" y="2431513"/>
                </a:lnTo>
                <a:lnTo>
                  <a:pt x="0" y="243151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6" name="Freeform 26"/>
          <p:cNvSpPr/>
          <p:nvPr/>
        </p:nvSpPr>
        <p:spPr>
          <a:xfrm>
            <a:off x="13478947" y="277445"/>
            <a:ext cx="972354" cy="825285"/>
          </a:xfrm>
          <a:custGeom>
            <a:avLst/>
            <a:gdLst/>
            <a:ahLst/>
            <a:cxnLst/>
            <a:rect l="l" t="t" r="r" b="b"/>
            <a:pathLst>
              <a:path w="972354" h="825285">
                <a:moveTo>
                  <a:pt x="0" y="0"/>
                </a:moveTo>
                <a:lnTo>
                  <a:pt x="972353" y="0"/>
                </a:lnTo>
                <a:lnTo>
                  <a:pt x="972353" y="825285"/>
                </a:lnTo>
                <a:lnTo>
                  <a:pt x="0" y="82528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27" name="Group 27"/>
          <p:cNvGrpSpPr/>
          <p:nvPr/>
        </p:nvGrpSpPr>
        <p:grpSpPr>
          <a:xfrm>
            <a:off x="14814981" y="-1160819"/>
            <a:ext cx="3701399" cy="3839360"/>
            <a:chOff x="0" y="0"/>
            <a:chExt cx="1030810" cy="1069231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1030810" cy="1069231"/>
            </a:xfrm>
            <a:custGeom>
              <a:avLst/>
              <a:gdLst/>
              <a:ahLst/>
              <a:cxnLst/>
              <a:rect l="l" t="t" r="r" b="b"/>
              <a:pathLst>
                <a:path w="1030810" h="1069231">
                  <a:moveTo>
                    <a:pt x="0" y="0"/>
                  </a:moveTo>
                  <a:lnTo>
                    <a:pt x="1030810" y="0"/>
                  </a:lnTo>
                  <a:lnTo>
                    <a:pt x="1030810" y="1069231"/>
                  </a:lnTo>
                  <a:lnTo>
                    <a:pt x="0" y="1069231"/>
                  </a:lnTo>
                  <a:close/>
                </a:path>
              </a:pathLst>
            </a:custGeom>
            <a:solidFill>
              <a:srgbClr val="0B50A3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0" y="-9525"/>
              <a:ext cx="1030810" cy="1078756"/>
            </a:xfrm>
            <a:prstGeom prst="rect">
              <a:avLst/>
            </a:prstGeom>
          </p:spPr>
          <p:txBody>
            <a:bodyPr lIns="26691" tIns="26691" rIns="26691" bIns="26691" rtlCol="0" anchor="ctr"/>
            <a:lstStyle/>
            <a:p>
              <a:pPr algn="ctr">
                <a:lnSpc>
                  <a:spcPts val="883"/>
                </a:lnSpc>
              </a:pPr>
              <a:endParaRPr/>
            </a:p>
          </p:txBody>
        </p:sp>
      </p:grpSp>
      <p:sp>
        <p:nvSpPr>
          <p:cNvPr id="30" name="Freeform 30"/>
          <p:cNvSpPr/>
          <p:nvPr/>
        </p:nvSpPr>
        <p:spPr>
          <a:xfrm>
            <a:off x="15230287" y="295787"/>
            <a:ext cx="2870787" cy="2382753"/>
          </a:xfrm>
          <a:custGeom>
            <a:avLst/>
            <a:gdLst/>
            <a:ahLst/>
            <a:cxnLst/>
            <a:rect l="l" t="t" r="r" b="b"/>
            <a:pathLst>
              <a:path w="2870787" h="2382753">
                <a:moveTo>
                  <a:pt x="0" y="0"/>
                </a:moveTo>
                <a:lnTo>
                  <a:pt x="2870787" y="0"/>
                </a:lnTo>
                <a:lnTo>
                  <a:pt x="2870787" y="2382753"/>
                </a:lnTo>
                <a:lnTo>
                  <a:pt x="0" y="238275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1" name="Group 31"/>
          <p:cNvGrpSpPr/>
          <p:nvPr/>
        </p:nvGrpSpPr>
        <p:grpSpPr>
          <a:xfrm>
            <a:off x="17064997" y="8935441"/>
            <a:ext cx="1036077" cy="1036077"/>
            <a:chOff x="0" y="0"/>
            <a:chExt cx="13716000" cy="13716000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6858000" y="0"/>
                  </a:moveTo>
                  <a:cubicBezTo>
                    <a:pt x="3070431" y="0"/>
                    <a:pt x="0" y="3070431"/>
                    <a:pt x="0" y="6858000"/>
                  </a:cubicBezTo>
                  <a:cubicBezTo>
                    <a:pt x="0" y="10645569"/>
                    <a:pt x="3070431" y="13716000"/>
                    <a:pt x="6858000" y="13716000"/>
                  </a:cubicBezTo>
                  <a:cubicBezTo>
                    <a:pt x="10645569" y="13716000"/>
                    <a:pt x="13716000" y="10645569"/>
                    <a:pt x="13716000" y="6858000"/>
                  </a:cubicBezTo>
                  <a:cubicBezTo>
                    <a:pt x="13716000" y="3070431"/>
                    <a:pt x="10645569" y="0"/>
                    <a:pt x="6858000" y="0"/>
                  </a:cubicBezTo>
                  <a:close/>
                </a:path>
              </a:pathLst>
            </a:custGeom>
            <a:blipFill>
              <a:blip r:embed="rId14"/>
              <a:stretch>
                <a:fillRect l="-41705" r="-49377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33" name="Freeform 33"/>
          <p:cNvSpPr/>
          <p:nvPr/>
        </p:nvSpPr>
        <p:spPr>
          <a:xfrm>
            <a:off x="7743100" y="-536538"/>
            <a:ext cx="2432147" cy="3221386"/>
          </a:xfrm>
          <a:custGeom>
            <a:avLst/>
            <a:gdLst/>
            <a:ahLst/>
            <a:cxnLst/>
            <a:rect l="l" t="t" r="r" b="b"/>
            <a:pathLst>
              <a:path w="2432147" h="3221386">
                <a:moveTo>
                  <a:pt x="0" y="0"/>
                </a:moveTo>
                <a:lnTo>
                  <a:pt x="2432146" y="0"/>
                </a:lnTo>
                <a:lnTo>
                  <a:pt x="2432146" y="3221386"/>
                </a:lnTo>
                <a:lnTo>
                  <a:pt x="0" y="322138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4" name="Freeform 34"/>
          <p:cNvSpPr/>
          <p:nvPr/>
        </p:nvSpPr>
        <p:spPr>
          <a:xfrm>
            <a:off x="2238332" y="3380943"/>
            <a:ext cx="13441682" cy="6299568"/>
          </a:xfrm>
          <a:custGeom>
            <a:avLst/>
            <a:gdLst/>
            <a:ahLst/>
            <a:cxnLst/>
            <a:rect l="l" t="t" r="r" b="b"/>
            <a:pathLst>
              <a:path w="13441682" h="6299568">
                <a:moveTo>
                  <a:pt x="0" y="0"/>
                </a:moveTo>
                <a:lnTo>
                  <a:pt x="13441682" y="0"/>
                </a:lnTo>
                <a:lnTo>
                  <a:pt x="13441682" y="6299568"/>
                </a:lnTo>
                <a:lnTo>
                  <a:pt x="0" y="6299568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b="-20023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5" name="Freeform 35"/>
          <p:cNvSpPr/>
          <p:nvPr/>
        </p:nvSpPr>
        <p:spPr>
          <a:xfrm>
            <a:off x="2238332" y="3380943"/>
            <a:ext cx="13441682" cy="6299568"/>
          </a:xfrm>
          <a:custGeom>
            <a:avLst/>
            <a:gdLst/>
            <a:ahLst/>
            <a:cxnLst/>
            <a:rect l="l" t="t" r="r" b="b"/>
            <a:pathLst>
              <a:path w="13441682" h="6299568">
                <a:moveTo>
                  <a:pt x="0" y="0"/>
                </a:moveTo>
                <a:lnTo>
                  <a:pt x="13441682" y="0"/>
                </a:lnTo>
                <a:lnTo>
                  <a:pt x="13441682" y="6299568"/>
                </a:lnTo>
                <a:lnTo>
                  <a:pt x="0" y="6299568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t="-10049" b="-10049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6" name="Freeform 36"/>
          <p:cNvSpPr/>
          <p:nvPr/>
        </p:nvSpPr>
        <p:spPr>
          <a:xfrm>
            <a:off x="2238332" y="3380943"/>
            <a:ext cx="13441682" cy="6327733"/>
          </a:xfrm>
          <a:custGeom>
            <a:avLst/>
            <a:gdLst/>
            <a:ahLst/>
            <a:cxnLst/>
            <a:rect l="l" t="t" r="r" b="b"/>
            <a:pathLst>
              <a:path w="13441682" h="6327733">
                <a:moveTo>
                  <a:pt x="0" y="0"/>
                </a:moveTo>
                <a:lnTo>
                  <a:pt x="13441682" y="0"/>
                </a:lnTo>
                <a:lnTo>
                  <a:pt x="13441682" y="6327733"/>
                </a:lnTo>
                <a:lnTo>
                  <a:pt x="0" y="6327733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 l="-8887" t="-2875" b="-27233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7" name="TextBox 37"/>
          <p:cNvSpPr txBox="1"/>
          <p:nvPr/>
        </p:nvSpPr>
        <p:spPr>
          <a:xfrm>
            <a:off x="13763484" y="677100"/>
            <a:ext cx="403278" cy="4256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68"/>
              </a:lnSpc>
            </a:pPr>
            <a:r>
              <a:rPr lang="en-US" sz="1719">
                <a:solidFill>
                  <a:srgbClr val="000000"/>
                </a:solidFill>
                <a:latin typeface="Canva Student Font"/>
                <a:ea typeface="Canva Student Font"/>
                <a:cs typeface="Canva Student Font"/>
                <a:sym typeface="Canva Student Font"/>
              </a:rPr>
              <a:t>FOOD</a:t>
            </a:r>
          </a:p>
          <a:p>
            <a:pPr algn="ctr">
              <a:lnSpc>
                <a:spcPts val="1668"/>
              </a:lnSpc>
            </a:pPr>
            <a:r>
              <a:rPr lang="en-US" sz="1719">
                <a:solidFill>
                  <a:srgbClr val="000000"/>
                </a:solidFill>
                <a:latin typeface="Canva Student Font"/>
                <a:ea typeface="Canva Student Font"/>
                <a:cs typeface="Canva Student Font"/>
                <a:sym typeface="Canva Student Font"/>
              </a:rPr>
              <a:t>BANK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2238332" y="6182320"/>
            <a:ext cx="13441682" cy="35263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974"/>
              </a:lnSpc>
              <a:spcBef>
                <a:spcPct val="0"/>
              </a:spcBef>
            </a:pPr>
            <a:r>
              <a:rPr lang="en-US" sz="20696">
                <a:solidFill>
                  <a:srgbClr val="FFFFFF"/>
                </a:solidFill>
                <a:latin typeface="Holiday"/>
                <a:ea typeface="Holiday"/>
                <a:cs typeface="Holiday"/>
                <a:sym typeface="Holiday"/>
              </a:rPr>
              <a:t>Sherlock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196371"/>
            <a:ext cx="3795781" cy="2874912"/>
            <a:chOff x="0" y="0"/>
            <a:chExt cx="1411226" cy="106885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11226" cy="1068858"/>
            </a:xfrm>
            <a:custGeom>
              <a:avLst/>
              <a:gdLst/>
              <a:ahLst/>
              <a:cxnLst/>
              <a:rect l="l" t="t" r="r" b="b"/>
              <a:pathLst>
                <a:path w="1411226" h="1068858">
                  <a:moveTo>
                    <a:pt x="0" y="0"/>
                  </a:moveTo>
                  <a:lnTo>
                    <a:pt x="1411226" y="0"/>
                  </a:lnTo>
                  <a:lnTo>
                    <a:pt x="1411226" y="1068858"/>
                  </a:lnTo>
                  <a:lnTo>
                    <a:pt x="0" y="1068858"/>
                  </a:lnTo>
                  <a:close/>
                </a:path>
              </a:pathLst>
            </a:custGeom>
            <a:solidFill>
              <a:srgbClr val="F6BA29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9525"/>
              <a:ext cx="1411226" cy="1078383"/>
            </a:xfrm>
            <a:prstGeom prst="rect">
              <a:avLst/>
            </a:prstGeom>
          </p:spPr>
          <p:txBody>
            <a:bodyPr lIns="26691" tIns="26691" rIns="26691" bIns="26691" rtlCol="0" anchor="ctr"/>
            <a:lstStyle/>
            <a:p>
              <a:pPr algn="ctr">
                <a:lnSpc>
                  <a:spcPts val="883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088114" y="240235"/>
            <a:ext cx="1951660" cy="2438306"/>
          </a:xfrm>
          <a:custGeom>
            <a:avLst/>
            <a:gdLst/>
            <a:ahLst/>
            <a:cxnLst/>
            <a:rect l="l" t="t" r="r" b="b"/>
            <a:pathLst>
              <a:path w="1951660" h="2438306">
                <a:moveTo>
                  <a:pt x="0" y="0"/>
                </a:moveTo>
                <a:lnTo>
                  <a:pt x="1951660" y="0"/>
                </a:lnTo>
                <a:lnTo>
                  <a:pt x="1951660" y="2438305"/>
                </a:lnTo>
                <a:lnTo>
                  <a:pt x="0" y="243830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6" name="Group 6"/>
          <p:cNvGrpSpPr/>
          <p:nvPr/>
        </p:nvGrpSpPr>
        <p:grpSpPr>
          <a:xfrm>
            <a:off x="3987111" y="-291466"/>
            <a:ext cx="3755989" cy="2961009"/>
            <a:chOff x="0" y="0"/>
            <a:chExt cx="1373765" cy="10829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373765" cy="1082999"/>
            </a:xfrm>
            <a:custGeom>
              <a:avLst/>
              <a:gdLst/>
              <a:ahLst/>
              <a:cxnLst/>
              <a:rect l="l" t="t" r="r" b="b"/>
              <a:pathLst>
                <a:path w="1373765" h="1082999">
                  <a:moveTo>
                    <a:pt x="0" y="0"/>
                  </a:moveTo>
                  <a:lnTo>
                    <a:pt x="1373765" y="0"/>
                  </a:lnTo>
                  <a:lnTo>
                    <a:pt x="1373765" y="1082999"/>
                  </a:lnTo>
                  <a:lnTo>
                    <a:pt x="0" y="1082999"/>
                  </a:lnTo>
                  <a:close/>
                </a:path>
              </a:pathLst>
            </a:custGeom>
            <a:solidFill>
              <a:srgbClr val="00BF63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9525"/>
              <a:ext cx="1373765" cy="1092524"/>
            </a:xfrm>
            <a:prstGeom prst="rect">
              <a:avLst/>
            </a:prstGeom>
          </p:spPr>
          <p:txBody>
            <a:bodyPr lIns="26691" tIns="26691" rIns="26691" bIns="26691" rtlCol="0" anchor="ctr"/>
            <a:lstStyle/>
            <a:p>
              <a:pPr algn="ctr">
                <a:lnSpc>
                  <a:spcPts val="883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6125941" y="354681"/>
            <a:ext cx="1277997" cy="2314862"/>
          </a:xfrm>
          <a:custGeom>
            <a:avLst/>
            <a:gdLst/>
            <a:ahLst/>
            <a:cxnLst/>
            <a:rect l="l" t="t" r="r" b="b"/>
            <a:pathLst>
              <a:path w="1277997" h="2314862">
                <a:moveTo>
                  <a:pt x="0" y="0"/>
                </a:moveTo>
                <a:lnTo>
                  <a:pt x="1277997" y="0"/>
                </a:lnTo>
                <a:lnTo>
                  <a:pt x="1277997" y="2314862"/>
                </a:lnTo>
                <a:lnTo>
                  <a:pt x="0" y="23148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0" name="Group 10"/>
          <p:cNvGrpSpPr/>
          <p:nvPr/>
        </p:nvGrpSpPr>
        <p:grpSpPr>
          <a:xfrm>
            <a:off x="3394144" y="-291466"/>
            <a:ext cx="2144099" cy="2957749"/>
            <a:chOff x="0" y="0"/>
            <a:chExt cx="806598" cy="111268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06598" cy="1112688"/>
            </a:xfrm>
            <a:custGeom>
              <a:avLst/>
              <a:gdLst/>
              <a:ahLst/>
              <a:cxnLst/>
              <a:rect l="l" t="t" r="r" b="b"/>
              <a:pathLst>
                <a:path w="806598" h="1112688">
                  <a:moveTo>
                    <a:pt x="0" y="0"/>
                  </a:moveTo>
                  <a:lnTo>
                    <a:pt x="806598" y="0"/>
                  </a:lnTo>
                  <a:lnTo>
                    <a:pt x="806598" y="1112688"/>
                  </a:lnTo>
                  <a:lnTo>
                    <a:pt x="0" y="1112688"/>
                  </a:lnTo>
                  <a:close/>
                </a:path>
              </a:pathLst>
            </a:custGeom>
            <a:solidFill>
              <a:srgbClr val="F12E46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9525"/>
              <a:ext cx="806598" cy="1122213"/>
            </a:xfrm>
            <a:prstGeom prst="rect">
              <a:avLst/>
            </a:prstGeom>
          </p:spPr>
          <p:txBody>
            <a:bodyPr lIns="26691" tIns="26691" rIns="26691" bIns="26691" rtlCol="0" anchor="ctr"/>
            <a:lstStyle/>
            <a:p>
              <a:pPr algn="ctr">
                <a:lnSpc>
                  <a:spcPts val="883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3562264" y="295787"/>
            <a:ext cx="1975979" cy="2352348"/>
          </a:xfrm>
          <a:custGeom>
            <a:avLst/>
            <a:gdLst/>
            <a:ahLst/>
            <a:cxnLst/>
            <a:rect l="l" t="t" r="r" b="b"/>
            <a:pathLst>
              <a:path w="1975979" h="2352348">
                <a:moveTo>
                  <a:pt x="0" y="0"/>
                </a:moveTo>
                <a:lnTo>
                  <a:pt x="1975980" y="0"/>
                </a:lnTo>
                <a:lnTo>
                  <a:pt x="1975980" y="2352348"/>
                </a:lnTo>
                <a:lnTo>
                  <a:pt x="0" y="23523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r="-9523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4" name="Group 14"/>
          <p:cNvGrpSpPr/>
          <p:nvPr/>
        </p:nvGrpSpPr>
        <p:grpSpPr>
          <a:xfrm>
            <a:off x="728391" y="-783437"/>
            <a:ext cx="3587800" cy="2046881"/>
            <a:chOff x="0" y="0"/>
            <a:chExt cx="999174" cy="57004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999174" cy="570040"/>
            </a:xfrm>
            <a:custGeom>
              <a:avLst/>
              <a:gdLst/>
              <a:ahLst/>
              <a:cxnLst/>
              <a:rect l="l" t="t" r="r" b="b"/>
              <a:pathLst>
                <a:path w="999174" h="570040">
                  <a:moveTo>
                    <a:pt x="40999" y="0"/>
                  </a:moveTo>
                  <a:lnTo>
                    <a:pt x="958175" y="0"/>
                  </a:lnTo>
                  <a:cubicBezTo>
                    <a:pt x="980818" y="0"/>
                    <a:pt x="999174" y="18356"/>
                    <a:pt x="999174" y="40999"/>
                  </a:cubicBezTo>
                  <a:lnTo>
                    <a:pt x="999174" y="529041"/>
                  </a:lnTo>
                  <a:cubicBezTo>
                    <a:pt x="999174" y="539914"/>
                    <a:pt x="994854" y="550343"/>
                    <a:pt x="987165" y="558032"/>
                  </a:cubicBezTo>
                  <a:cubicBezTo>
                    <a:pt x="979477" y="565720"/>
                    <a:pt x="969048" y="570040"/>
                    <a:pt x="958175" y="570040"/>
                  </a:cubicBezTo>
                  <a:lnTo>
                    <a:pt x="40999" y="570040"/>
                  </a:lnTo>
                  <a:cubicBezTo>
                    <a:pt x="30125" y="570040"/>
                    <a:pt x="19697" y="565720"/>
                    <a:pt x="12008" y="558032"/>
                  </a:cubicBezTo>
                  <a:cubicBezTo>
                    <a:pt x="4320" y="550343"/>
                    <a:pt x="0" y="539914"/>
                    <a:pt x="0" y="529041"/>
                  </a:cubicBezTo>
                  <a:lnTo>
                    <a:pt x="0" y="40999"/>
                  </a:lnTo>
                  <a:cubicBezTo>
                    <a:pt x="0" y="30125"/>
                    <a:pt x="4320" y="19697"/>
                    <a:pt x="12008" y="12008"/>
                  </a:cubicBezTo>
                  <a:cubicBezTo>
                    <a:pt x="19697" y="4320"/>
                    <a:pt x="30125" y="0"/>
                    <a:pt x="40999" y="0"/>
                  </a:cubicBezTo>
                  <a:close/>
                </a:path>
              </a:pathLst>
            </a:custGeom>
            <a:solidFill>
              <a:srgbClr val="142143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19050"/>
              <a:ext cx="999174" cy="589090"/>
            </a:xfrm>
            <a:prstGeom prst="rect">
              <a:avLst/>
            </a:prstGeom>
          </p:spPr>
          <p:txBody>
            <a:bodyPr lIns="26691" tIns="26691" rIns="26691" bIns="26691" rtlCol="0" anchor="ctr"/>
            <a:lstStyle/>
            <a:p>
              <a:pPr algn="ctr">
                <a:lnSpc>
                  <a:spcPts val="957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>
            <a:off x="883957" y="78293"/>
            <a:ext cx="3136959" cy="1085430"/>
          </a:xfrm>
          <a:custGeom>
            <a:avLst/>
            <a:gdLst/>
            <a:ahLst/>
            <a:cxnLst/>
            <a:rect l="l" t="t" r="r" b="b"/>
            <a:pathLst>
              <a:path w="3136959" h="1085430">
                <a:moveTo>
                  <a:pt x="0" y="0"/>
                </a:moveTo>
                <a:lnTo>
                  <a:pt x="3136959" y="0"/>
                </a:lnTo>
                <a:lnTo>
                  <a:pt x="3136959" y="1085430"/>
                </a:lnTo>
                <a:lnTo>
                  <a:pt x="0" y="108543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8" name="Group 18"/>
          <p:cNvGrpSpPr/>
          <p:nvPr/>
        </p:nvGrpSpPr>
        <p:grpSpPr>
          <a:xfrm>
            <a:off x="10175246" y="-2245297"/>
            <a:ext cx="2951943" cy="4923837"/>
            <a:chOff x="0" y="0"/>
            <a:chExt cx="822092" cy="1371249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22092" cy="1371249"/>
            </a:xfrm>
            <a:custGeom>
              <a:avLst/>
              <a:gdLst/>
              <a:ahLst/>
              <a:cxnLst/>
              <a:rect l="l" t="t" r="r" b="b"/>
              <a:pathLst>
                <a:path w="822092" h="1371249">
                  <a:moveTo>
                    <a:pt x="0" y="0"/>
                  </a:moveTo>
                  <a:lnTo>
                    <a:pt x="822092" y="0"/>
                  </a:lnTo>
                  <a:lnTo>
                    <a:pt x="822092" y="1371249"/>
                  </a:lnTo>
                  <a:lnTo>
                    <a:pt x="0" y="1371249"/>
                  </a:lnTo>
                  <a:close/>
                </a:path>
              </a:pathLst>
            </a:custGeom>
            <a:solidFill>
              <a:srgbClr val="0CC0D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9525"/>
              <a:ext cx="822092" cy="1380774"/>
            </a:xfrm>
            <a:prstGeom prst="rect">
              <a:avLst/>
            </a:prstGeom>
          </p:spPr>
          <p:txBody>
            <a:bodyPr lIns="26691" tIns="26691" rIns="26691" bIns="26691" rtlCol="0" anchor="ctr"/>
            <a:lstStyle/>
            <a:p>
              <a:pPr algn="ctr">
                <a:lnSpc>
                  <a:spcPts val="883"/>
                </a:lnSpc>
              </a:pPr>
              <a:endParaRPr/>
            </a:p>
          </p:txBody>
        </p:sp>
      </p:grpSp>
      <p:sp>
        <p:nvSpPr>
          <p:cNvPr id="21" name="Freeform 21"/>
          <p:cNvSpPr/>
          <p:nvPr/>
        </p:nvSpPr>
        <p:spPr>
          <a:xfrm>
            <a:off x="10300377" y="240235"/>
            <a:ext cx="2701682" cy="2431514"/>
          </a:xfrm>
          <a:custGeom>
            <a:avLst/>
            <a:gdLst/>
            <a:ahLst/>
            <a:cxnLst/>
            <a:rect l="l" t="t" r="r" b="b"/>
            <a:pathLst>
              <a:path w="2701682" h="2431514">
                <a:moveTo>
                  <a:pt x="0" y="0"/>
                </a:moveTo>
                <a:lnTo>
                  <a:pt x="2701682" y="0"/>
                </a:lnTo>
                <a:lnTo>
                  <a:pt x="2701682" y="2431513"/>
                </a:lnTo>
                <a:lnTo>
                  <a:pt x="0" y="243151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22" name="Group 22"/>
          <p:cNvGrpSpPr/>
          <p:nvPr/>
        </p:nvGrpSpPr>
        <p:grpSpPr>
          <a:xfrm>
            <a:off x="13127189" y="-151653"/>
            <a:ext cx="1687792" cy="2830194"/>
            <a:chOff x="0" y="0"/>
            <a:chExt cx="470037" cy="788186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470037" cy="788186"/>
            </a:xfrm>
            <a:custGeom>
              <a:avLst/>
              <a:gdLst/>
              <a:ahLst/>
              <a:cxnLst/>
              <a:rect l="l" t="t" r="r" b="b"/>
              <a:pathLst>
                <a:path w="470037" h="788186">
                  <a:moveTo>
                    <a:pt x="0" y="0"/>
                  </a:moveTo>
                  <a:lnTo>
                    <a:pt x="470037" y="0"/>
                  </a:lnTo>
                  <a:lnTo>
                    <a:pt x="470037" y="788186"/>
                  </a:lnTo>
                  <a:lnTo>
                    <a:pt x="0" y="788186"/>
                  </a:lnTo>
                  <a:close/>
                </a:path>
              </a:pathLst>
            </a:custGeom>
            <a:solidFill>
              <a:srgbClr val="54BF00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-9525"/>
              <a:ext cx="470037" cy="797711"/>
            </a:xfrm>
            <a:prstGeom prst="rect">
              <a:avLst/>
            </a:prstGeom>
          </p:spPr>
          <p:txBody>
            <a:bodyPr lIns="26691" tIns="26691" rIns="26691" bIns="26691" rtlCol="0" anchor="ctr"/>
            <a:lstStyle/>
            <a:p>
              <a:pPr algn="ctr">
                <a:lnSpc>
                  <a:spcPts val="883"/>
                </a:lnSpc>
              </a:pPr>
              <a:endParaRPr/>
            </a:p>
          </p:txBody>
        </p:sp>
      </p:grpSp>
      <p:sp>
        <p:nvSpPr>
          <p:cNvPr id="25" name="Freeform 25"/>
          <p:cNvSpPr/>
          <p:nvPr/>
        </p:nvSpPr>
        <p:spPr>
          <a:xfrm>
            <a:off x="13323305" y="240235"/>
            <a:ext cx="1283637" cy="2431514"/>
          </a:xfrm>
          <a:custGeom>
            <a:avLst/>
            <a:gdLst/>
            <a:ahLst/>
            <a:cxnLst/>
            <a:rect l="l" t="t" r="r" b="b"/>
            <a:pathLst>
              <a:path w="1283637" h="2431514">
                <a:moveTo>
                  <a:pt x="0" y="0"/>
                </a:moveTo>
                <a:lnTo>
                  <a:pt x="1283637" y="0"/>
                </a:lnTo>
                <a:lnTo>
                  <a:pt x="1283637" y="2431513"/>
                </a:lnTo>
                <a:lnTo>
                  <a:pt x="0" y="243151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6" name="Freeform 26"/>
          <p:cNvSpPr/>
          <p:nvPr/>
        </p:nvSpPr>
        <p:spPr>
          <a:xfrm>
            <a:off x="13478947" y="277445"/>
            <a:ext cx="972354" cy="825285"/>
          </a:xfrm>
          <a:custGeom>
            <a:avLst/>
            <a:gdLst/>
            <a:ahLst/>
            <a:cxnLst/>
            <a:rect l="l" t="t" r="r" b="b"/>
            <a:pathLst>
              <a:path w="972354" h="825285">
                <a:moveTo>
                  <a:pt x="0" y="0"/>
                </a:moveTo>
                <a:lnTo>
                  <a:pt x="972353" y="0"/>
                </a:lnTo>
                <a:lnTo>
                  <a:pt x="972353" y="825285"/>
                </a:lnTo>
                <a:lnTo>
                  <a:pt x="0" y="82528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27" name="Group 27"/>
          <p:cNvGrpSpPr/>
          <p:nvPr/>
        </p:nvGrpSpPr>
        <p:grpSpPr>
          <a:xfrm>
            <a:off x="14814981" y="-1160819"/>
            <a:ext cx="3701399" cy="3839360"/>
            <a:chOff x="0" y="0"/>
            <a:chExt cx="1030810" cy="1069231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1030810" cy="1069231"/>
            </a:xfrm>
            <a:custGeom>
              <a:avLst/>
              <a:gdLst/>
              <a:ahLst/>
              <a:cxnLst/>
              <a:rect l="l" t="t" r="r" b="b"/>
              <a:pathLst>
                <a:path w="1030810" h="1069231">
                  <a:moveTo>
                    <a:pt x="0" y="0"/>
                  </a:moveTo>
                  <a:lnTo>
                    <a:pt x="1030810" y="0"/>
                  </a:lnTo>
                  <a:lnTo>
                    <a:pt x="1030810" y="1069231"/>
                  </a:lnTo>
                  <a:lnTo>
                    <a:pt x="0" y="1069231"/>
                  </a:lnTo>
                  <a:close/>
                </a:path>
              </a:pathLst>
            </a:custGeom>
            <a:solidFill>
              <a:srgbClr val="0B50A3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0" y="-9525"/>
              <a:ext cx="1030810" cy="1078756"/>
            </a:xfrm>
            <a:prstGeom prst="rect">
              <a:avLst/>
            </a:prstGeom>
          </p:spPr>
          <p:txBody>
            <a:bodyPr lIns="26691" tIns="26691" rIns="26691" bIns="26691" rtlCol="0" anchor="ctr"/>
            <a:lstStyle/>
            <a:p>
              <a:pPr algn="ctr">
                <a:lnSpc>
                  <a:spcPts val="883"/>
                </a:lnSpc>
              </a:pPr>
              <a:endParaRPr/>
            </a:p>
          </p:txBody>
        </p:sp>
      </p:grpSp>
      <p:sp>
        <p:nvSpPr>
          <p:cNvPr id="30" name="Freeform 30"/>
          <p:cNvSpPr/>
          <p:nvPr/>
        </p:nvSpPr>
        <p:spPr>
          <a:xfrm>
            <a:off x="15230287" y="295787"/>
            <a:ext cx="2870787" cy="2382753"/>
          </a:xfrm>
          <a:custGeom>
            <a:avLst/>
            <a:gdLst/>
            <a:ahLst/>
            <a:cxnLst/>
            <a:rect l="l" t="t" r="r" b="b"/>
            <a:pathLst>
              <a:path w="2870787" h="2382753">
                <a:moveTo>
                  <a:pt x="0" y="0"/>
                </a:moveTo>
                <a:lnTo>
                  <a:pt x="2870787" y="0"/>
                </a:lnTo>
                <a:lnTo>
                  <a:pt x="2870787" y="2382753"/>
                </a:lnTo>
                <a:lnTo>
                  <a:pt x="0" y="238275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1" name="Group 31"/>
          <p:cNvGrpSpPr/>
          <p:nvPr/>
        </p:nvGrpSpPr>
        <p:grpSpPr>
          <a:xfrm>
            <a:off x="17064997" y="8935441"/>
            <a:ext cx="1036077" cy="1036077"/>
            <a:chOff x="0" y="0"/>
            <a:chExt cx="13716000" cy="13716000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6858000" y="0"/>
                  </a:moveTo>
                  <a:cubicBezTo>
                    <a:pt x="3070431" y="0"/>
                    <a:pt x="0" y="3070431"/>
                    <a:pt x="0" y="6858000"/>
                  </a:cubicBezTo>
                  <a:cubicBezTo>
                    <a:pt x="0" y="10645569"/>
                    <a:pt x="3070431" y="13716000"/>
                    <a:pt x="6858000" y="13716000"/>
                  </a:cubicBezTo>
                  <a:cubicBezTo>
                    <a:pt x="10645569" y="13716000"/>
                    <a:pt x="13716000" y="10645569"/>
                    <a:pt x="13716000" y="6858000"/>
                  </a:cubicBezTo>
                  <a:cubicBezTo>
                    <a:pt x="13716000" y="3070431"/>
                    <a:pt x="10645569" y="0"/>
                    <a:pt x="6858000" y="0"/>
                  </a:cubicBezTo>
                  <a:close/>
                </a:path>
              </a:pathLst>
            </a:custGeom>
            <a:blipFill>
              <a:blip r:embed="rId14"/>
              <a:stretch>
                <a:fillRect l="-41705" r="-49377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33" name="Freeform 33"/>
          <p:cNvSpPr/>
          <p:nvPr/>
        </p:nvSpPr>
        <p:spPr>
          <a:xfrm>
            <a:off x="7743100" y="-536538"/>
            <a:ext cx="2432147" cy="3221386"/>
          </a:xfrm>
          <a:custGeom>
            <a:avLst/>
            <a:gdLst/>
            <a:ahLst/>
            <a:cxnLst/>
            <a:rect l="l" t="t" r="r" b="b"/>
            <a:pathLst>
              <a:path w="2432147" h="3221386">
                <a:moveTo>
                  <a:pt x="0" y="0"/>
                </a:moveTo>
                <a:lnTo>
                  <a:pt x="2432146" y="0"/>
                </a:lnTo>
                <a:lnTo>
                  <a:pt x="2432146" y="3221386"/>
                </a:lnTo>
                <a:lnTo>
                  <a:pt x="0" y="322138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4" name="TextBox 34"/>
          <p:cNvSpPr txBox="1"/>
          <p:nvPr/>
        </p:nvSpPr>
        <p:spPr>
          <a:xfrm>
            <a:off x="13763484" y="677100"/>
            <a:ext cx="403278" cy="4256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68"/>
              </a:lnSpc>
            </a:pPr>
            <a:r>
              <a:rPr lang="en-US" sz="1719">
                <a:solidFill>
                  <a:srgbClr val="000000"/>
                </a:solidFill>
                <a:latin typeface="Canva Student Font"/>
                <a:ea typeface="Canva Student Font"/>
                <a:cs typeface="Canva Student Font"/>
                <a:sym typeface="Canva Student Font"/>
              </a:rPr>
              <a:t>FOOD</a:t>
            </a:r>
          </a:p>
          <a:p>
            <a:pPr algn="ctr">
              <a:lnSpc>
                <a:spcPts val="1668"/>
              </a:lnSpc>
            </a:pPr>
            <a:r>
              <a:rPr lang="en-US" sz="1719">
                <a:solidFill>
                  <a:srgbClr val="000000"/>
                </a:solidFill>
                <a:latin typeface="Canva Student Font"/>
                <a:ea typeface="Canva Student Font"/>
                <a:cs typeface="Canva Student Font"/>
                <a:sym typeface="Canva Student Font"/>
              </a:rPr>
              <a:t>BANK</a:t>
            </a:r>
          </a:p>
        </p:txBody>
      </p:sp>
      <p:grpSp>
        <p:nvGrpSpPr>
          <p:cNvPr id="35" name="Group 35"/>
          <p:cNvGrpSpPr/>
          <p:nvPr/>
        </p:nvGrpSpPr>
        <p:grpSpPr>
          <a:xfrm>
            <a:off x="313608" y="3114960"/>
            <a:ext cx="15881728" cy="6594292"/>
            <a:chOff x="0" y="0"/>
            <a:chExt cx="21175637" cy="8792389"/>
          </a:xfrm>
        </p:grpSpPr>
        <p:sp>
          <p:nvSpPr>
            <p:cNvPr id="36" name="TextBox 36"/>
            <p:cNvSpPr txBox="1"/>
            <p:nvPr/>
          </p:nvSpPr>
          <p:spPr>
            <a:xfrm>
              <a:off x="0" y="1248631"/>
              <a:ext cx="14803993" cy="18450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849"/>
                </a:lnSpc>
              </a:pPr>
              <a:r>
                <a:rPr lang="en-US" sz="11345" spc="-397">
                  <a:solidFill>
                    <a:srgbClr val="5C2308"/>
                  </a:solidFill>
                  <a:latin typeface="Bernoru SemiCondensed"/>
                  <a:ea typeface="Bernoru SemiCondensed"/>
                  <a:cs typeface="Bernoru SemiCondensed"/>
                  <a:sym typeface="Bernoru SemiCondensed"/>
                </a:rPr>
                <a:t>WHERE DOES THIS</a:t>
              </a:r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231153" y="952577"/>
              <a:ext cx="15534957" cy="39394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923"/>
                </a:lnSpc>
                <a:spcBef>
                  <a:spcPct val="0"/>
                </a:spcBef>
              </a:pPr>
              <a:r>
                <a:rPr lang="en-US" sz="17802" spc="534">
                  <a:solidFill>
                    <a:srgbClr val="F0AB0F"/>
                  </a:solidFill>
                  <a:latin typeface="Holiday"/>
                  <a:ea typeface="Holiday"/>
                  <a:cs typeface="Holiday"/>
                  <a:sym typeface="Holiday"/>
                </a:rPr>
                <a:t>door belong?</a:t>
              </a:r>
            </a:p>
          </p:txBody>
        </p:sp>
        <p:sp>
          <p:nvSpPr>
            <p:cNvPr id="38" name="Freeform 38"/>
            <p:cNvSpPr/>
            <p:nvPr/>
          </p:nvSpPr>
          <p:spPr>
            <a:xfrm>
              <a:off x="15766110" y="0"/>
              <a:ext cx="5409527" cy="8792389"/>
            </a:xfrm>
            <a:custGeom>
              <a:avLst/>
              <a:gdLst/>
              <a:ahLst/>
              <a:cxnLst/>
              <a:rect l="l" t="t" r="r" b="b"/>
              <a:pathLst>
                <a:path w="5409527" h="8792389">
                  <a:moveTo>
                    <a:pt x="0" y="0"/>
                  </a:moveTo>
                  <a:lnTo>
                    <a:pt x="5409527" y="0"/>
                  </a:lnTo>
                  <a:lnTo>
                    <a:pt x="5409527" y="8792389"/>
                  </a:lnTo>
                  <a:lnTo>
                    <a:pt x="0" y="87923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 l="-2859" t="-5497" b="-32765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196371"/>
            <a:ext cx="3795781" cy="2874912"/>
            <a:chOff x="0" y="0"/>
            <a:chExt cx="1411226" cy="106885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11226" cy="1068858"/>
            </a:xfrm>
            <a:custGeom>
              <a:avLst/>
              <a:gdLst/>
              <a:ahLst/>
              <a:cxnLst/>
              <a:rect l="l" t="t" r="r" b="b"/>
              <a:pathLst>
                <a:path w="1411226" h="1068858">
                  <a:moveTo>
                    <a:pt x="0" y="0"/>
                  </a:moveTo>
                  <a:lnTo>
                    <a:pt x="1411226" y="0"/>
                  </a:lnTo>
                  <a:lnTo>
                    <a:pt x="1411226" y="1068858"/>
                  </a:lnTo>
                  <a:lnTo>
                    <a:pt x="0" y="1068858"/>
                  </a:lnTo>
                  <a:close/>
                </a:path>
              </a:pathLst>
            </a:custGeom>
            <a:solidFill>
              <a:srgbClr val="F6BA29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9525"/>
              <a:ext cx="1411226" cy="1078383"/>
            </a:xfrm>
            <a:prstGeom prst="rect">
              <a:avLst/>
            </a:prstGeom>
          </p:spPr>
          <p:txBody>
            <a:bodyPr lIns="26691" tIns="26691" rIns="26691" bIns="26691" rtlCol="0" anchor="ctr"/>
            <a:lstStyle/>
            <a:p>
              <a:pPr algn="ctr">
                <a:lnSpc>
                  <a:spcPts val="883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088114" y="240235"/>
            <a:ext cx="1951660" cy="2438306"/>
          </a:xfrm>
          <a:custGeom>
            <a:avLst/>
            <a:gdLst/>
            <a:ahLst/>
            <a:cxnLst/>
            <a:rect l="l" t="t" r="r" b="b"/>
            <a:pathLst>
              <a:path w="1951660" h="2438306">
                <a:moveTo>
                  <a:pt x="0" y="0"/>
                </a:moveTo>
                <a:lnTo>
                  <a:pt x="1951660" y="0"/>
                </a:lnTo>
                <a:lnTo>
                  <a:pt x="1951660" y="2438305"/>
                </a:lnTo>
                <a:lnTo>
                  <a:pt x="0" y="243830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6" name="Group 6"/>
          <p:cNvGrpSpPr/>
          <p:nvPr/>
        </p:nvGrpSpPr>
        <p:grpSpPr>
          <a:xfrm>
            <a:off x="3987111" y="-291466"/>
            <a:ext cx="3755989" cy="2961009"/>
            <a:chOff x="0" y="0"/>
            <a:chExt cx="1373765" cy="10829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373765" cy="1082999"/>
            </a:xfrm>
            <a:custGeom>
              <a:avLst/>
              <a:gdLst/>
              <a:ahLst/>
              <a:cxnLst/>
              <a:rect l="l" t="t" r="r" b="b"/>
              <a:pathLst>
                <a:path w="1373765" h="1082999">
                  <a:moveTo>
                    <a:pt x="0" y="0"/>
                  </a:moveTo>
                  <a:lnTo>
                    <a:pt x="1373765" y="0"/>
                  </a:lnTo>
                  <a:lnTo>
                    <a:pt x="1373765" y="1082999"/>
                  </a:lnTo>
                  <a:lnTo>
                    <a:pt x="0" y="1082999"/>
                  </a:lnTo>
                  <a:close/>
                </a:path>
              </a:pathLst>
            </a:custGeom>
            <a:solidFill>
              <a:srgbClr val="00BF63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9525"/>
              <a:ext cx="1373765" cy="1092524"/>
            </a:xfrm>
            <a:prstGeom prst="rect">
              <a:avLst/>
            </a:prstGeom>
          </p:spPr>
          <p:txBody>
            <a:bodyPr lIns="26691" tIns="26691" rIns="26691" bIns="26691" rtlCol="0" anchor="ctr"/>
            <a:lstStyle/>
            <a:p>
              <a:pPr algn="ctr">
                <a:lnSpc>
                  <a:spcPts val="883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6125941" y="354681"/>
            <a:ext cx="1277997" cy="2314862"/>
          </a:xfrm>
          <a:custGeom>
            <a:avLst/>
            <a:gdLst/>
            <a:ahLst/>
            <a:cxnLst/>
            <a:rect l="l" t="t" r="r" b="b"/>
            <a:pathLst>
              <a:path w="1277997" h="2314862">
                <a:moveTo>
                  <a:pt x="0" y="0"/>
                </a:moveTo>
                <a:lnTo>
                  <a:pt x="1277997" y="0"/>
                </a:lnTo>
                <a:lnTo>
                  <a:pt x="1277997" y="2314862"/>
                </a:lnTo>
                <a:lnTo>
                  <a:pt x="0" y="23148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0" name="Group 10"/>
          <p:cNvGrpSpPr/>
          <p:nvPr/>
        </p:nvGrpSpPr>
        <p:grpSpPr>
          <a:xfrm>
            <a:off x="3394144" y="-291466"/>
            <a:ext cx="2144099" cy="2957749"/>
            <a:chOff x="0" y="0"/>
            <a:chExt cx="806598" cy="111268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06598" cy="1112688"/>
            </a:xfrm>
            <a:custGeom>
              <a:avLst/>
              <a:gdLst/>
              <a:ahLst/>
              <a:cxnLst/>
              <a:rect l="l" t="t" r="r" b="b"/>
              <a:pathLst>
                <a:path w="806598" h="1112688">
                  <a:moveTo>
                    <a:pt x="0" y="0"/>
                  </a:moveTo>
                  <a:lnTo>
                    <a:pt x="806598" y="0"/>
                  </a:lnTo>
                  <a:lnTo>
                    <a:pt x="806598" y="1112688"/>
                  </a:lnTo>
                  <a:lnTo>
                    <a:pt x="0" y="1112688"/>
                  </a:lnTo>
                  <a:close/>
                </a:path>
              </a:pathLst>
            </a:custGeom>
            <a:solidFill>
              <a:srgbClr val="F12E46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9525"/>
              <a:ext cx="806598" cy="1122213"/>
            </a:xfrm>
            <a:prstGeom prst="rect">
              <a:avLst/>
            </a:prstGeom>
          </p:spPr>
          <p:txBody>
            <a:bodyPr lIns="26691" tIns="26691" rIns="26691" bIns="26691" rtlCol="0" anchor="ctr"/>
            <a:lstStyle/>
            <a:p>
              <a:pPr algn="ctr">
                <a:lnSpc>
                  <a:spcPts val="883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3562264" y="295787"/>
            <a:ext cx="1975979" cy="2352348"/>
          </a:xfrm>
          <a:custGeom>
            <a:avLst/>
            <a:gdLst/>
            <a:ahLst/>
            <a:cxnLst/>
            <a:rect l="l" t="t" r="r" b="b"/>
            <a:pathLst>
              <a:path w="1975979" h="2352348">
                <a:moveTo>
                  <a:pt x="0" y="0"/>
                </a:moveTo>
                <a:lnTo>
                  <a:pt x="1975980" y="0"/>
                </a:lnTo>
                <a:lnTo>
                  <a:pt x="1975980" y="2352348"/>
                </a:lnTo>
                <a:lnTo>
                  <a:pt x="0" y="23523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r="-9523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4" name="Group 14"/>
          <p:cNvGrpSpPr/>
          <p:nvPr/>
        </p:nvGrpSpPr>
        <p:grpSpPr>
          <a:xfrm>
            <a:off x="728391" y="-783437"/>
            <a:ext cx="3587800" cy="2046881"/>
            <a:chOff x="0" y="0"/>
            <a:chExt cx="999174" cy="57004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999174" cy="570040"/>
            </a:xfrm>
            <a:custGeom>
              <a:avLst/>
              <a:gdLst/>
              <a:ahLst/>
              <a:cxnLst/>
              <a:rect l="l" t="t" r="r" b="b"/>
              <a:pathLst>
                <a:path w="999174" h="570040">
                  <a:moveTo>
                    <a:pt x="40999" y="0"/>
                  </a:moveTo>
                  <a:lnTo>
                    <a:pt x="958175" y="0"/>
                  </a:lnTo>
                  <a:cubicBezTo>
                    <a:pt x="980818" y="0"/>
                    <a:pt x="999174" y="18356"/>
                    <a:pt x="999174" y="40999"/>
                  </a:cubicBezTo>
                  <a:lnTo>
                    <a:pt x="999174" y="529041"/>
                  </a:lnTo>
                  <a:cubicBezTo>
                    <a:pt x="999174" y="539914"/>
                    <a:pt x="994854" y="550343"/>
                    <a:pt x="987165" y="558032"/>
                  </a:cubicBezTo>
                  <a:cubicBezTo>
                    <a:pt x="979477" y="565720"/>
                    <a:pt x="969048" y="570040"/>
                    <a:pt x="958175" y="570040"/>
                  </a:cubicBezTo>
                  <a:lnTo>
                    <a:pt x="40999" y="570040"/>
                  </a:lnTo>
                  <a:cubicBezTo>
                    <a:pt x="30125" y="570040"/>
                    <a:pt x="19697" y="565720"/>
                    <a:pt x="12008" y="558032"/>
                  </a:cubicBezTo>
                  <a:cubicBezTo>
                    <a:pt x="4320" y="550343"/>
                    <a:pt x="0" y="539914"/>
                    <a:pt x="0" y="529041"/>
                  </a:cubicBezTo>
                  <a:lnTo>
                    <a:pt x="0" y="40999"/>
                  </a:lnTo>
                  <a:cubicBezTo>
                    <a:pt x="0" y="30125"/>
                    <a:pt x="4320" y="19697"/>
                    <a:pt x="12008" y="12008"/>
                  </a:cubicBezTo>
                  <a:cubicBezTo>
                    <a:pt x="19697" y="4320"/>
                    <a:pt x="30125" y="0"/>
                    <a:pt x="40999" y="0"/>
                  </a:cubicBezTo>
                  <a:close/>
                </a:path>
              </a:pathLst>
            </a:custGeom>
            <a:solidFill>
              <a:srgbClr val="142143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19050"/>
              <a:ext cx="999174" cy="589090"/>
            </a:xfrm>
            <a:prstGeom prst="rect">
              <a:avLst/>
            </a:prstGeom>
          </p:spPr>
          <p:txBody>
            <a:bodyPr lIns="26691" tIns="26691" rIns="26691" bIns="26691" rtlCol="0" anchor="ctr"/>
            <a:lstStyle/>
            <a:p>
              <a:pPr algn="ctr">
                <a:lnSpc>
                  <a:spcPts val="957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>
            <a:off x="883957" y="78293"/>
            <a:ext cx="3136959" cy="1085430"/>
          </a:xfrm>
          <a:custGeom>
            <a:avLst/>
            <a:gdLst/>
            <a:ahLst/>
            <a:cxnLst/>
            <a:rect l="l" t="t" r="r" b="b"/>
            <a:pathLst>
              <a:path w="3136959" h="1085430">
                <a:moveTo>
                  <a:pt x="0" y="0"/>
                </a:moveTo>
                <a:lnTo>
                  <a:pt x="3136959" y="0"/>
                </a:lnTo>
                <a:lnTo>
                  <a:pt x="3136959" y="1085430"/>
                </a:lnTo>
                <a:lnTo>
                  <a:pt x="0" y="108543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8" name="Group 18"/>
          <p:cNvGrpSpPr/>
          <p:nvPr/>
        </p:nvGrpSpPr>
        <p:grpSpPr>
          <a:xfrm>
            <a:off x="10175246" y="-2245297"/>
            <a:ext cx="2951943" cy="4923837"/>
            <a:chOff x="0" y="0"/>
            <a:chExt cx="822092" cy="1371249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22092" cy="1371249"/>
            </a:xfrm>
            <a:custGeom>
              <a:avLst/>
              <a:gdLst/>
              <a:ahLst/>
              <a:cxnLst/>
              <a:rect l="l" t="t" r="r" b="b"/>
              <a:pathLst>
                <a:path w="822092" h="1371249">
                  <a:moveTo>
                    <a:pt x="0" y="0"/>
                  </a:moveTo>
                  <a:lnTo>
                    <a:pt x="822092" y="0"/>
                  </a:lnTo>
                  <a:lnTo>
                    <a:pt x="822092" y="1371249"/>
                  </a:lnTo>
                  <a:lnTo>
                    <a:pt x="0" y="1371249"/>
                  </a:lnTo>
                  <a:close/>
                </a:path>
              </a:pathLst>
            </a:custGeom>
            <a:solidFill>
              <a:srgbClr val="0CC0D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9525"/>
              <a:ext cx="822092" cy="1380774"/>
            </a:xfrm>
            <a:prstGeom prst="rect">
              <a:avLst/>
            </a:prstGeom>
          </p:spPr>
          <p:txBody>
            <a:bodyPr lIns="26691" tIns="26691" rIns="26691" bIns="26691" rtlCol="0" anchor="ctr"/>
            <a:lstStyle/>
            <a:p>
              <a:pPr algn="ctr">
                <a:lnSpc>
                  <a:spcPts val="883"/>
                </a:lnSpc>
              </a:pPr>
              <a:endParaRPr/>
            </a:p>
          </p:txBody>
        </p:sp>
      </p:grpSp>
      <p:sp>
        <p:nvSpPr>
          <p:cNvPr id="21" name="Freeform 21"/>
          <p:cNvSpPr/>
          <p:nvPr/>
        </p:nvSpPr>
        <p:spPr>
          <a:xfrm>
            <a:off x="10300377" y="240235"/>
            <a:ext cx="2701682" cy="2431514"/>
          </a:xfrm>
          <a:custGeom>
            <a:avLst/>
            <a:gdLst/>
            <a:ahLst/>
            <a:cxnLst/>
            <a:rect l="l" t="t" r="r" b="b"/>
            <a:pathLst>
              <a:path w="2701682" h="2431514">
                <a:moveTo>
                  <a:pt x="0" y="0"/>
                </a:moveTo>
                <a:lnTo>
                  <a:pt x="2701682" y="0"/>
                </a:lnTo>
                <a:lnTo>
                  <a:pt x="2701682" y="2431513"/>
                </a:lnTo>
                <a:lnTo>
                  <a:pt x="0" y="243151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22" name="Group 22"/>
          <p:cNvGrpSpPr/>
          <p:nvPr/>
        </p:nvGrpSpPr>
        <p:grpSpPr>
          <a:xfrm>
            <a:off x="13127189" y="-151653"/>
            <a:ext cx="1687792" cy="2830194"/>
            <a:chOff x="0" y="0"/>
            <a:chExt cx="470037" cy="788186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470037" cy="788186"/>
            </a:xfrm>
            <a:custGeom>
              <a:avLst/>
              <a:gdLst/>
              <a:ahLst/>
              <a:cxnLst/>
              <a:rect l="l" t="t" r="r" b="b"/>
              <a:pathLst>
                <a:path w="470037" h="788186">
                  <a:moveTo>
                    <a:pt x="0" y="0"/>
                  </a:moveTo>
                  <a:lnTo>
                    <a:pt x="470037" y="0"/>
                  </a:lnTo>
                  <a:lnTo>
                    <a:pt x="470037" y="788186"/>
                  </a:lnTo>
                  <a:lnTo>
                    <a:pt x="0" y="788186"/>
                  </a:lnTo>
                  <a:close/>
                </a:path>
              </a:pathLst>
            </a:custGeom>
            <a:solidFill>
              <a:srgbClr val="54BF00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-9525"/>
              <a:ext cx="470037" cy="797711"/>
            </a:xfrm>
            <a:prstGeom prst="rect">
              <a:avLst/>
            </a:prstGeom>
          </p:spPr>
          <p:txBody>
            <a:bodyPr lIns="26691" tIns="26691" rIns="26691" bIns="26691" rtlCol="0" anchor="ctr"/>
            <a:lstStyle/>
            <a:p>
              <a:pPr algn="ctr">
                <a:lnSpc>
                  <a:spcPts val="883"/>
                </a:lnSpc>
              </a:pPr>
              <a:endParaRPr/>
            </a:p>
          </p:txBody>
        </p:sp>
      </p:grpSp>
      <p:sp>
        <p:nvSpPr>
          <p:cNvPr id="25" name="Freeform 25"/>
          <p:cNvSpPr/>
          <p:nvPr/>
        </p:nvSpPr>
        <p:spPr>
          <a:xfrm>
            <a:off x="13323305" y="240235"/>
            <a:ext cx="1283637" cy="2431514"/>
          </a:xfrm>
          <a:custGeom>
            <a:avLst/>
            <a:gdLst/>
            <a:ahLst/>
            <a:cxnLst/>
            <a:rect l="l" t="t" r="r" b="b"/>
            <a:pathLst>
              <a:path w="1283637" h="2431514">
                <a:moveTo>
                  <a:pt x="0" y="0"/>
                </a:moveTo>
                <a:lnTo>
                  <a:pt x="1283637" y="0"/>
                </a:lnTo>
                <a:lnTo>
                  <a:pt x="1283637" y="2431513"/>
                </a:lnTo>
                <a:lnTo>
                  <a:pt x="0" y="243151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6" name="Freeform 26"/>
          <p:cNvSpPr/>
          <p:nvPr/>
        </p:nvSpPr>
        <p:spPr>
          <a:xfrm>
            <a:off x="13478947" y="277445"/>
            <a:ext cx="972354" cy="825285"/>
          </a:xfrm>
          <a:custGeom>
            <a:avLst/>
            <a:gdLst/>
            <a:ahLst/>
            <a:cxnLst/>
            <a:rect l="l" t="t" r="r" b="b"/>
            <a:pathLst>
              <a:path w="972354" h="825285">
                <a:moveTo>
                  <a:pt x="0" y="0"/>
                </a:moveTo>
                <a:lnTo>
                  <a:pt x="972353" y="0"/>
                </a:lnTo>
                <a:lnTo>
                  <a:pt x="972353" y="825285"/>
                </a:lnTo>
                <a:lnTo>
                  <a:pt x="0" y="82528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27" name="Group 27"/>
          <p:cNvGrpSpPr/>
          <p:nvPr/>
        </p:nvGrpSpPr>
        <p:grpSpPr>
          <a:xfrm>
            <a:off x="14814981" y="-1160819"/>
            <a:ext cx="3701399" cy="3839360"/>
            <a:chOff x="0" y="0"/>
            <a:chExt cx="1030810" cy="1069231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1030810" cy="1069231"/>
            </a:xfrm>
            <a:custGeom>
              <a:avLst/>
              <a:gdLst/>
              <a:ahLst/>
              <a:cxnLst/>
              <a:rect l="l" t="t" r="r" b="b"/>
              <a:pathLst>
                <a:path w="1030810" h="1069231">
                  <a:moveTo>
                    <a:pt x="0" y="0"/>
                  </a:moveTo>
                  <a:lnTo>
                    <a:pt x="1030810" y="0"/>
                  </a:lnTo>
                  <a:lnTo>
                    <a:pt x="1030810" y="1069231"/>
                  </a:lnTo>
                  <a:lnTo>
                    <a:pt x="0" y="1069231"/>
                  </a:lnTo>
                  <a:close/>
                </a:path>
              </a:pathLst>
            </a:custGeom>
            <a:solidFill>
              <a:srgbClr val="0B50A3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0" y="-9525"/>
              <a:ext cx="1030810" cy="1078756"/>
            </a:xfrm>
            <a:prstGeom prst="rect">
              <a:avLst/>
            </a:prstGeom>
          </p:spPr>
          <p:txBody>
            <a:bodyPr lIns="26691" tIns="26691" rIns="26691" bIns="26691" rtlCol="0" anchor="ctr"/>
            <a:lstStyle/>
            <a:p>
              <a:pPr algn="ctr">
                <a:lnSpc>
                  <a:spcPts val="883"/>
                </a:lnSpc>
              </a:pPr>
              <a:endParaRPr/>
            </a:p>
          </p:txBody>
        </p:sp>
      </p:grpSp>
      <p:sp>
        <p:nvSpPr>
          <p:cNvPr id="30" name="Freeform 30"/>
          <p:cNvSpPr/>
          <p:nvPr/>
        </p:nvSpPr>
        <p:spPr>
          <a:xfrm>
            <a:off x="15230287" y="295787"/>
            <a:ext cx="2870787" cy="2382753"/>
          </a:xfrm>
          <a:custGeom>
            <a:avLst/>
            <a:gdLst/>
            <a:ahLst/>
            <a:cxnLst/>
            <a:rect l="l" t="t" r="r" b="b"/>
            <a:pathLst>
              <a:path w="2870787" h="2382753">
                <a:moveTo>
                  <a:pt x="0" y="0"/>
                </a:moveTo>
                <a:lnTo>
                  <a:pt x="2870787" y="0"/>
                </a:lnTo>
                <a:lnTo>
                  <a:pt x="2870787" y="2382753"/>
                </a:lnTo>
                <a:lnTo>
                  <a:pt x="0" y="238275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1" name="Group 31"/>
          <p:cNvGrpSpPr/>
          <p:nvPr/>
        </p:nvGrpSpPr>
        <p:grpSpPr>
          <a:xfrm>
            <a:off x="17064997" y="8935441"/>
            <a:ext cx="1036077" cy="1036077"/>
            <a:chOff x="0" y="0"/>
            <a:chExt cx="13716000" cy="13716000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6858000" y="0"/>
                  </a:moveTo>
                  <a:cubicBezTo>
                    <a:pt x="3070431" y="0"/>
                    <a:pt x="0" y="3070431"/>
                    <a:pt x="0" y="6858000"/>
                  </a:cubicBezTo>
                  <a:cubicBezTo>
                    <a:pt x="0" y="10645569"/>
                    <a:pt x="3070431" y="13716000"/>
                    <a:pt x="6858000" y="13716000"/>
                  </a:cubicBezTo>
                  <a:cubicBezTo>
                    <a:pt x="10645569" y="13716000"/>
                    <a:pt x="13716000" y="10645569"/>
                    <a:pt x="13716000" y="6858000"/>
                  </a:cubicBezTo>
                  <a:cubicBezTo>
                    <a:pt x="13716000" y="3070431"/>
                    <a:pt x="10645569" y="0"/>
                    <a:pt x="6858000" y="0"/>
                  </a:cubicBezTo>
                  <a:close/>
                </a:path>
              </a:pathLst>
            </a:custGeom>
            <a:blipFill>
              <a:blip r:embed="rId14"/>
              <a:stretch>
                <a:fillRect l="-41705" r="-49377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33" name="Freeform 33"/>
          <p:cNvSpPr/>
          <p:nvPr/>
        </p:nvSpPr>
        <p:spPr>
          <a:xfrm>
            <a:off x="7743100" y="-536538"/>
            <a:ext cx="2432147" cy="3221386"/>
          </a:xfrm>
          <a:custGeom>
            <a:avLst/>
            <a:gdLst/>
            <a:ahLst/>
            <a:cxnLst/>
            <a:rect l="l" t="t" r="r" b="b"/>
            <a:pathLst>
              <a:path w="2432147" h="3221386">
                <a:moveTo>
                  <a:pt x="0" y="0"/>
                </a:moveTo>
                <a:lnTo>
                  <a:pt x="2432146" y="0"/>
                </a:lnTo>
                <a:lnTo>
                  <a:pt x="2432146" y="3221386"/>
                </a:lnTo>
                <a:lnTo>
                  <a:pt x="0" y="322138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4" name="Freeform 34"/>
          <p:cNvSpPr/>
          <p:nvPr/>
        </p:nvSpPr>
        <p:spPr>
          <a:xfrm>
            <a:off x="2522291" y="3409109"/>
            <a:ext cx="13441682" cy="6299568"/>
          </a:xfrm>
          <a:custGeom>
            <a:avLst/>
            <a:gdLst/>
            <a:ahLst/>
            <a:cxnLst/>
            <a:rect l="l" t="t" r="r" b="b"/>
            <a:pathLst>
              <a:path w="13441682" h="6299568">
                <a:moveTo>
                  <a:pt x="0" y="0"/>
                </a:moveTo>
                <a:lnTo>
                  <a:pt x="13441682" y="0"/>
                </a:lnTo>
                <a:lnTo>
                  <a:pt x="13441682" y="6299567"/>
                </a:lnTo>
                <a:lnTo>
                  <a:pt x="0" y="6299567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b="-20023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5" name="Freeform 35"/>
          <p:cNvSpPr/>
          <p:nvPr/>
        </p:nvSpPr>
        <p:spPr>
          <a:xfrm>
            <a:off x="2522291" y="3328320"/>
            <a:ext cx="13441682" cy="6380357"/>
          </a:xfrm>
          <a:custGeom>
            <a:avLst/>
            <a:gdLst/>
            <a:ahLst/>
            <a:cxnLst/>
            <a:rect l="l" t="t" r="r" b="b"/>
            <a:pathLst>
              <a:path w="13441682" h="6380357">
                <a:moveTo>
                  <a:pt x="0" y="0"/>
                </a:moveTo>
                <a:lnTo>
                  <a:pt x="13441682" y="0"/>
                </a:lnTo>
                <a:lnTo>
                  <a:pt x="13441682" y="6380356"/>
                </a:lnTo>
                <a:lnTo>
                  <a:pt x="0" y="6380356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t="-2668" b="-2668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6" name="TextBox 36"/>
          <p:cNvSpPr txBox="1"/>
          <p:nvPr/>
        </p:nvSpPr>
        <p:spPr>
          <a:xfrm>
            <a:off x="13763484" y="677100"/>
            <a:ext cx="403278" cy="4256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68"/>
              </a:lnSpc>
            </a:pPr>
            <a:r>
              <a:rPr lang="en-US" sz="1719">
                <a:solidFill>
                  <a:srgbClr val="000000"/>
                </a:solidFill>
                <a:latin typeface="Canva Student Font"/>
                <a:ea typeface="Canva Student Font"/>
                <a:cs typeface="Canva Student Font"/>
                <a:sym typeface="Canva Student Font"/>
              </a:rPr>
              <a:t>FOOD</a:t>
            </a:r>
          </a:p>
          <a:p>
            <a:pPr algn="ctr">
              <a:lnSpc>
                <a:spcPts val="1668"/>
              </a:lnSpc>
            </a:pPr>
            <a:r>
              <a:rPr lang="en-US" sz="1719">
                <a:solidFill>
                  <a:srgbClr val="000000"/>
                </a:solidFill>
                <a:latin typeface="Canva Student Font"/>
                <a:ea typeface="Canva Student Font"/>
                <a:cs typeface="Canva Student Font"/>
                <a:sym typeface="Canva Student Font"/>
              </a:rPr>
              <a:t>BANK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2238332" y="6182320"/>
            <a:ext cx="13441682" cy="35263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974"/>
              </a:lnSpc>
              <a:spcBef>
                <a:spcPct val="0"/>
              </a:spcBef>
            </a:pPr>
            <a:r>
              <a:rPr lang="en-US" sz="20696">
                <a:solidFill>
                  <a:srgbClr val="FFFFFF"/>
                </a:solidFill>
                <a:latin typeface="Holiday"/>
                <a:ea typeface="Holiday"/>
                <a:cs typeface="Holiday"/>
                <a:sym typeface="Holiday"/>
              </a:rPr>
              <a:t>Encanto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196371"/>
            <a:ext cx="3795781" cy="2874912"/>
            <a:chOff x="0" y="0"/>
            <a:chExt cx="1411226" cy="106885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11226" cy="1068858"/>
            </a:xfrm>
            <a:custGeom>
              <a:avLst/>
              <a:gdLst/>
              <a:ahLst/>
              <a:cxnLst/>
              <a:rect l="l" t="t" r="r" b="b"/>
              <a:pathLst>
                <a:path w="1411226" h="1068858">
                  <a:moveTo>
                    <a:pt x="0" y="0"/>
                  </a:moveTo>
                  <a:lnTo>
                    <a:pt x="1411226" y="0"/>
                  </a:lnTo>
                  <a:lnTo>
                    <a:pt x="1411226" y="1068858"/>
                  </a:lnTo>
                  <a:lnTo>
                    <a:pt x="0" y="1068858"/>
                  </a:lnTo>
                  <a:close/>
                </a:path>
              </a:pathLst>
            </a:custGeom>
            <a:solidFill>
              <a:srgbClr val="F6BA29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9525"/>
              <a:ext cx="1411226" cy="1078383"/>
            </a:xfrm>
            <a:prstGeom prst="rect">
              <a:avLst/>
            </a:prstGeom>
          </p:spPr>
          <p:txBody>
            <a:bodyPr lIns="26691" tIns="26691" rIns="26691" bIns="26691" rtlCol="0" anchor="ctr"/>
            <a:lstStyle/>
            <a:p>
              <a:pPr algn="ctr">
                <a:lnSpc>
                  <a:spcPts val="883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088114" y="240235"/>
            <a:ext cx="1951660" cy="2438306"/>
          </a:xfrm>
          <a:custGeom>
            <a:avLst/>
            <a:gdLst/>
            <a:ahLst/>
            <a:cxnLst/>
            <a:rect l="l" t="t" r="r" b="b"/>
            <a:pathLst>
              <a:path w="1951660" h="2438306">
                <a:moveTo>
                  <a:pt x="0" y="0"/>
                </a:moveTo>
                <a:lnTo>
                  <a:pt x="1951660" y="0"/>
                </a:lnTo>
                <a:lnTo>
                  <a:pt x="1951660" y="2438305"/>
                </a:lnTo>
                <a:lnTo>
                  <a:pt x="0" y="243830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6" name="Group 6"/>
          <p:cNvGrpSpPr/>
          <p:nvPr/>
        </p:nvGrpSpPr>
        <p:grpSpPr>
          <a:xfrm>
            <a:off x="3987111" y="-291466"/>
            <a:ext cx="3755989" cy="2961009"/>
            <a:chOff x="0" y="0"/>
            <a:chExt cx="1373765" cy="10829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373765" cy="1082999"/>
            </a:xfrm>
            <a:custGeom>
              <a:avLst/>
              <a:gdLst/>
              <a:ahLst/>
              <a:cxnLst/>
              <a:rect l="l" t="t" r="r" b="b"/>
              <a:pathLst>
                <a:path w="1373765" h="1082999">
                  <a:moveTo>
                    <a:pt x="0" y="0"/>
                  </a:moveTo>
                  <a:lnTo>
                    <a:pt x="1373765" y="0"/>
                  </a:lnTo>
                  <a:lnTo>
                    <a:pt x="1373765" y="1082999"/>
                  </a:lnTo>
                  <a:lnTo>
                    <a:pt x="0" y="1082999"/>
                  </a:lnTo>
                  <a:close/>
                </a:path>
              </a:pathLst>
            </a:custGeom>
            <a:solidFill>
              <a:srgbClr val="00BF63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9525"/>
              <a:ext cx="1373765" cy="1092524"/>
            </a:xfrm>
            <a:prstGeom prst="rect">
              <a:avLst/>
            </a:prstGeom>
          </p:spPr>
          <p:txBody>
            <a:bodyPr lIns="26691" tIns="26691" rIns="26691" bIns="26691" rtlCol="0" anchor="ctr"/>
            <a:lstStyle/>
            <a:p>
              <a:pPr algn="ctr">
                <a:lnSpc>
                  <a:spcPts val="883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6125941" y="354681"/>
            <a:ext cx="1277997" cy="2314862"/>
          </a:xfrm>
          <a:custGeom>
            <a:avLst/>
            <a:gdLst/>
            <a:ahLst/>
            <a:cxnLst/>
            <a:rect l="l" t="t" r="r" b="b"/>
            <a:pathLst>
              <a:path w="1277997" h="2314862">
                <a:moveTo>
                  <a:pt x="0" y="0"/>
                </a:moveTo>
                <a:lnTo>
                  <a:pt x="1277997" y="0"/>
                </a:lnTo>
                <a:lnTo>
                  <a:pt x="1277997" y="2314862"/>
                </a:lnTo>
                <a:lnTo>
                  <a:pt x="0" y="23148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0" name="Group 10"/>
          <p:cNvGrpSpPr/>
          <p:nvPr/>
        </p:nvGrpSpPr>
        <p:grpSpPr>
          <a:xfrm>
            <a:off x="3394144" y="-291466"/>
            <a:ext cx="2144099" cy="2957749"/>
            <a:chOff x="0" y="0"/>
            <a:chExt cx="806598" cy="111268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06598" cy="1112688"/>
            </a:xfrm>
            <a:custGeom>
              <a:avLst/>
              <a:gdLst/>
              <a:ahLst/>
              <a:cxnLst/>
              <a:rect l="l" t="t" r="r" b="b"/>
              <a:pathLst>
                <a:path w="806598" h="1112688">
                  <a:moveTo>
                    <a:pt x="0" y="0"/>
                  </a:moveTo>
                  <a:lnTo>
                    <a:pt x="806598" y="0"/>
                  </a:lnTo>
                  <a:lnTo>
                    <a:pt x="806598" y="1112688"/>
                  </a:lnTo>
                  <a:lnTo>
                    <a:pt x="0" y="1112688"/>
                  </a:lnTo>
                  <a:close/>
                </a:path>
              </a:pathLst>
            </a:custGeom>
            <a:solidFill>
              <a:srgbClr val="F12E46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9525"/>
              <a:ext cx="806598" cy="1122213"/>
            </a:xfrm>
            <a:prstGeom prst="rect">
              <a:avLst/>
            </a:prstGeom>
          </p:spPr>
          <p:txBody>
            <a:bodyPr lIns="26691" tIns="26691" rIns="26691" bIns="26691" rtlCol="0" anchor="ctr"/>
            <a:lstStyle/>
            <a:p>
              <a:pPr algn="ctr">
                <a:lnSpc>
                  <a:spcPts val="883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3562264" y="295787"/>
            <a:ext cx="1975979" cy="2352348"/>
          </a:xfrm>
          <a:custGeom>
            <a:avLst/>
            <a:gdLst/>
            <a:ahLst/>
            <a:cxnLst/>
            <a:rect l="l" t="t" r="r" b="b"/>
            <a:pathLst>
              <a:path w="1975979" h="2352348">
                <a:moveTo>
                  <a:pt x="0" y="0"/>
                </a:moveTo>
                <a:lnTo>
                  <a:pt x="1975980" y="0"/>
                </a:lnTo>
                <a:lnTo>
                  <a:pt x="1975980" y="2352348"/>
                </a:lnTo>
                <a:lnTo>
                  <a:pt x="0" y="23523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r="-9523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4" name="Group 14"/>
          <p:cNvGrpSpPr/>
          <p:nvPr/>
        </p:nvGrpSpPr>
        <p:grpSpPr>
          <a:xfrm>
            <a:off x="728391" y="-783437"/>
            <a:ext cx="3587800" cy="2046881"/>
            <a:chOff x="0" y="0"/>
            <a:chExt cx="999174" cy="57004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999174" cy="570040"/>
            </a:xfrm>
            <a:custGeom>
              <a:avLst/>
              <a:gdLst/>
              <a:ahLst/>
              <a:cxnLst/>
              <a:rect l="l" t="t" r="r" b="b"/>
              <a:pathLst>
                <a:path w="999174" h="570040">
                  <a:moveTo>
                    <a:pt x="40999" y="0"/>
                  </a:moveTo>
                  <a:lnTo>
                    <a:pt x="958175" y="0"/>
                  </a:lnTo>
                  <a:cubicBezTo>
                    <a:pt x="980818" y="0"/>
                    <a:pt x="999174" y="18356"/>
                    <a:pt x="999174" y="40999"/>
                  </a:cubicBezTo>
                  <a:lnTo>
                    <a:pt x="999174" y="529041"/>
                  </a:lnTo>
                  <a:cubicBezTo>
                    <a:pt x="999174" y="539914"/>
                    <a:pt x="994854" y="550343"/>
                    <a:pt x="987165" y="558032"/>
                  </a:cubicBezTo>
                  <a:cubicBezTo>
                    <a:pt x="979477" y="565720"/>
                    <a:pt x="969048" y="570040"/>
                    <a:pt x="958175" y="570040"/>
                  </a:cubicBezTo>
                  <a:lnTo>
                    <a:pt x="40999" y="570040"/>
                  </a:lnTo>
                  <a:cubicBezTo>
                    <a:pt x="30125" y="570040"/>
                    <a:pt x="19697" y="565720"/>
                    <a:pt x="12008" y="558032"/>
                  </a:cubicBezTo>
                  <a:cubicBezTo>
                    <a:pt x="4320" y="550343"/>
                    <a:pt x="0" y="539914"/>
                    <a:pt x="0" y="529041"/>
                  </a:cubicBezTo>
                  <a:lnTo>
                    <a:pt x="0" y="40999"/>
                  </a:lnTo>
                  <a:cubicBezTo>
                    <a:pt x="0" y="30125"/>
                    <a:pt x="4320" y="19697"/>
                    <a:pt x="12008" y="12008"/>
                  </a:cubicBezTo>
                  <a:cubicBezTo>
                    <a:pt x="19697" y="4320"/>
                    <a:pt x="30125" y="0"/>
                    <a:pt x="40999" y="0"/>
                  </a:cubicBezTo>
                  <a:close/>
                </a:path>
              </a:pathLst>
            </a:custGeom>
            <a:solidFill>
              <a:srgbClr val="142143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19050"/>
              <a:ext cx="999174" cy="589090"/>
            </a:xfrm>
            <a:prstGeom prst="rect">
              <a:avLst/>
            </a:prstGeom>
          </p:spPr>
          <p:txBody>
            <a:bodyPr lIns="26691" tIns="26691" rIns="26691" bIns="26691" rtlCol="0" anchor="ctr"/>
            <a:lstStyle/>
            <a:p>
              <a:pPr algn="ctr">
                <a:lnSpc>
                  <a:spcPts val="957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>
            <a:off x="883957" y="78293"/>
            <a:ext cx="3136959" cy="1085430"/>
          </a:xfrm>
          <a:custGeom>
            <a:avLst/>
            <a:gdLst/>
            <a:ahLst/>
            <a:cxnLst/>
            <a:rect l="l" t="t" r="r" b="b"/>
            <a:pathLst>
              <a:path w="3136959" h="1085430">
                <a:moveTo>
                  <a:pt x="0" y="0"/>
                </a:moveTo>
                <a:lnTo>
                  <a:pt x="3136959" y="0"/>
                </a:lnTo>
                <a:lnTo>
                  <a:pt x="3136959" y="1085430"/>
                </a:lnTo>
                <a:lnTo>
                  <a:pt x="0" y="108543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8" name="Group 18"/>
          <p:cNvGrpSpPr/>
          <p:nvPr/>
        </p:nvGrpSpPr>
        <p:grpSpPr>
          <a:xfrm>
            <a:off x="10175246" y="-2245297"/>
            <a:ext cx="2951943" cy="4923837"/>
            <a:chOff x="0" y="0"/>
            <a:chExt cx="822092" cy="1371249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22092" cy="1371249"/>
            </a:xfrm>
            <a:custGeom>
              <a:avLst/>
              <a:gdLst/>
              <a:ahLst/>
              <a:cxnLst/>
              <a:rect l="l" t="t" r="r" b="b"/>
              <a:pathLst>
                <a:path w="822092" h="1371249">
                  <a:moveTo>
                    <a:pt x="0" y="0"/>
                  </a:moveTo>
                  <a:lnTo>
                    <a:pt x="822092" y="0"/>
                  </a:lnTo>
                  <a:lnTo>
                    <a:pt x="822092" y="1371249"/>
                  </a:lnTo>
                  <a:lnTo>
                    <a:pt x="0" y="1371249"/>
                  </a:lnTo>
                  <a:close/>
                </a:path>
              </a:pathLst>
            </a:custGeom>
            <a:solidFill>
              <a:srgbClr val="0CC0D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9525"/>
              <a:ext cx="822092" cy="1380774"/>
            </a:xfrm>
            <a:prstGeom prst="rect">
              <a:avLst/>
            </a:prstGeom>
          </p:spPr>
          <p:txBody>
            <a:bodyPr lIns="26691" tIns="26691" rIns="26691" bIns="26691" rtlCol="0" anchor="ctr"/>
            <a:lstStyle/>
            <a:p>
              <a:pPr algn="ctr">
                <a:lnSpc>
                  <a:spcPts val="883"/>
                </a:lnSpc>
              </a:pPr>
              <a:endParaRPr/>
            </a:p>
          </p:txBody>
        </p:sp>
      </p:grpSp>
      <p:sp>
        <p:nvSpPr>
          <p:cNvPr id="21" name="Freeform 21"/>
          <p:cNvSpPr/>
          <p:nvPr/>
        </p:nvSpPr>
        <p:spPr>
          <a:xfrm>
            <a:off x="10300377" y="240235"/>
            <a:ext cx="2701682" cy="2431514"/>
          </a:xfrm>
          <a:custGeom>
            <a:avLst/>
            <a:gdLst/>
            <a:ahLst/>
            <a:cxnLst/>
            <a:rect l="l" t="t" r="r" b="b"/>
            <a:pathLst>
              <a:path w="2701682" h="2431514">
                <a:moveTo>
                  <a:pt x="0" y="0"/>
                </a:moveTo>
                <a:lnTo>
                  <a:pt x="2701682" y="0"/>
                </a:lnTo>
                <a:lnTo>
                  <a:pt x="2701682" y="2431513"/>
                </a:lnTo>
                <a:lnTo>
                  <a:pt x="0" y="243151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22" name="Group 22"/>
          <p:cNvGrpSpPr/>
          <p:nvPr/>
        </p:nvGrpSpPr>
        <p:grpSpPr>
          <a:xfrm>
            <a:off x="13127189" y="-151653"/>
            <a:ext cx="1687792" cy="2830194"/>
            <a:chOff x="0" y="0"/>
            <a:chExt cx="470037" cy="788186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470037" cy="788186"/>
            </a:xfrm>
            <a:custGeom>
              <a:avLst/>
              <a:gdLst/>
              <a:ahLst/>
              <a:cxnLst/>
              <a:rect l="l" t="t" r="r" b="b"/>
              <a:pathLst>
                <a:path w="470037" h="788186">
                  <a:moveTo>
                    <a:pt x="0" y="0"/>
                  </a:moveTo>
                  <a:lnTo>
                    <a:pt x="470037" y="0"/>
                  </a:lnTo>
                  <a:lnTo>
                    <a:pt x="470037" y="788186"/>
                  </a:lnTo>
                  <a:lnTo>
                    <a:pt x="0" y="788186"/>
                  </a:lnTo>
                  <a:close/>
                </a:path>
              </a:pathLst>
            </a:custGeom>
            <a:solidFill>
              <a:srgbClr val="54BF00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-9525"/>
              <a:ext cx="470037" cy="797711"/>
            </a:xfrm>
            <a:prstGeom prst="rect">
              <a:avLst/>
            </a:prstGeom>
          </p:spPr>
          <p:txBody>
            <a:bodyPr lIns="26691" tIns="26691" rIns="26691" bIns="26691" rtlCol="0" anchor="ctr"/>
            <a:lstStyle/>
            <a:p>
              <a:pPr algn="ctr">
                <a:lnSpc>
                  <a:spcPts val="883"/>
                </a:lnSpc>
              </a:pPr>
              <a:endParaRPr/>
            </a:p>
          </p:txBody>
        </p:sp>
      </p:grpSp>
      <p:sp>
        <p:nvSpPr>
          <p:cNvPr id="25" name="Freeform 25"/>
          <p:cNvSpPr/>
          <p:nvPr/>
        </p:nvSpPr>
        <p:spPr>
          <a:xfrm>
            <a:off x="13323305" y="240235"/>
            <a:ext cx="1283637" cy="2431514"/>
          </a:xfrm>
          <a:custGeom>
            <a:avLst/>
            <a:gdLst/>
            <a:ahLst/>
            <a:cxnLst/>
            <a:rect l="l" t="t" r="r" b="b"/>
            <a:pathLst>
              <a:path w="1283637" h="2431514">
                <a:moveTo>
                  <a:pt x="0" y="0"/>
                </a:moveTo>
                <a:lnTo>
                  <a:pt x="1283637" y="0"/>
                </a:lnTo>
                <a:lnTo>
                  <a:pt x="1283637" y="2431513"/>
                </a:lnTo>
                <a:lnTo>
                  <a:pt x="0" y="243151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6" name="Freeform 26"/>
          <p:cNvSpPr/>
          <p:nvPr/>
        </p:nvSpPr>
        <p:spPr>
          <a:xfrm>
            <a:off x="13478947" y="277445"/>
            <a:ext cx="972354" cy="825285"/>
          </a:xfrm>
          <a:custGeom>
            <a:avLst/>
            <a:gdLst/>
            <a:ahLst/>
            <a:cxnLst/>
            <a:rect l="l" t="t" r="r" b="b"/>
            <a:pathLst>
              <a:path w="972354" h="825285">
                <a:moveTo>
                  <a:pt x="0" y="0"/>
                </a:moveTo>
                <a:lnTo>
                  <a:pt x="972353" y="0"/>
                </a:lnTo>
                <a:lnTo>
                  <a:pt x="972353" y="825285"/>
                </a:lnTo>
                <a:lnTo>
                  <a:pt x="0" y="82528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27" name="Group 27"/>
          <p:cNvGrpSpPr/>
          <p:nvPr/>
        </p:nvGrpSpPr>
        <p:grpSpPr>
          <a:xfrm>
            <a:off x="14814981" y="-1160819"/>
            <a:ext cx="3701399" cy="3839360"/>
            <a:chOff x="0" y="0"/>
            <a:chExt cx="1030810" cy="1069231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1030810" cy="1069231"/>
            </a:xfrm>
            <a:custGeom>
              <a:avLst/>
              <a:gdLst/>
              <a:ahLst/>
              <a:cxnLst/>
              <a:rect l="l" t="t" r="r" b="b"/>
              <a:pathLst>
                <a:path w="1030810" h="1069231">
                  <a:moveTo>
                    <a:pt x="0" y="0"/>
                  </a:moveTo>
                  <a:lnTo>
                    <a:pt x="1030810" y="0"/>
                  </a:lnTo>
                  <a:lnTo>
                    <a:pt x="1030810" y="1069231"/>
                  </a:lnTo>
                  <a:lnTo>
                    <a:pt x="0" y="1069231"/>
                  </a:lnTo>
                  <a:close/>
                </a:path>
              </a:pathLst>
            </a:custGeom>
            <a:solidFill>
              <a:srgbClr val="0B50A3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0" y="-9525"/>
              <a:ext cx="1030810" cy="1078756"/>
            </a:xfrm>
            <a:prstGeom prst="rect">
              <a:avLst/>
            </a:prstGeom>
          </p:spPr>
          <p:txBody>
            <a:bodyPr lIns="26691" tIns="26691" rIns="26691" bIns="26691" rtlCol="0" anchor="ctr"/>
            <a:lstStyle/>
            <a:p>
              <a:pPr algn="ctr">
                <a:lnSpc>
                  <a:spcPts val="883"/>
                </a:lnSpc>
              </a:pPr>
              <a:endParaRPr/>
            </a:p>
          </p:txBody>
        </p:sp>
      </p:grpSp>
      <p:sp>
        <p:nvSpPr>
          <p:cNvPr id="30" name="Freeform 30"/>
          <p:cNvSpPr/>
          <p:nvPr/>
        </p:nvSpPr>
        <p:spPr>
          <a:xfrm>
            <a:off x="15230287" y="295787"/>
            <a:ext cx="2870787" cy="2382753"/>
          </a:xfrm>
          <a:custGeom>
            <a:avLst/>
            <a:gdLst/>
            <a:ahLst/>
            <a:cxnLst/>
            <a:rect l="l" t="t" r="r" b="b"/>
            <a:pathLst>
              <a:path w="2870787" h="2382753">
                <a:moveTo>
                  <a:pt x="0" y="0"/>
                </a:moveTo>
                <a:lnTo>
                  <a:pt x="2870787" y="0"/>
                </a:lnTo>
                <a:lnTo>
                  <a:pt x="2870787" y="2382753"/>
                </a:lnTo>
                <a:lnTo>
                  <a:pt x="0" y="238275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1" name="Group 31"/>
          <p:cNvGrpSpPr/>
          <p:nvPr/>
        </p:nvGrpSpPr>
        <p:grpSpPr>
          <a:xfrm>
            <a:off x="17064997" y="8935441"/>
            <a:ext cx="1036077" cy="1036077"/>
            <a:chOff x="0" y="0"/>
            <a:chExt cx="13716000" cy="13716000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6858000" y="0"/>
                  </a:moveTo>
                  <a:cubicBezTo>
                    <a:pt x="3070431" y="0"/>
                    <a:pt x="0" y="3070431"/>
                    <a:pt x="0" y="6858000"/>
                  </a:cubicBezTo>
                  <a:cubicBezTo>
                    <a:pt x="0" y="10645569"/>
                    <a:pt x="3070431" y="13716000"/>
                    <a:pt x="6858000" y="13716000"/>
                  </a:cubicBezTo>
                  <a:cubicBezTo>
                    <a:pt x="10645569" y="13716000"/>
                    <a:pt x="13716000" y="10645569"/>
                    <a:pt x="13716000" y="6858000"/>
                  </a:cubicBezTo>
                  <a:cubicBezTo>
                    <a:pt x="13716000" y="3070431"/>
                    <a:pt x="10645569" y="0"/>
                    <a:pt x="6858000" y="0"/>
                  </a:cubicBezTo>
                  <a:close/>
                </a:path>
              </a:pathLst>
            </a:custGeom>
            <a:blipFill>
              <a:blip r:embed="rId14"/>
              <a:stretch>
                <a:fillRect l="-41705" r="-49377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33" name="Freeform 33"/>
          <p:cNvSpPr/>
          <p:nvPr/>
        </p:nvSpPr>
        <p:spPr>
          <a:xfrm>
            <a:off x="7743100" y="-536538"/>
            <a:ext cx="2432147" cy="3221386"/>
          </a:xfrm>
          <a:custGeom>
            <a:avLst/>
            <a:gdLst/>
            <a:ahLst/>
            <a:cxnLst/>
            <a:rect l="l" t="t" r="r" b="b"/>
            <a:pathLst>
              <a:path w="2432147" h="3221386">
                <a:moveTo>
                  <a:pt x="0" y="0"/>
                </a:moveTo>
                <a:lnTo>
                  <a:pt x="2432146" y="0"/>
                </a:lnTo>
                <a:lnTo>
                  <a:pt x="2432146" y="3221386"/>
                </a:lnTo>
                <a:lnTo>
                  <a:pt x="0" y="322138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4" name="TextBox 34"/>
          <p:cNvSpPr txBox="1"/>
          <p:nvPr/>
        </p:nvSpPr>
        <p:spPr>
          <a:xfrm>
            <a:off x="13763484" y="677100"/>
            <a:ext cx="403278" cy="4256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68"/>
              </a:lnSpc>
            </a:pPr>
            <a:r>
              <a:rPr lang="en-US" sz="1719">
                <a:solidFill>
                  <a:srgbClr val="000000"/>
                </a:solidFill>
                <a:latin typeface="Canva Student Font"/>
                <a:ea typeface="Canva Student Font"/>
                <a:cs typeface="Canva Student Font"/>
                <a:sym typeface="Canva Student Font"/>
              </a:rPr>
              <a:t>FOOD</a:t>
            </a:r>
          </a:p>
          <a:p>
            <a:pPr algn="ctr">
              <a:lnSpc>
                <a:spcPts val="1668"/>
              </a:lnSpc>
            </a:pPr>
            <a:r>
              <a:rPr lang="en-US" sz="1719">
                <a:solidFill>
                  <a:srgbClr val="000000"/>
                </a:solidFill>
                <a:latin typeface="Canva Student Font"/>
                <a:ea typeface="Canva Student Font"/>
                <a:cs typeface="Canva Student Font"/>
                <a:sym typeface="Canva Student Font"/>
              </a:rPr>
              <a:t>BANK</a:t>
            </a:r>
          </a:p>
        </p:txBody>
      </p:sp>
      <p:grpSp>
        <p:nvGrpSpPr>
          <p:cNvPr id="35" name="Group 35"/>
          <p:cNvGrpSpPr/>
          <p:nvPr/>
        </p:nvGrpSpPr>
        <p:grpSpPr>
          <a:xfrm>
            <a:off x="313608" y="3114960"/>
            <a:ext cx="16534796" cy="6734963"/>
            <a:chOff x="0" y="0"/>
            <a:chExt cx="22046394" cy="8979951"/>
          </a:xfrm>
        </p:grpSpPr>
        <p:sp>
          <p:nvSpPr>
            <p:cNvPr id="36" name="TextBox 36"/>
            <p:cNvSpPr txBox="1"/>
            <p:nvPr/>
          </p:nvSpPr>
          <p:spPr>
            <a:xfrm>
              <a:off x="0" y="1248631"/>
              <a:ext cx="14803993" cy="18450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849"/>
                </a:lnSpc>
              </a:pPr>
              <a:r>
                <a:rPr lang="en-US" sz="11345" spc="-397">
                  <a:solidFill>
                    <a:srgbClr val="444B42"/>
                  </a:solidFill>
                  <a:latin typeface="Bernoru SemiCondensed"/>
                  <a:ea typeface="Bernoru SemiCondensed"/>
                  <a:cs typeface="Bernoru SemiCondensed"/>
                  <a:sym typeface="Bernoru SemiCondensed"/>
                </a:rPr>
                <a:t>WHERE DOES THIS</a:t>
              </a:r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231153" y="952577"/>
              <a:ext cx="15534957" cy="39394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923"/>
                </a:lnSpc>
                <a:spcBef>
                  <a:spcPct val="0"/>
                </a:spcBef>
              </a:pPr>
              <a:r>
                <a:rPr lang="en-US" sz="17802" spc="534">
                  <a:solidFill>
                    <a:srgbClr val="BCBDBA"/>
                  </a:solidFill>
                  <a:latin typeface="Holiday"/>
                  <a:ea typeface="Holiday"/>
                  <a:cs typeface="Holiday"/>
                  <a:sym typeface="Holiday"/>
                </a:rPr>
                <a:t>door belong?</a:t>
              </a:r>
            </a:p>
          </p:txBody>
        </p:sp>
        <p:sp>
          <p:nvSpPr>
            <p:cNvPr id="38" name="Freeform 38"/>
            <p:cNvSpPr/>
            <p:nvPr/>
          </p:nvSpPr>
          <p:spPr>
            <a:xfrm>
              <a:off x="15766110" y="0"/>
              <a:ext cx="5409527" cy="8792389"/>
            </a:xfrm>
            <a:custGeom>
              <a:avLst/>
              <a:gdLst/>
              <a:ahLst/>
              <a:cxnLst/>
              <a:rect l="l" t="t" r="r" b="b"/>
              <a:pathLst>
                <a:path w="5409527" h="8792389">
                  <a:moveTo>
                    <a:pt x="0" y="0"/>
                  </a:moveTo>
                  <a:lnTo>
                    <a:pt x="5409527" y="0"/>
                  </a:lnTo>
                  <a:lnTo>
                    <a:pt x="5409527" y="8792389"/>
                  </a:lnTo>
                  <a:lnTo>
                    <a:pt x="0" y="87923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 l="-2859" t="-5497" b="-32765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39" name="Freeform 39"/>
            <p:cNvSpPr/>
            <p:nvPr/>
          </p:nvSpPr>
          <p:spPr>
            <a:xfrm>
              <a:off x="15092785" y="0"/>
              <a:ext cx="6953609" cy="8979951"/>
            </a:xfrm>
            <a:custGeom>
              <a:avLst/>
              <a:gdLst/>
              <a:ahLst/>
              <a:cxnLst/>
              <a:rect l="l" t="t" r="r" b="b"/>
              <a:pathLst>
                <a:path w="6953609" h="8979951">
                  <a:moveTo>
                    <a:pt x="0" y="0"/>
                  </a:moveTo>
                  <a:lnTo>
                    <a:pt x="6953609" y="0"/>
                  </a:lnTo>
                  <a:lnTo>
                    <a:pt x="6953609" y="8979951"/>
                  </a:lnTo>
                  <a:lnTo>
                    <a:pt x="0" y="89799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 t="-8326" b="-7825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196371"/>
            <a:ext cx="3795781" cy="2874912"/>
            <a:chOff x="0" y="0"/>
            <a:chExt cx="1411226" cy="106885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11226" cy="1068858"/>
            </a:xfrm>
            <a:custGeom>
              <a:avLst/>
              <a:gdLst/>
              <a:ahLst/>
              <a:cxnLst/>
              <a:rect l="l" t="t" r="r" b="b"/>
              <a:pathLst>
                <a:path w="1411226" h="1068858">
                  <a:moveTo>
                    <a:pt x="0" y="0"/>
                  </a:moveTo>
                  <a:lnTo>
                    <a:pt x="1411226" y="0"/>
                  </a:lnTo>
                  <a:lnTo>
                    <a:pt x="1411226" y="1068858"/>
                  </a:lnTo>
                  <a:lnTo>
                    <a:pt x="0" y="1068858"/>
                  </a:lnTo>
                  <a:close/>
                </a:path>
              </a:pathLst>
            </a:custGeom>
            <a:solidFill>
              <a:srgbClr val="F6BA29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9525"/>
              <a:ext cx="1411226" cy="1078383"/>
            </a:xfrm>
            <a:prstGeom prst="rect">
              <a:avLst/>
            </a:prstGeom>
          </p:spPr>
          <p:txBody>
            <a:bodyPr lIns="26691" tIns="26691" rIns="26691" bIns="26691" rtlCol="0" anchor="ctr"/>
            <a:lstStyle/>
            <a:p>
              <a:pPr algn="ctr">
                <a:lnSpc>
                  <a:spcPts val="883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088114" y="240235"/>
            <a:ext cx="1951660" cy="2438306"/>
          </a:xfrm>
          <a:custGeom>
            <a:avLst/>
            <a:gdLst/>
            <a:ahLst/>
            <a:cxnLst/>
            <a:rect l="l" t="t" r="r" b="b"/>
            <a:pathLst>
              <a:path w="1951660" h="2438306">
                <a:moveTo>
                  <a:pt x="0" y="0"/>
                </a:moveTo>
                <a:lnTo>
                  <a:pt x="1951660" y="0"/>
                </a:lnTo>
                <a:lnTo>
                  <a:pt x="1951660" y="2438305"/>
                </a:lnTo>
                <a:lnTo>
                  <a:pt x="0" y="243830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6" name="Group 6"/>
          <p:cNvGrpSpPr/>
          <p:nvPr/>
        </p:nvGrpSpPr>
        <p:grpSpPr>
          <a:xfrm>
            <a:off x="3987111" y="-291466"/>
            <a:ext cx="3755989" cy="2961009"/>
            <a:chOff x="0" y="0"/>
            <a:chExt cx="1373765" cy="10829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373765" cy="1082999"/>
            </a:xfrm>
            <a:custGeom>
              <a:avLst/>
              <a:gdLst/>
              <a:ahLst/>
              <a:cxnLst/>
              <a:rect l="l" t="t" r="r" b="b"/>
              <a:pathLst>
                <a:path w="1373765" h="1082999">
                  <a:moveTo>
                    <a:pt x="0" y="0"/>
                  </a:moveTo>
                  <a:lnTo>
                    <a:pt x="1373765" y="0"/>
                  </a:lnTo>
                  <a:lnTo>
                    <a:pt x="1373765" y="1082999"/>
                  </a:lnTo>
                  <a:lnTo>
                    <a:pt x="0" y="1082999"/>
                  </a:lnTo>
                  <a:close/>
                </a:path>
              </a:pathLst>
            </a:custGeom>
            <a:solidFill>
              <a:srgbClr val="00BF63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9525"/>
              <a:ext cx="1373765" cy="1092524"/>
            </a:xfrm>
            <a:prstGeom prst="rect">
              <a:avLst/>
            </a:prstGeom>
          </p:spPr>
          <p:txBody>
            <a:bodyPr lIns="26691" tIns="26691" rIns="26691" bIns="26691" rtlCol="0" anchor="ctr"/>
            <a:lstStyle/>
            <a:p>
              <a:pPr algn="ctr">
                <a:lnSpc>
                  <a:spcPts val="883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6125941" y="354681"/>
            <a:ext cx="1277997" cy="2314862"/>
          </a:xfrm>
          <a:custGeom>
            <a:avLst/>
            <a:gdLst/>
            <a:ahLst/>
            <a:cxnLst/>
            <a:rect l="l" t="t" r="r" b="b"/>
            <a:pathLst>
              <a:path w="1277997" h="2314862">
                <a:moveTo>
                  <a:pt x="0" y="0"/>
                </a:moveTo>
                <a:lnTo>
                  <a:pt x="1277997" y="0"/>
                </a:lnTo>
                <a:lnTo>
                  <a:pt x="1277997" y="2314862"/>
                </a:lnTo>
                <a:lnTo>
                  <a:pt x="0" y="23148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0" name="Group 10"/>
          <p:cNvGrpSpPr/>
          <p:nvPr/>
        </p:nvGrpSpPr>
        <p:grpSpPr>
          <a:xfrm>
            <a:off x="3394144" y="-291466"/>
            <a:ext cx="2144099" cy="2957749"/>
            <a:chOff x="0" y="0"/>
            <a:chExt cx="806598" cy="111268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06598" cy="1112688"/>
            </a:xfrm>
            <a:custGeom>
              <a:avLst/>
              <a:gdLst/>
              <a:ahLst/>
              <a:cxnLst/>
              <a:rect l="l" t="t" r="r" b="b"/>
              <a:pathLst>
                <a:path w="806598" h="1112688">
                  <a:moveTo>
                    <a:pt x="0" y="0"/>
                  </a:moveTo>
                  <a:lnTo>
                    <a:pt x="806598" y="0"/>
                  </a:lnTo>
                  <a:lnTo>
                    <a:pt x="806598" y="1112688"/>
                  </a:lnTo>
                  <a:lnTo>
                    <a:pt x="0" y="1112688"/>
                  </a:lnTo>
                  <a:close/>
                </a:path>
              </a:pathLst>
            </a:custGeom>
            <a:solidFill>
              <a:srgbClr val="F12E46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9525"/>
              <a:ext cx="806598" cy="1122213"/>
            </a:xfrm>
            <a:prstGeom prst="rect">
              <a:avLst/>
            </a:prstGeom>
          </p:spPr>
          <p:txBody>
            <a:bodyPr lIns="26691" tIns="26691" rIns="26691" bIns="26691" rtlCol="0" anchor="ctr"/>
            <a:lstStyle/>
            <a:p>
              <a:pPr algn="ctr">
                <a:lnSpc>
                  <a:spcPts val="883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3562264" y="295787"/>
            <a:ext cx="1975979" cy="2352348"/>
          </a:xfrm>
          <a:custGeom>
            <a:avLst/>
            <a:gdLst/>
            <a:ahLst/>
            <a:cxnLst/>
            <a:rect l="l" t="t" r="r" b="b"/>
            <a:pathLst>
              <a:path w="1975979" h="2352348">
                <a:moveTo>
                  <a:pt x="0" y="0"/>
                </a:moveTo>
                <a:lnTo>
                  <a:pt x="1975980" y="0"/>
                </a:lnTo>
                <a:lnTo>
                  <a:pt x="1975980" y="2352348"/>
                </a:lnTo>
                <a:lnTo>
                  <a:pt x="0" y="23523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r="-9523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4" name="Group 14"/>
          <p:cNvGrpSpPr/>
          <p:nvPr/>
        </p:nvGrpSpPr>
        <p:grpSpPr>
          <a:xfrm>
            <a:off x="728391" y="-783437"/>
            <a:ext cx="3587800" cy="2046881"/>
            <a:chOff x="0" y="0"/>
            <a:chExt cx="999174" cy="57004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999174" cy="570040"/>
            </a:xfrm>
            <a:custGeom>
              <a:avLst/>
              <a:gdLst/>
              <a:ahLst/>
              <a:cxnLst/>
              <a:rect l="l" t="t" r="r" b="b"/>
              <a:pathLst>
                <a:path w="999174" h="570040">
                  <a:moveTo>
                    <a:pt x="40999" y="0"/>
                  </a:moveTo>
                  <a:lnTo>
                    <a:pt x="958175" y="0"/>
                  </a:lnTo>
                  <a:cubicBezTo>
                    <a:pt x="980818" y="0"/>
                    <a:pt x="999174" y="18356"/>
                    <a:pt x="999174" y="40999"/>
                  </a:cubicBezTo>
                  <a:lnTo>
                    <a:pt x="999174" y="529041"/>
                  </a:lnTo>
                  <a:cubicBezTo>
                    <a:pt x="999174" y="539914"/>
                    <a:pt x="994854" y="550343"/>
                    <a:pt x="987165" y="558032"/>
                  </a:cubicBezTo>
                  <a:cubicBezTo>
                    <a:pt x="979477" y="565720"/>
                    <a:pt x="969048" y="570040"/>
                    <a:pt x="958175" y="570040"/>
                  </a:cubicBezTo>
                  <a:lnTo>
                    <a:pt x="40999" y="570040"/>
                  </a:lnTo>
                  <a:cubicBezTo>
                    <a:pt x="30125" y="570040"/>
                    <a:pt x="19697" y="565720"/>
                    <a:pt x="12008" y="558032"/>
                  </a:cubicBezTo>
                  <a:cubicBezTo>
                    <a:pt x="4320" y="550343"/>
                    <a:pt x="0" y="539914"/>
                    <a:pt x="0" y="529041"/>
                  </a:cubicBezTo>
                  <a:lnTo>
                    <a:pt x="0" y="40999"/>
                  </a:lnTo>
                  <a:cubicBezTo>
                    <a:pt x="0" y="30125"/>
                    <a:pt x="4320" y="19697"/>
                    <a:pt x="12008" y="12008"/>
                  </a:cubicBezTo>
                  <a:cubicBezTo>
                    <a:pt x="19697" y="4320"/>
                    <a:pt x="30125" y="0"/>
                    <a:pt x="40999" y="0"/>
                  </a:cubicBezTo>
                  <a:close/>
                </a:path>
              </a:pathLst>
            </a:custGeom>
            <a:solidFill>
              <a:srgbClr val="142143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19050"/>
              <a:ext cx="999174" cy="589090"/>
            </a:xfrm>
            <a:prstGeom prst="rect">
              <a:avLst/>
            </a:prstGeom>
          </p:spPr>
          <p:txBody>
            <a:bodyPr lIns="26691" tIns="26691" rIns="26691" bIns="26691" rtlCol="0" anchor="ctr"/>
            <a:lstStyle/>
            <a:p>
              <a:pPr algn="ctr">
                <a:lnSpc>
                  <a:spcPts val="957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>
            <a:off x="883957" y="78293"/>
            <a:ext cx="3136959" cy="1085430"/>
          </a:xfrm>
          <a:custGeom>
            <a:avLst/>
            <a:gdLst/>
            <a:ahLst/>
            <a:cxnLst/>
            <a:rect l="l" t="t" r="r" b="b"/>
            <a:pathLst>
              <a:path w="3136959" h="1085430">
                <a:moveTo>
                  <a:pt x="0" y="0"/>
                </a:moveTo>
                <a:lnTo>
                  <a:pt x="3136959" y="0"/>
                </a:lnTo>
                <a:lnTo>
                  <a:pt x="3136959" y="1085430"/>
                </a:lnTo>
                <a:lnTo>
                  <a:pt x="0" y="108543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8" name="Group 18"/>
          <p:cNvGrpSpPr/>
          <p:nvPr/>
        </p:nvGrpSpPr>
        <p:grpSpPr>
          <a:xfrm>
            <a:off x="10175246" y="-2245297"/>
            <a:ext cx="2951943" cy="4923837"/>
            <a:chOff x="0" y="0"/>
            <a:chExt cx="822092" cy="1371249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22092" cy="1371249"/>
            </a:xfrm>
            <a:custGeom>
              <a:avLst/>
              <a:gdLst/>
              <a:ahLst/>
              <a:cxnLst/>
              <a:rect l="l" t="t" r="r" b="b"/>
              <a:pathLst>
                <a:path w="822092" h="1371249">
                  <a:moveTo>
                    <a:pt x="0" y="0"/>
                  </a:moveTo>
                  <a:lnTo>
                    <a:pt x="822092" y="0"/>
                  </a:lnTo>
                  <a:lnTo>
                    <a:pt x="822092" y="1371249"/>
                  </a:lnTo>
                  <a:lnTo>
                    <a:pt x="0" y="1371249"/>
                  </a:lnTo>
                  <a:close/>
                </a:path>
              </a:pathLst>
            </a:custGeom>
            <a:solidFill>
              <a:srgbClr val="0CC0D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9525"/>
              <a:ext cx="822092" cy="1380774"/>
            </a:xfrm>
            <a:prstGeom prst="rect">
              <a:avLst/>
            </a:prstGeom>
          </p:spPr>
          <p:txBody>
            <a:bodyPr lIns="26691" tIns="26691" rIns="26691" bIns="26691" rtlCol="0" anchor="ctr"/>
            <a:lstStyle/>
            <a:p>
              <a:pPr algn="ctr">
                <a:lnSpc>
                  <a:spcPts val="883"/>
                </a:lnSpc>
              </a:pPr>
              <a:endParaRPr/>
            </a:p>
          </p:txBody>
        </p:sp>
      </p:grpSp>
      <p:sp>
        <p:nvSpPr>
          <p:cNvPr id="21" name="Freeform 21"/>
          <p:cNvSpPr/>
          <p:nvPr/>
        </p:nvSpPr>
        <p:spPr>
          <a:xfrm>
            <a:off x="10300377" y="240235"/>
            <a:ext cx="2701682" cy="2431514"/>
          </a:xfrm>
          <a:custGeom>
            <a:avLst/>
            <a:gdLst/>
            <a:ahLst/>
            <a:cxnLst/>
            <a:rect l="l" t="t" r="r" b="b"/>
            <a:pathLst>
              <a:path w="2701682" h="2431514">
                <a:moveTo>
                  <a:pt x="0" y="0"/>
                </a:moveTo>
                <a:lnTo>
                  <a:pt x="2701682" y="0"/>
                </a:lnTo>
                <a:lnTo>
                  <a:pt x="2701682" y="2431513"/>
                </a:lnTo>
                <a:lnTo>
                  <a:pt x="0" y="243151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22" name="Group 22"/>
          <p:cNvGrpSpPr/>
          <p:nvPr/>
        </p:nvGrpSpPr>
        <p:grpSpPr>
          <a:xfrm>
            <a:off x="13127189" y="-151653"/>
            <a:ext cx="1687792" cy="2830194"/>
            <a:chOff x="0" y="0"/>
            <a:chExt cx="470037" cy="788186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470037" cy="788186"/>
            </a:xfrm>
            <a:custGeom>
              <a:avLst/>
              <a:gdLst/>
              <a:ahLst/>
              <a:cxnLst/>
              <a:rect l="l" t="t" r="r" b="b"/>
              <a:pathLst>
                <a:path w="470037" h="788186">
                  <a:moveTo>
                    <a:pt x="0" y="0"/>
                  </a:moveTo>
                  <a:lnTo>
                    <a:pt x="470037" y="0"/>
                  </a:lnTo>
                  <a:lnTo>
                    <a:pt x="470037" y="788186"/>
                  </a:lnTo>
                  <a:lnTo>
                    <a:pt x="0" y="788186"/>
                  </a:lnTo>
                  <a:close/>
                </a:path>
              </a:pathLst>
            </a:custGeom>
            <a:solidFill>
              <a:srgbClr val="54BF00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-9525"/>
              <a:ext cx="470037" cy="797711"/>
            </a:xfrm>
            <a:prstGeom prst="rect">
              <a:avLst/>
            </a:prstGeom>
          </p:spPr>
          <p:txBody>
            <a:bodyPr lIns="26691" tIns="26691" rIns="26691" bIns="26691" rtlCol="0" anchor="ctr"/>
            <a:lstStyle/>
            <a:p>
              <a:pPr algn="ctr">
                <a:lnSpc>
                  <a:spcPts val="883"/>
                </a:lnSpc>
              </a:pPr>
              <a:endParaRPr/>
            </a:p>
          </p:txBody>
        </p:sp>
      </p:grpSp>
      <p:sp>
        <p:nvSpPr>
          <p:cNvPr id="25" name="Freeform 25"/>
          <p:cNvSpPr/>
          <p:nvPr/>
        </p:nvSpPr>
        <p:spPr>
          <a:xfrm>
            <a:off x="13323305" y="240235"/>
            <a:ext cx="1283637" cy="2431514"/>
          </a:xfrm>
          <a:custGeom>
            <a:avLst/>
            <a:gdLst/>
            <a:ahLst/>
            <a:cxnLst/>
            <a:rect l="l" t="t" r="r" b="b"/>
            <a:pathLst>
              <a:path w="1283637" h="2431514">
                <a:moveTo>
                  <a:pt x="0" y="0"/>
                </a:moveTo>
                <a:lnTo>
                  <a:pt x="1283637" y="0"/>
                </a:lnTo>
                <a:lnTo>
                  <a:pt x="1283637" y="2431513"/>
                </a:lnTo>
                <a:lnTo>
                  <a:pt x="0" y="243151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6" name="Freeform 26"/>
          <p:cNvSpPr/>
          <p:nvPr/>
        </p:nvSpPr>
        <p:spPr>
          <a:xfrm>
            <a:off x="13478947" y="277445"/>
            <a:ext cx="972354" cy="825285"/>
          </a:xfrm>
          <a:custGeom>
            <a:avLst/>
            <a:gdLst/>
            <a:ahLst/>
            <a:cxnLst/>
            <a:rect l="l" t="t" r="r" b="b"/>
            <a:pathLst>
              <a:path w="972354" h="825285">
                <a:moveTo>
                  <a:pt x="0" y="0"/>
                </a:moveTo>
                <a:lnTo>
                  <a:pt x="972353" y="0"/>
                </a:lnTo>
                <a:lnTo>
                  <a:pt x="972353" y="825285"/>
                </a:lnTo>
                <a:lnTo>
                  <a:pt x="0" y="82528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27" name="Group 27"/>
          <p:cNvGrpSpPr/>
          <p:nvPr/>
        </p:nvGrpSpPr>
        <p:grpSpPr>
          <a:xfrm>
            <a:off x="14814981" y="-1160819"/>
            <a:ext cx="3701399" cy="3839360"/>
            <a:chOff x="0" y="0"/>
            <a:chExt cx="1030810" cy="1069231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1030810" cy="1069231"/>
            </a:xfrm>
            <a:custGeom>
              <a:avLst/>
              <a:gdLst/>
              <a:ahLst/>
              <a:cxnLst/>
              <a:rect l="l" t="t" r="r" b="b"/>
              <a:pathLst>
                <a:path w="1030810" h="1069231">
                  <a:moveTo>
                    <a:pt x="0" y="0"/>
                  </a:moveTo>
                  <a:lnTo>
                    <a:pt x="1030810" y="0"/>
                  </a:lnTo>
                  <a:lnTo>
                    <a:pt x="1030810" y="1069231"/>
                  </a:lnTo>
                  <a:lnTo>
                    <a:pt x="0" y="1069231"/>
                  </a:lnTo>
                  <a:close/>
                </a:path>
              </a:pathLst>
            </a:custGeom>
            <a:solidFill>
              <a:srgbClr val="0B50A3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0" y="-9525"/>
              <a:ext cx="1030810" cy="1078756"/>
            </a:xfrm>
            <a:prstGeom prst="rect">
              <a:avLst/>
            </a:prstGeom>
          </p:spPr>
          <p:txBody>
            <a:bodyPr lIns="26691" tIns="26691" rIns="26691" bIns="26691" rtlCol="0" anchor="ctr"/>
            <a:lstStyle/>
            <a:p>
              <a:pPr algn="ctr">
                <a:lnSpc>
                  <a:spcPts val="883"/>
                </a:lnSpc>
              </a:pPr>
              <a:endParaRPr/>
            </a:p>
          </p:txBody>
        </p:sp>
      </p:grpSp>
      <p:sp>
        <p:nvSpPr>
          <p:cNvPr id="30" name="Freeform 30"/>
          <p:cNvSpPr/>
          <p:nvPr/>
        </p:nvSpPr>
        <p:spPr>
          <a:xfrm>
            <a:off x="15230287" y="295787"/>
            <a:ext cx="2870787" cy="2382753"/>
          </a:xfrm>
          <a:custGeom>
            <a:avLst/>
            <a:gdLst/>
            <a:ahLst/>
            <a:cxnLst/>
            <a:rect l="l" t="t" r="r" b="b"/>
            <a:pathLst>
              <a:path w="2870787" h="2382753">
                <a:moveTo>
                  <a:pt x="0" y="0"/>
                </a:moveTo>
                <a:lnTo>
                  <a:pt x="2870787" y="0"/>
                </a:lnTo>
                <a:lnTo>
                  <a:pt x="2870787" y="2382753"/>
                </a:lnTo>
                <a:lnTo>
                  <a:pt x="0" y="238275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1" name="Group 31"/>
          <p:cNvGrpSpPr/>
          <p:nvPr/>
        </p:nvGrpSpPr>
        <p:grpSpPr>
          <a:xfrm>
            <a:off x="17064997" y="8935441"/>
            <a:ext cx="1036077" cy="1036077"/>
            <a:chOff x="0" y="0"/>
            <a:chExt cx="13716000" cy="13716000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6858000" y="0"/>
                  </a:moveTo>
                  <a:cubicBezTo>
                    <a:pt x="3070431" y="0"/>
                    <a:pt x="0" y="3070431"/>
                    <a:pt x="0" y="6858000"/>
                  </a:cubicBezTo>
                  <a:cubicBezTo>
                    <a:pt x="0" y="10645569"/>
                    <a:pt x="3070431" y="13716000"/>
                    <a:pt x="6858000" y="13716000"/>
                  </a:cubicBezTo>
                  <a:cubicBezTo>
                    <a:pt x="10645569" y="13716000"/>
                    <a:pt x="13716000" y="10645569"/>
                    <a:pt x="13716000" y="6858000"/>
                  </a:cubicBezTo>
                  <a:cubicBezTo>
                    <a:pt x="13716000" y="3070431"/>
                    <a:pt x="10645569" y="0"/>
                    <a:pt x="6858000" y="0"/>
                  </a:cubicBezTo>
                  <a:close/>
                </a:path>
              </a:pathLst>
            </a:custGeom>
            <a:blipFill>
              <a:blip r:embed="rId14"/>
              <a:stretch>
                <a:fillRect l="-41705" r="-49377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33" name="Freeform 33"/>
          <p:cNvSpPr/>
          <p:nvPr/>
        </p:nvSpPr>
        <p:spPr>
          <a:xfrm>
            <a:off x="7743100" y="-536538"/>
            <a:ext cx="2432147" cy="3221386"/>
          </a:xfrm>
          <a:custGeom>
            <a:avLst/>
            <a:gdLst/>
            <a:ahLst/>
            <a:cxnLst/>
            <a:rect l="l" t="t" r="r" b="b"/>
            <a:pathLst>
              <a:path w="2432147" h="3221386">
                <a:moveTo>
                  <a:pt x="0" y="0"/>
                </a:moveTo>
                <a:lnTo>
                  <a:pt x="2432146" y="0"/>
                </a:lnTo>
                <a:lnTo>
                  <a:pt x="2432146" y="3221386"/>
                </a:lnTo>
                <a:lnTo>
                  <a:pt x="0" y="322138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4" name="Freeform 34"/>
          <p:cNvSpPr/>
          <p:nvPr/>
        </p:nvSpPr>
        <p:spPr>
          <a:xfrm>
            <a:off x="2522291" y="3409109"/>
            <a:ext cx="13441682" cy="6299568"/>
          </a:xfrm>
          <a:custGeom>
            <a:avLst/>
            <a:gdLst/>
            <a:ahLst/>
            <a:cxnLst/>
            <a:rect l="l" t="t" r="r" b="b"/>
            <a:pathLst>
              <a:path w="13441682" h="6299568">
                <a:moveTo>
                  <a:pt x="0" y="0"/>
                </a:moveTo>
                <a:lnTo>
                  <a:pt x="13441682" y="0"/>
                </a:lnTo>
                <a:lnTo>
                  <a:pt x="13441682" y="6299567"/>
                </a:lnTo>
                <a:lnTo>
                  <a:pt x="0" y="6299567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b="-20023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5" name="Freeform 35"/>
          <p:cNvSpPr/>
          <p:nvPr/>
        </p:nvSpPr>
        <p:spPr>
          <a:xfrm>
            <a:off x="2364287" y="3328320"/>
            <a:ext cx="13559427" cy="6380357"/>
          </a:xfrm>
          <a:custGeom>
            <a:avLst/>
            <a:gdLst/>
            <a:ahLst/>
            <a:cxnLst/>
            <a:rect l="l" t="t" r="r" b="b"/>
            <a:pathLst>
              <a:path w="13559427" h="6380357">
                <a:moveTo>
                  <a:pt x="0" y="0"/>
                </a:moveTo>
                <a:lnTo>
                  <a:pt x="13559426" y="0"/>
                </a:lnTo>
                <a:lnTo>
                  <a:pt x="13559426" y="6380356"/>
                </a:lnTo>
                <a:lnTo>
                  <a:pt x="0" y="6380356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b="-19541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6" name="TextBox 36"/>
          <p:cNvSpPr txBox="1"/>
          <p:nvPr/>
        </p:nvSpPr>
        <p:spPr>
          <a:xfrm>
            <a:off x="13763484" y="677100"/>
            <a:ext cx="403278" cy="4256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68"/>
              </a:lnSpc>
            </a:pPr>
            <a:r>
              <a:rPr lang="en-US" sz="1719">
                <a:solidFill>
                  <a:srgbClr val="000000"/>
                </a:solidFill>
                <a:latin typeface="Canva Student Font"/>
                <a:ea typeface="Canva Student Font"/>
                <a:cs typeface="Canva Student Font"/>
                <a:sym typeface="Canva Student Font"/>
              </a:rPr>
              <a:t>FOOD</a:t>
            </a:r>
          </a:p>
          <a:p>
            <a:pPr algn="ctr">
              <a:lnSpc>
                <a:spcPts val="1668"/>
              </a:lnSpc>
            </a:pPr>
            <a:r>
              <a:rPr lang="en-US" sz="1719">
                <a:solidFill>
                  <a:srgbClr val="000000"/>
                </a:solidFill>
                <a:latin typeface="Canva Student Font"/>
                <a:ea typeface="Canva Student Font"/>
                <a:cs typeface="Canva Student Font"/>
                <a:sym typeface="Canva Student Font"/>
              </a:rPr>
              <a:t>BANK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2482031" y="6341818"/>
            <a:ext cx="13441682" cy="33668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575"/>
              </a:lnSpc>
              <a:spcBef>
                <a:spcPct val="0"/>
              </a:spcBef>
            </a:pPr>
            <a:r>
              <a:rPr lang="en-US" sz="19696">
                <a:solidFill>
                  <a:srgbClr val="FFFFFF"/>
                </a:solidFill>
                <a:latin typeface="Holiday"/>
                <a:ea typeface="Holiday"/>
                <a:cs typeface="Holiday"/>
                <a:sym typeface="Holiday"/>
              </a:rPr>
              <a:t>St Peters, Rome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196371"/>
            <a:ext cx="3795781" cy="2874912"/>
            <a:chOff x="0" y="0"/>
            <a:chExt cx="1411226" cy="106885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11226" cy="1068858"/>
            </a:xfrm>
            <a:custGeom>
              <a:avLst/>
              <a:gdLst/>
              <a:ahLst/>
              <a:cxnLst/>
              <a:rect l="l" t="t" r="r" b="b"/>
              <a:pathLst>
                <a:path w="1411226" h="1068858">
                  <a:moveTo>
                    <a:pt x="0" y="0"/>
                  </a:moveTo>
                  <a:lnTo>
                    <a:pt x="1411226" y="0"/>
                  </a:lnTo>
                  <a:lnTo>
                    <a:pt x="1411226" y="1068858"/>
                  </a:lnTo>
                  <a:lnTo>
                    <a:pt x="0" y="1068858"/>
                  </a:lnTo>
                  <a:close/>
                </a:path>
              </a:pathLst>
            </a:custGeom>
            <a:solidFill>
              <a:srgbClr val="F6BA29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9525"/>
              <a:ext cx="1411226" cy="1078383"/>
            </a:xfrm>
            <a:prstGeom prst="rect">
              <a:avLst/>
            </a:prstGeom>
          </p:spPr>
          <p:txBody>
            <a:bodyPr lIns="26691" tIns="26691" rIns="26691" bIns="26691" rtlCol="0" anchor="ctr"/>
            <a:lstStyle/>
            <a:p>
              <a:pPr algn="ctr">
                <a:lnSpc>
                  <a:spcPts val="883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088114" y="240235"/>
            <a:ext cx="1951660" cy="2438306"/>
          </a:xfrm>
          <a:custGeom>
            <a:avLst/>
            <a:gdLst/>
            <a:ahLst/>
            <a:cxnLst/>
            <a:rect l="l" t="t" r="r" b="b"/>
            <a:pathLst>
              <a:path w="1951660" h="2438306">
                <a:moveTo>
                  <a:pt x="0" y="0"/>
                </a:moveTo>
                <a:lnTo>
                  <a:pt x="1951660" y="0"/>
                </a:lnTo>
                <a:lnTo>
                  <a:pt x="1951660" y="2438305"/>
                </a:lnTo>
                <a:lnTo>
                  <a:pt x="0" y="243830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6" name="Group 6"/>
          <p:cNvGrpSpPr/>
          <p:nvPr/>
        </p:nvGrpSpPr>
        <p:grpSpPr>
          <a:xfrm>
            <a:off x="3987111" y="-291466"/>
            <a:ext cx="3755989" cy="2961009"/>
            <a:chOff x="0" y="0"/>
            <a:chExt cx="1373765" cy="10829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373765" cy="1082999"/>
            </a:xfrm>
            <a:custGeom>
              <a:avLst/>
              <a:gdLst/>
              <a:ahLst/>
              <a:cxnLst/>
              <a:rect l="l" t="t" r="r" b="b"/>
              <a:pathLst>
                <a:path w="1373765" h="1082999">
                  <a:moveTo>
                    <a:pt x="0" y="0"/>
                  </a:moveTo>
                  <a:lnTo>
                    <a:pt x="1373765" y="0"/>
                  </a:lnTo>
                  <a:lnTo>
                    <a:pt x="1373765" y="1082999"/>
                  </a:lnTo>
                  <a:lnTo>
                    <a:pt x="0" y="1082999"/>
                  </a:lnTo>
                  <a:close/>
                </a:path>
              </a:pathLst>
            </a:custGeom>
            <a:solidFill>
              <a:srgbClr val="00BF63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9525"/>
              <a:ext cx="1373765" cy="1092524"/>
            </a:xfrm>
            <a:prstGeom prst="rect">
              <a:avLst/>
            </a:prstGeom>
          </p:spPr>
          <p:txBody>
            <a:bodyPr lIns="26691" tIns="26691" rIns="26691" bIns="26691" rtlCol="0" anchor="ctr"/>
            <a:lstStyle/>
            <a:p>
              <a:pPr algn="ctr">
                <a:lnSpc>
                  <a:spcPts val="883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6125941" y="354681"/>
            <a:ext cx="1277997" cy="2314862"/>
          </a:xfrm>
          <a:custGeom>
            <a:avLst/>
            <a:gdLst/>
            <a:ahLst/>
            <a:cxnLst/>
            <a:rect l="l" t="t" r="r" b="b"/>
            <a:pathLst>
              <a:path w="1277997" h="2314862">
                <a:moveTo>
                  <a:pt x="0" y="0"/>
                </a:moveTo>
                <a:lnTo>
                  <a:pt x="1277997" y="0"/>
                </a:lnTo>
                <a:lnTo>
                  <a:pt x="1277997" y="2314862"/>
                </a:lnTo>
                <a:lnTo>
                  <a:pt x="0" y="23148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0" name="Group 10"/>
          <p:cNvGrpSpPr/>
          <p:nvPr/>
        </p:nvGrpSpPr>
        <p:grpSpPr>
          <a:xfrm>
            <a:off x="3394144" y="-291466"/>
            <a:ext cx="2144099" cy="2957749"/>
            <a:chOff x="0" y="0"/>
            <a:chExt cx="806598" cy="111268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06598" cy="1112688"/>
            </a:xfrm>
            <a:custGeom>
              <a:avLst/>
              <a:gdLst/>
              <a:ahLst/>
              <a:cxnLst/>
              <a:rect l="l" t="t" r="r" b="b"/>
              <a:pathLst>
                <a:path w="806598" h="1112688">
                  <a:moveTo>
                    <a:pt x="0" y="0"/>
                  </a:moveTo>
                  <a:lnTo>
                    <a:pt x="806598" y="0"/>
                  </a:lnTo>
                  <a:lnTo>
                    <a:pt x="806598" y="1112688"/>
                  </a:lnTo>
                  <a:lnTo>
                    <a:pt x="0" y="1112688"/>
                  </a:lnTo>
                  <a:close/>
                </a:path>
              </a:pathLst>
            </a:custGeom>
            <a:solidFill>
              <a:srgbClr val="F12E46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9525"/>
              <a:ext cx="806598" cy="1122213"/>
            </a:xfrm>
            <a:prstGeom prst="rect">
              <a:avLst/>
            </a:prstGeom>
          </p:spPr>
          <p:txBody>
            <a:bodyPr lIns="26691" tIns="26691" rIns="26691" bIns="26691" rtlCol="0" anchor="ctr"/>
            <a:lstStyle/>
            <a:p>
              <a:pPr algn="ctr">
                <a:lnSpc>
                  <a:spcPts val="883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3562264" y="295787"/>
            <a:ext cx="1975979" cy="2352348"/>
          </a:xfrm>
          <a:custGeom>
            <a:avLst/>
            <a:gdLst/>
            <a:ahLst/>
            <a:cxnLst/>
            <a:rect l="l" t="t" r="r" b="b"/>
            <a:pathLst>
              <a:path w="1975979" h="2352348">
                <a:moveTo>
                  <a:pt x="0" y="0"/>
                </a:moveTo>
                <a:lnTo>
                  <a:pt x="1975980" y="0"/>
                </a:lnTo>
                <a:lnTo>
                  <a:pt x="1975980" y="2352348"/>
                </a:lnTo>
                <a:lnTo>
                  <a:pt x="0" y="23523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r="-9523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4" name="Group 14"/>
          <p:cNvGrpSpPr/>
          <p:nvPr/>
        </p:nvGrpSpPr>
        <p:grpSpPr>
          <a:xfrm>
            <a:off x="728391" y="-783437"/>
            <a:ext cx="3587800" cy="2046881"/>
            <a:chOff x="0" y="0"/>
            <a:chExt cx="999174" cy="57004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999174" cy="570040"/>
            </a:xfrm>
            <a:custGeom>
              <a:avLst/>
              <a:gdLst/>
              <a:ahLst/>
              <a:cxnLst/>
              <a:rect l="l" t="t" r="r" b="b"/>
              <a:pathLst>
                <a:path w="999174" h="570040">
                  <a:moveTo>
                    <a:pt x="40999" y="0"/>
                  </a:moveTo>
                  <a:lnTo>
                    <a:pt x="958175" y="0"/>
                  </a:lnTo>
                  <a:cubicBezTo>
                    <a:pt x="980818" y="0"/>
                    <a:pt x="999174" y="18356"/>
                    <a:pt x="999174" y="40999"/>
                  </a:cubicBezTo>
                  <a:lnTo>
                    <a:pt x="999174" y="529041"/>
                  </a:lnTo>
                  <a:cubicBezTo>
                    <a:pt x="999174" y="539914"/>
                    <a:pt x="994854" y="550343"/>
                    <a:pt x="987165" y="558032"/>
                  </a:cubicBezTo>
                  <a:cubicBezTo>
                    <a:pt x="979477" y="565720"/>
                    <a:pt x="969048" y="570040"/>
                    <a:pt x="958175" y="570040"/>
                  </a:cubicBezTo>
                  <a:lnTo>
                    <a:pt x="40999" y="570040"/>
                  </a:lnTo>
                  <a:cubicBezTo>
                    <a:pt x="30125" y="570040"/>
                    <a:pt x="19697" y="565720"/>
                    <a:pt x="12008" y="558032"/>
                  </a:cubicBezTo>
                  <a:cubicBezTo>
                    <a:pt x="4320" y="550343"/>
                    <a:pt x="0" y="539914"/>
                    <a:pt x="0" y="529041"/>
                  </a:cubicBezTo>
                  <a:lnTo>
                    <a:pt x="0" y="40999"/>
                  </a:lnTo>
                  <a:cubicBezTo>
                    <a:pt x="0" y="30125"/>
                    <a:pt x="4320" y="19697"/>
                    <a:pt x="12008" y="12008"/>
                  </a:cubicBezTo>
                  <a:cubicBezTo>
                    <a:pt x="19697" y="4320"/>
                    <a:pt x="30125" y="0"/>
                    <a:pt x="40999" y="0"/>
                  </a:cubicBezTo>
                  <a:close/>
                </a:path>
              </a:pathLst>
            </a:custGeom>
            <a:solidFill>
              <a:srgbClr val="142143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19050"/>
              <a:ext cx="999174" cy="589090"/>
            </a:xfrm>
            <a:prstGeom prst="rect">
              <a:avLst/>
            </a:prstGeom>
          </p:spPr>
          <p:txBody>
            <a:bodyPr lIns="26691" tIns="26691" rIns="26691" bIns="26691" rtlCol="0" anchor="ctr"/>
            <a:lstStyle/>
            <a:p>
              <a:pPr algn="ctr">
                <a:lnSpc>
                  <a:spcPts val="957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>
            <a:off x="883957" y="78293"/>
            <a:ext cx="3136959" cy="1085430"/>
          </a:xfrm>
          <a:custGeom>
            <a:avLst/>
            <a:gdLst/>
            <a:ahLst/>
            <a:cxnLst/>
            <a:rect l="l" t="t" r="r" b="b"/>
            <a:pathLst>
              <a:path w="3136959" h="1085430">
                <a:moveTo>
                  <a:pt x="0" y="0"/>
                </a:moveTo>
                <a:lnTo>
                  <a:pt x="3136959" y="0"/>
                </a:lnTo>
                <a:lnTo>
                  <a:pt x="3136959" y="1085430"/>
                </a:lnTo>
                <a:lnTo>
                  <a:pt x="0" y="108543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8" name="Group 18"/>
          <p:cNvGrpSpPr/>
          <p:nvPr/>
        </p:nvGrpSpPr>
        <p:grpSpPr>
          <a:xfrm>
            <a:off x="10175246" y="-2245297"/>
            <a:ext cx="2951943" cy="4923837"/>
            <a:chOff x="0" y="0"/>
            <a:chExt cx="822092" cy="1371249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22092" cy="1371249"/>
            </a:xfrm>
            <a:custGeom>
              <a:avLst/>
              <a:gdLst/>
              <a:ahLst/>
              <a:cxnLst/>
              <a:rect l="l" t="t" r="r" b="b"/>
              <a:pathLst>
                <a:path w="822092" h="1371249">
                  <a:moveTo>
                    <a:pt x="0" y="0"/>
                  </a:moveTo>
                  <a:lnTo>
                    <a:pt x="822092" y="0"/>
                  </a:lnTo>
                  <a:lnTo>
                    <a:pt x="822092" y="1371249"/>
                  </a:lnTo>
                  <a:lnTo>
                    <a:pt x="0" y="1371249"/>
                  </a:lnTo>
                  <a:close/>
                </a:path>
              </a:pathLst>
            </a:custGeom>
            <a:solidFill>
              <a:srgbClr val="0CC0D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9525"/>
              <a:ext cx="822092" cy="1380774"/>
            </a:xfrm>
            <a:prstGeom prst="rect">
              <a:avLst/>
            </a:prstGeom>
          </p:spPr>
          <p:txBody>
            <a:bodyPr lIns="26691" tIns="26691" rIns="26691" bIns="26691" rtlCol="0" anchor="ctr"/>
            <a:lstStyle/>
            <a:p>
              <a:pPr algn="ctr">
                <a:lnSpc>
                  <a:spcPts val="883"/>
                </a:lnSpc>
              </a:pPr>
              <a:endParaRPr/>
            </a:p>
          </p:txBody>
        </p:sp>
      </p:grpSp>
      <p:sp>
        <p:nvSpPr>
          <p:cNvPr id="21" name="Freeform 21"/>
          <p:cNvSpPr/>
          <p:nvPr/>
        </p:nvSpPr>
        <p:spPr>
          <a:xfrm>
            <a:off x="10300377" y="240235"/>
            <a:ext cx="2701682" cy="2431514"/>
          </a:xfrm>
          <a:custGeom>
            <a:avLst/>
            <a:gdLst/>
            <a:ahLst/>
            <a:cxnLst/>
            <a:rect l="l" t="t" r="r" b="b"/>
            <a:pathLst>
              <a:path w="2701682" h="2431514">
                <a:moveTo>
                  <a:pt x="0" y="0"/>
                </a:moveTo>
                <a:lnTo>
                  <a:pt x="2701682" y="0"/>
                </a:lnTo>
                <a:lnTo>
                  <a:pt x="2701682" y="2431513"/>
                </a:lnTo>
                <a:lnTo>
                  <a:pt x="0" y="243151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22" name="Group 22"/>
          <p:cNvGrpSpPr/>
          <p:nvPr/>
        </p:nvGrpSpPr>
        <p:grpSpPr>
          <a:xfrm>
            <a:off x="13127189" y="-151653"/>
            <a:ext cx="1687792" cy="2830194"/>
            <a:chOff x="0" y="0"/>
            <a:chExt cx="470037" cy="788186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470037" cy="788186"/>
            </a:xfrm>
            <a:custGeom>
              <a:avLst/>
              <a:gdLst/>
              <a:ahLst/>
              <a:cxnLst/>
              <a:rect l="l" t="t" r="r" b="b"/>
              <a:pathLst>
                <a:path w="470037" h="788186">
                  <a:moveTo>
                    <a:pt x="0" y="0"/>
                  </a:moveTo>
                  <a:lnTo>
                    <a:pt x="470037" y="0"/>
                  </a:lnTo>
                  <a:lnTo>
                    <a:pt x="470037" y="788186"/>
                  </a:lnTo>
                  <a:lnTo>
                    <a:pt x="0" y="788186"/>
                  </a:lnTo>
                  <a:close/>
                </a:path>
              </a:pathLst>
            </a:custGeom>
            <a:solidFill>
              <a:srgbClr val="54BF00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-9525"/>
              <a:ext cx="470037" cy="797711"/>
            </a:xfrm>
            <a:prstGeom prst="rect">
              <a:avLst/>
            </a:prstGeom>
          </p:spPr>
          <p:txBody>
            <a:bodyPr lIns="26691" tIns="26691" rIns="26691" bIns="26691" rtlCol="0" anchor="ctr"/>
            <a:lstStyle/>
            <a:p>
              <a:pPr algn="ctr">
                <a:lnSpc>
                  <a:spcPts val="883"/>
                </a:lnSpc>
              </a:pPr>
              <a:endParaRPr/>
            </a:p>
          </p:txBody>
        </p:sp>
      </p:grpSp>
      <p:sp>
        <p:nvSpPr>
          <p:cNvPr id="25" name="Freeform 25"/>
          <p:cNvSpPr/>
          <p:nvPr/>
        </p:nvSpPr>
        <p:spPr>
          <a:xfrm>
            <a:off x="13323305" y="240235"/>
            <a:ext cx="1283637" cy="2431514"/>
          </a:xfrm>
          <a:custGeom>
            <a:avLst/>
            <a:gdLst/>
            <a:ahLst/>
            <a:cxnLst/>
            <a:rect l="l" t="t" r="r" b="b"/>
            <a:pathLst>
              <a:path w="1283637" h="2431514">
                <a:moveTo>
                  <a:pt x="0" y="0"/>
                </a:moveTo>
                <a:lnTo>
                  <a:pt x="1283637" y="0"/>
                </a:lnTo>
                <a:lnTo>
                  <a:pt x="1283637" y="2431513"/>
                </a:lnTo>
                <a:lnTo>
                  <a:pt x="0" y="243151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6" name="Freeform 26"/>
          <p:cNvSpPr/>
          <p:nvPr/>
        </p:nvSpPr>
        <p:spPr>
          <a:xfrm>
            <a:off x="13478947" y="277445"/>
            <a:ext cx="972354" cy="825285"/>
          </a:xfrm>
          <a:custGeom>
            <a:avLst/>
            <a:gdLst/>
            <a:ahLst/>
            <a:cxnLst/>
            <a:rect l="l" t="t" r="r" b="b"/>
            <a:pathLst>
              <a:path w="972354" h="825285">
                <a:moveTo>
                  <a:pt x="0" y="0"/>
                </a:moveTo>
                <a:lnTo>
                  <a:pt x="972353" y="0"/>
                </a:lnTo>
                <a:lnTo>
                  <a:pt x="972353" y="825285"/>
                </a:lnTo>
                <a:lnTo>
                  <a:pt x="0" y="82528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27" name="Group 27"/>
          <p:cNvGrpSpPr/>
          <p:nvPr/>
        </p:nvGrpSpPr>
        <p:grpSpPr>
          <a:xfrm>
            <a:off x="14814981" y="-1160819"/>
            <a:ext cx="3701399" cy="3839360"/>
            <a:chOff x="0" y="0"/>
            <a:chExt cx="1030810" cy="1069231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1030810" cy="1069231"/>
            </a:xfrm>
            <a:custGeom>
              <a:avLst/>
              <a:gdLst/>
              <a:ahLst/>
              <a:cxnLst/>
              <a:rect l="l" t="t" r="r" b="b"/>
              <a:pathLst>
                <a:path w="1030810" h="1069231">
                  <a:moveTo>
                    <a:pt x="0" y="0"/>
                  </a:moveTo>
                  <a:lnTo>
                    <a:pt x="1030810" y="0"/>
                  </a:lnTo>
                  <a:lnTo>
                    <a:pt x="1030810" y="1069231"/>
                  </a:lnTo>
                  <a:lnTo>
                    <a:pt x="0" y="1069231"/>
                  </a:lnTo>
                  <a:close/>
                </a:path>
              </a:pathLst>
            </a:custGeom>
            <a:solidFill>
              <a:srgbClr val="0B50A3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0" y="-9525"/>
              <a:ext cx="1030810" cy="1078756"/>
            </a:xfrm>
            <a:prstGeom prst="rect">
              <a:avLst/>
            </a:prstGeom>
          </p:spPr>
          <p:txBody>
            <a:bodyPr lIns="26691" tIns="26691" rIns="26691" bIns="26691" rtlCol="0" anchor="ctr"/>
            <a:lstStyle/>
            <a:p>
              <a:pPr algn="ctr">
                <a:lnSpc>
                  <a:spcPts val="883"/>
                </a:lnSpc>
              </a:pPr>
              <a:endParaRPr/>
            </a:p>
          </p:txBody>
        </p:sp>
      </p:grpSp>
      <p:sp>
        <p:nvSpPr>
          <p:cNvPr id="30" name="Freeform 30"/>
          <p:cNvSpPr/>
          <p:nvPr/>
        </p:nvSpPr>
        <p:spPr>
          <a:xfrm>
            <a:off x="15230287" y="295787"/>
            <a:ext cx="2870787" cy="2382753"/>
          </a:xfrm>
          <a:custGeom>
            <a:avLst/>
            <a:gdLst/>
            <a:ahLst/>
            <a:cxnLst/>
            <a:rect l="l" t="t" r="r" b="b"/>
            <a:pathLst>
              <a:path w="2870787" h="2382753">
                <a:moveTo>
                  <a:pt x="0" y="0"/>
                </a:moveTo>
                <a:lnTo>
                  <a:pt x="2870787" y="0"/>
                </a:lnTo>
                <a:lnTo>
                  <a:pt x="2870787" y="2382753"/>
                </a:lnTo>
                <a:lnTo>
                  <a:pt x="0" y="238275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1" name="Freeform 31"/>
          <p:cNvSpPr/>
          <p:nvPr/>
        </p:nvSpPr>
        <p:spPr>
          <a:xfrm>
            <a:off x="12585890" y="6487969"/>
            <a:ext cx="5702110" cy="3799031"/>
          </a:xfrm>
          <a:custGeom>
            <a:avLst/>
            <a:gdLst/>
            <a:ahLst/>
            <a:cxnLst/>
            <a:rect l="l" t="t" r="r" b="b"/>
            <a:pathLst>
              <a:path w="5702110" h="3799031">
                <a:moveTo>
                  <a:pt x="0" y="0"/>
                </a:moveTo>
                <a:lnTo>
                  <a:pt x="5702110" y="0"/>
                </a:lnTo>
                <a:lnTo>
                  <a:pt x="5702110" y="3799031"/>
                </a:lnTo>
                <a:lnTo>
                  <a:pt x="0" y="3799031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2" name="Group 32"/>
          <p:cNvGrpSpPr/>
          <p:nvPr/>
        </p:nvGrpSpPr>
        <p:grpSpPr>
          <a:xfrm>
            <a:off x="17064997" y="8935441"/>
            <a:ext cx="1036077" cy="1036077"/>
            <a:chOff x="0" y="0"/>
            <a:chExt cx="13716000" cy="13716000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6858000" y="0"/>
                  </a:moveTo>
                  <a:cubicBezTo>
                    <a:pt x="3070431" y="0"/>
                    <a:pt x="0" y="3070431"/>
                    <a:pt x="0" y="6858000"/>
                  </a:cubicBezTo>
                  <a:cubicBezTo>
                    <a:pt x="0" y="10645569"/>
                    <a:pt x="3070431" y="13716000"/>
                    <a:pt x="6858000" y="13716000"/>
                  </a:cubicBezTo>
                  <a:cubicBezTo>
                    <a:pt x="10645569" y="13716000"/>
                    <a:pt x="13716000" y="10645569"/>
                    <a:pt x="13716000" y="6858000"/>
                  </a:cubicBezTo>
                  <a:cubicBezTo>
                    <a:pt x="13716000" y="3070431"/>
                    <a:pt x="10645569" y="0"/>
                    <a:pt x="6858000" y="0"/>
                  </a:cubicBezTo>
                  <a:close/>
                </a:path>
              </a:pathLst>
            </a:custGeom>
            <a:blipFill>
              <a:blip r:embed="rId15"/>
              <a:stretch>
                <a:fillRect l="-41705" r="-49377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34" name="Freeform 34"/>
          <p:cNvSpPr/>
          <p:nvPr/>
        </p:nvSpPr>
        <p:spPr>
          <a:xfrm>
            <a:off x="7743100" y="-536538"/>
            <a:ext cx="2432147" cy="3221386"/>
          </a:xfrm>
          <a:custGeom>
            <a:avLst/>
            <a:gdLst/>
            <a:ahLst/>
            <a:cxnLst/>
            <a:rect l="l" t="t" r="r" b="b"/>
            <a:pathLst>
              <a:path w="2432147" h="3221386">
                <a:moveTo>
                  <a:pt x="0" y="0"/>
                </a:moveTo>
                <a:lnTo>
                  <a:pt x="2432146" y="0"/>
                </a:lnTo>
                <a:lnTo>
                  <a:pt x="2432146" y="3221386"/>
                </a:lnTo>
                <a:lnTo>
                  <a:pt x="0" y="322138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5" name="Freeform 35"/>
          <p:cNvSpPr/>
          <p:nvPr/>
        </p:nvSpPr>
        <p:spPr>
          <a:xfrm>
            <a:off x="-472163" y="6487969"/>
            <a:ext cx="6697008" cy="4395987"/>
          </a:xfrm>
          <a:custGeom>
            <a:avLst/>
            <a:gdLst/>
            <a:ahLst/>
            <a:cxnLst/>
            <a:rect l="l" t="t" r="r" b="b"/>
            <a:pathLst>
              <a:path w="6697008" h="4395987">
                <a:moveTo>
                  <a:pt x="0" y="0"/>
                </a:moveTo>
                <a:lnTo>
                  <a:pt x="6697008" y="0"/>
                </a:lnTo>
                <a:lnTo>
                  <a:pt x="6697008" y="4395987"/>
                </a:lnTo>
                <a:lnTo>
                  <a:pt x="0" y="4395987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t="-19022" r="-36005" b="-19022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6" name="TextBox 36"/>
          <p:cNvSpPr txBox="1"/>
          <p:nvPr/>
        </p:nvSpPr>
        <p:spPr>
          <a:xfrm>
            <a:off x="13763484" y="677100"/>
            <a:ext cx="403278" cy="4256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68"/>
              </a:lnSpc>
            </a:pPr>
            <a:r>
              <a:rPr lang="en-US" sz="1719">
                <a:solidFill>
                  <a:srgbClr val="000000"/>
                </a:solidFill>
                <a:latin typeface="Canva Student Font"/>
                <a:ea typeface="Canva Student Font"/>
                <a:cs typeface="Canva Student Font"/>
                <a:sym typeface="Canva Student Font"/>
              </a:rPr>
              <a:t>FOOD</a:t>
            </a:r>
          </a:p>
          <a:p>
            <a:pPr algn="ctr">
              <a:lnSpc>
                <a:spcPts val="1668"/>
              </a:lnSpc>
            </a:pPr>
            <a:r>
              <a:rPr lang="en-US" sz="1719">
                <a:solidFill>
                  <a:srgbClr val="000000"/>
                </a:solidFill>
                <a:latin typeface="Canva Student Font"/>
                <a:ea typeface="Canva Student Font"/>
                <a:cs typeface="Canva Student Font"/>
                <a:sym typeface="Canva Student Font"/>
              </a:rPr>
              <a:t>BANK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581538" y="3044946"/>
            <a:ext cx="17124925" cy="3295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19"/>
              </a:lnSpc>
            </a:pPr>
            <a:r>
              <a:rPr lang="en-US" sz="35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Every 25 years the people of God are invited to deepen their faith, and to ask forgiveness for the times they have moved away from God through an extra ordinary </a:t>
            </a:r>
            <a:r>
              <a:rPr lang="en-US" sz="3599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Year of Jubilee</a:t>
            </a:r>
            <a:r>
              <a:rPr lang="en-US" sz="35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.</a:t>
            </a:r>
          </a:p>
          <a:p>
            <a:pPr algn="l">
              <a:lnSpc>
                <a:spcPts val="4319"/>
              </a:lnSpc>
            </a:pPr>
            <a:endParaRPr lang="en-US" sz="3599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>
              <a:lnSpc>
                <a:spcPts val="4319"/>
              </a:lnSpc>
            </a:pPr>
            <a:r>
              <a:rPr lang="en-US" sz="35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We are all invited to take part in this Jubilee Year, not just for ourselves, but for others and all of Creation.</a:t>
            </a:r>
          </a:p>
        </p:txBody>
      </p:sp>
      <p:sp>
        <p:nvSpPr>
          <p:cNvPr id="38" name="Freeform 38"/>
          <p:cNvSpPr/>
          <p:nvPr/>
        </p:nvSpPr>
        <p:spPr>
          <a:xfrm>
            <a:off x="6224845" y="6487969"/>
            <a:ext cx="6361044" cy="3799031"/>
          </a:xfrm>
          <a:custGeom>
            <a:avLst/>
            <a:gdLst/>
            <a:ahLst/>
            <a:cxnLst/>
            <a:rect l="l" t="t" r="r" b="b"/>
            <a:pathLst>
              <a:path w="6361044" h="3799031">
                <a:moveTo>
                  <a:pt x="0" y="0"/>
                </a:moveTo>
                <a:lnTo>
                  <a:pt x="6361045" y="0"/>
                </a:lnTo>
                <a:lnTo>
                  <a:pt x="6361045" y="3799031"/>
                </a:lnTo>
                <a:lnTo>
                  <a:pt x="0" y="3799031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 r="-4541" b="-31282"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196371"/>
            <a:ext cx="3795781" cy="2874912"/>
            <a:chOff x="0" y="0"/>
            <a:chExt cx="1411226" cy="106885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11226" cy="1068858"/>
            </a:xfrm>
            <a:custGeom>
              <a:avLst/>
              <a:gdLst/>
              <a:ahLst/>
              <a:cxnLst/>
              <a:rect l="l" t="t" r="r" b="b"/>
              <a:pathLst>
                <a:path w="1411226" h="1068858">
                  <a:moveTo>
                    <a:pt x="0" y="0"/>
                  </a:moveTo>
                  <a:lnTo>
                    <a:pt x="1411226" y="0"/>
                  </a:lnTo>
                  <a:lnTo>
                    <a:pt x="1411226" y="1068858"/>
                  </a:lnTo>
                  <a:lnTo>
                    <a:pt x="0" y="1068858"/>
                  </a:lnTo>
                  <a:close/>
                </a:path>
              </a:pathLst>
            </a:custGeom>
            <a:solidFill>
              <a:srgbClr val="F6BA29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9525"/>
              <a:ext cx="1411226" cy="1078383"/>
            </a:xfrm>
            <a:prstGeom prst="rect">
              <a:avLst/>
            </a:prstGeom>
          </p:spPr>
          <p:txBody>
            <a:bodyPr lIns="26691" tIns="26691" rIns="26691" bIns="26691" rtlCol="0" anchor="ctr"/>
            <a:lstStyle/>
            <a:p>
              <a:pPr algn="ctr">
                <a:lnSpc>
                  <a:spcPts val="883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088114" y="240235"/>
            <a:ext cx="1951660" cy="2438306"/>
          </a:xfrm>
          <a:custGeom>
            <a:avLst/>
            <a:gdLst/>
            <a:ahLst/>
            <a:cxnLst/>
            <a:rect l="l" t="t" r="r" b="b"/>
            <a:pathLst>
              <a:path w="1951660" h="2438306">
                <a:moveTo>
                  <a:pt x="0" y="0"/>
                </a:moveTo>
                <a:lnTo>
                  <a:pt x="1951660" y="0"/>
                </a:lnTo>
                <a:lnTo>
                  <a:pt x="1951660" y="2438305"/>
                </a:lnTo>
                <a:lnTo>
                  <a:pt x="0" y="243830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6" name="Group 6"/>
          <p:cNvGrpSpPr/>
          <p:nvPr/>
        </p:nvGrpSpPr>
        <p:grpSpPr>
          <a:xfrm>
            <a:off x="3987111" y="-291466"/>
            <a:ext cx="3755989" cy="2961009"/>
            <a:chOff x="0" y="0"/>
            <a:chExt cx="1373765" cy="10829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373765" cy="1082999"/>
            </a:xfrm>
            <a:custGeom>
              <a:avLst/>
              <a:gdLst/>
              <a:ahLst/>
              <a:cxnLst/>
              <a:rect l="l" t="t" r="r" b="b"/>
              <a:pathLst>
                <a:path w="1373765" h="1082999">
                  <a:moveTo>
                    <a:pt x="0" y="0"/>
                  </a:moveTo>
                  <a:lnTo>
                    <a:pt x="1373765" y="0"/>
                  </a:lnTo>
                  <a:lnTo>
                    <a:pt x="1373765" y="1082999"/>
                  </a:lnTo>
                  <a:lnTo>
                    <a:pt x="0" y="1082999"/>
                  </a:lnTo>
                  <a:close/>
                </a:path>
              </a:pathLst>
            </a:custGeom>
            <a:solidFill>
              <a:srgbClr val="00BF63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9525"/>
              <a:ext cx="1373765" cy="1092524"/>
            </a:xfrm>
            <a:prstGeom prst="rect">
              <a:avLst/>
            </a:prstGeom>
          </p:spPr>
          <p:txBody>
            <a:bodyPr lIns="26691" tIns="26691" rIns="26691" bIns="26691" rtlCol="0" anchor="ctr"/>
            <a:lstStyle/>
            <a:p>
              <a:pPr algn="ctr">
                <a:lnSpc>
                  <a:spcPts val="883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6125941" y="354681"/>
            <a:ext cx="1277997" cy="2314862"/>
          </a:xfrm>
          <a:custGeom>
            <a:avLst/>
            <a:gdLst/>
            <a:ahLst/>
            <a:cxnLst/>
            <a:rect l="l" t="t" r="r" b="b"/>
            <a:pathLst>
              <a:path w="1277997" h="2314862">
                <a:moveTo>
                  <a:pt x="0" y="0"/>
                </a:moveTo>
                <a:lnTo>
                  <a:pt x="1277997" y="0"/>
                </a:lnTo>
                <a:lnTo>
                  <a:pt x="1277997" y="2314862"/>
                </a:lnTo>
                <a:lnTo>
                  <a:pt x="0" y="23148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0" name="Group 10"/>
          <p:cNvGrpSpPr/>
          <p:nvPr/>
        </p:nvGrpSpPr>
        <p:grpSpPr>
          <a:xfrm>
            <a:off x="3394144" y="-291466"/>
            <a:ext cx="2144099" cy="2957749"/>
            <a:chOff x="0" y="0"/>
            <a:chExt cx="806598" cy="111268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06598" cy="1112688"/>
            </a:xfrm>
            <a:custGeom>
              <a:avLst/>
              <a:gdLst/>
              <a:ahLst/>
              <a:cxnLst/>
              <a:rect l="l" t="t" r="r" b="b"/>
              <a:pathLst>
                <a:path w="806598" h="1112688">
                  <a:moveTo>
                    <a:pt x="0" y="0"/>
                  </a:moveTo>
                  <a:lnTo>
                    <a:pt x="806598" y="0"/>
                  </a:lnTo>
                  <a:lnTo>
                    <a:pt x="806598" y="1112688"/>
                  </a:lnTo>
                  <a:lnTo>
                    <a:pt x="0" y="1112688"/>
                  </a:lnTo>
                  <a:close/>
                </a:path>
              </a:pathLst>
            </a:custGeom>
            <a:solidFill>
              <a:srgbClr val="F12E46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9525"/>
              <a:ext cx="806598" cy="1122213"/>
            </a:xfrm>
            <a:prstGeom prst="rect">
              <a:avLst/>
            </a:prstGeom>
          </p:spPr>
          <p:txBody>
            <a:bodyPr lIns="26691" tIns="26691" rIns="26691" bIns="26691" rtlCol="0" anchor="ctr"/>
            <a:lstStyle/>
            <a:p>
              <a:pPr algn="ctr">
                <a:lnSpc>
                  <a:spcPts val="883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3562264" y="295787"/>
            <a:ext cx="1975979" cy="2352348"/>
          </a:xfrm>
          <a:custGeom>
            <a:avLst/>
            <a:gdLst/>
            <a:ahLst/>
            <a:cxnLst/>
            <a:rect l="l" t="t" r="r" b="b"/>
            <a:pathLst>
              <a:path w="1975979" h="2352348">
                <a:moveTo>
                  <a:pt x="0" y="0"/>
                </a:moveTo>
                <a:lnTo>
                  <a:pt x="1975980" y="0"/>
                </a:lnTo>
                <a:lnTo>
                  <a:pt x="1975980" y="2352348"/>
                </a:lnTo>
                <a:lnTo>
                  <a:pt x="0" y="23523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r="-9523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4" name="Group 14"/>
          <p:cNvGrpSpPr/>
          <p:nvPr/>
        </p:nvGrpSpPr>
        <p:grpSpPr>
          <a:xfrm>
            <a:off x="728391" y="-783437"/>
            <a:ext cx="3587800" cy="2046881"/>
            <a:chOff x="0" y="0"/>
            <a:chExt cx="999174" cy="57004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999174" cy="570040"/>
            </a:xfrm>
            <a:custGeom>
              <a:avLst/>
              <a:gdLst/>
              <a:ahLst/>
              <a:cxnLst/>
              <a:rect l="l" t="t" r="r" b="b"/>
              <a:pathLst>
                <a:path w="999174" h="570040">
                  <a:moveTo>
                    <a:pt x="40999" y="0"/>
                  </a:moveTo>
                  <a:lnTo>
                    <a:pt x="958175" y="0"/>
                  </a:lnTo>
                  <a:cubicBezTo>
                    <a:pt x="980818" y="0"/>
                    <a:pt x="999174" y="18356"/>
                    <a:pt x="999174" y="40999"/>
                  </a:cubicBezTo>
                  <a:lnTo>
                    <a:pt x="999174" y="529041"/>
                  </a:lnTo>
                  <a:cubicBezTo>
                    <a:pt x="999174" y="539914"/>
                    <a:pt x="994854" y="550343"/>
                    <a:pt x="987165" y="558032"/>
                  </a:cubicBezTo>
                  <a:cubicBezTo>
                    <a:pt x="979477" y="565720"/>
                    <a:pt x="969048" y="570040"/>
                    <a:pt x="958175" y="570040"/>
                  </a:cubicBezTo>
                  <a:lnTo>
                    <a:pt x="40999" y="570040"/>
                  </a:lnTo>
                  <a:cubicBezTo>
                    <a:pt x="30125" y="570040"/>
                    <a:pt x="19697" y="565720"/>
                    <a:pt x="12008" y="558032"/>
                  </a:cubicBezTo>
                  <a:cubicBezTo>
                    <a:pt x="4320" y="550343"/>
                    <a:pt x="0" y="539914"/>
                    <a:pt x="0" y="529041"/>
                  </a:cubicBezTo>
                  <a:lnTo>
                    <a:pt x="0" y="40999"/>
                  </a:lnTo>
                  <a:cubicBezTo>
                    <a:pt x="0" y="30125"/>
                    <a:pt x="4320" y="19697"/>
                    <a:pt x="12008" y="12008"/>
                  </a:cubicBezTo>
                  <a:cubicBezTo>
                    <a:pt x="19697" y="4320"/>
                    <a:pt x="30125" y="0"/>
                    <a:pt x="40999" y="0"/>
                  </a:cubicBezTo>
                  <a:close/>
                </a:path>
              </a:pathLst>
            </a:custGeom>
            <a:solidFill>
              <a:srgbClr val="142143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19050"/>
              <a:ext cx="999174" cy="589090"/>
            </a:xfrm>
            <a:prstGeom prst="rect">
              <a:avLst/>
            </a:prstGeom>
          </p:spPr>
          <p:txBody>
            <a:bodyPr lIns="26691" tIns="26691" rIns="26691" bIns="26691" rtlCol="0" anchor="ctr"/>
            <a:lstStyle/>
            <a:p>
              <a:pPr algn="ctr">
                <a:lnSpc>
                  <a:spcPts val="957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>
            <a:off x="883957" y="78293"/>
            <a:ext cx="3136959" cy="1085430"/>
          </a:xfrm>
          <a:custGeom>
            <a:avLst/>
            <a:gdLst/>
            <a:ahLst/>
            <a:cxnLst/>
            <a:rect l="l" t="t" r="r" b="b"/>
            <a:pathLst>
              <a:path w="3136959" h="1085430">
                <a:moveTo>
                  <a:pt x="0" y="0"/>
                </a:moveTo>
                <a:lnTo>
                  <a:pt x="3136959" y="0"/>
                </a:lnTo>
                <a:lnTo>
                  <a:pt x="3136959" y="1085430"/>
                </a:lnTo>
                <a:lnTo>
                  <a:pt x="0" y="108543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8" name="Group 18"/>
          <p:cNvGrpSpPr/>
          <p:nvPr/>
        </p:nvGrpSpPr>
        <p:grpSpPr>
          <a:xfrm>
            <a:off x="10175246" y="-2245297"/>
            <a:ext cx="2951943" cy="4923837"/>
            <a:chOff x="0" y="0"/>
            <a:chExt cx="822092" cy="1371249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22092" cy="1371249"/>
            </a:xfrm>
            <a:custGeom>
              <a:avLst/>
              <a:gdLst/>
              <a:ahLst/>
              <a:cxnLst/>
              <a:rect l="l" t="t" r="r" b="b"/>
              <a:pathLst>
                <a:path w="822092" h="1371249">
                  <a:moveTo>
                    <a:pt x="0" y="0"/>
                  </a:moveTo>
                  <a:lnTo>
                    <a:pt x="822092" y="0"/>
                  </a:lnTo>
                  <a:lnTo>
                    <a:pt x="822092" y="1371249"/>
                  </a:lnTo>
                  <a:lnTo>
                    <a:pt x="0" y="1371249"/>
                  </a:lnTo>
                  <a:close/>
                </a:path>
              </a:pathLst>
            </a:custGeom>
            <a:solidFill>
              <a:srgbClr val="0CC0D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9525"/>
              <a:ext cx="822092" cy="1380774"/>
            </a:xfrm>
            <a:prstGeom prst="rect">
              <a:avLst/>
            </a:prstGeom>
          </p:spPr>
          <p:txBody>
            <a:bodyPr lIns="26691" tIns="26691" rIns="26691" bIns="26691" rtlCol="0" anchor="ctr"/>
            <a:lstStyle/>
            <a:p>
              <a:pPr algn="ctr">
                <a:lnSpc>
                  <a:spcPts val="883"/>
                </a:lnSpc>
              </a:pPr>
              <a:endParaRPr/>
            </a:p>
          </p:txBody>
        </p:sp>
      </p:grpSp>
      <p:sp>
        <p:nvSpPr>
          <p:cNvPr id="21" name="Freeform 21"/>
          <p:cNvSpPr/>
          <p:nvPr/>
        </p:nvSpPr>
        <p:spPr>
          <a:xfrm>
            <a:off x="10300377" y="240235"/>
            <a:ext cx="2701682" cy="2431514"/>
          </a:xfrm>
          <a:custGeom>
            <a:avLst/>
            <a:gdLst/>
            <a:ahLst/>
            <a:cxnLst/>
            <a:rect l="l" t="t" r="r" b="b"/>
            <a:pathLst>
              <a:path w="2701682" h="2431514">
                <a:moveTo>
                  <a:pt x="0" y="0"/>
                </a:moveTo>
                <a:lnTo>
                  <a:pt x="2701682" y="0"/>
                </a:lnTo>
                <a:lnTo>
                  <a:pt x="2701682" y="2431513"/>
                </a:lnTo>
                <a:lnTo>
                  <a:pt x="0" y="243151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22" name="Group 22"/>
          <p:cNvGrpSpPr/>
          <p:nvPr/>
        </p:nvGrpSpPr>
        <p:grpSpPr>
          <a:xfrm>
            <a:off x="13127189" y="-151653"/>
            <a:ext cx="1687792" cy="2830194"/>
            <a:chOff x="0" y="0"/>
            <a:chExt cx="470037" cy="788186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470037" cy="788186"/>
            </a:xfrm>
            <a:custGeom>
              <a:avLst/>
              <a:gdLst/>
              <a:ahLst/>
              <a:cxnLst/>
              <a:rect l="l" t="t" r="r" b="b"/>
              <a:pathLst>
                <a:path w="470037" h="788186">
                  <a:moveTo>
                    <a:pt x="0" y="0"/>
                  </a:moveTo>
                  <a:lnTo>
                    <a:pt x="470037" y="0"/>
                  </a:lnTo>
                  <a:lnTo>
                    <a:pt x="470037" y="788186"/>
                  </a:lnTo>
                  <a:lnTo>
                    <a:pt x="0" y="788186"/>
                  </a:lnTo>
                  <a:close/>
                </a:path>
              </a:pathLst>
            </a:custGeom>
            <a:solidFill>
              <a:srgbClr val="54BF00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-9525"/>
              <a:ext cx="470037" cy="797711"/>
            </a:xfrm>
            <a:prstGeom prst="rect">
              <a:avLst/>
            </a:prstGeom>
          </p:spPr>
          <p:txBody>
            <a:bodyPr lIns="26691" tIns="26691" rIns="26691" bIns="26691" rtlCol="0" anchor="ctr"/>
            <a:lstStyle/>
            <a:p>
              <a:pPr algn="ctr">
                <a:lnSpc>
                  <a:spcPts val="883"/>
                </a:lnSpc>
              </a:pPr>
              <a:endParaRPr/>
            </a:p>
          </p:txBody>
        </p:sp>
      </p:grpSp>
      <p:sp>
        <p:nvSpPr>
          <p:cNvPr id="25" name="Freeform 25"/>
          <p:cNvSpPr/>
          <p:nvPr/>
        </p:nvSpPr>
        <p:spPr>
          <a:xfrm>
            <a:off x="13323305" y="240235"/>
            <a:ext cx="1283637" cy="2431514"/>
          </a:xfrm>
          <a:custGeom>
            <a:avLst/>
            <a:gdLst/>
            <a:ahLst/>
            <a:cxnLst/>
            <a:rect l="l" t="t" r="r" b="b"/>
            <a:pathLst>
              <a:path w="1283637" h="2431514">
                <a:moveTo>
                  <a:pt x="0" y="0"/>
                </a:moveTo>
                <a:lnTo>
                  <a:pt x="1283637" y="0"/>
                </a:lnTo>
                <a:lnTo>
                  <a:pt x="1283637" y="2431513"/>
                </a:lnTo>
                <a:lnTo>
                  <a:pt x="0" y="243151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6" name="Freeform 26"/>
          <p:cNvSpPr/>
          <p:nvPr/>
        </p:nvSpPr>
        <p:spPr>
          <a:xfrm>
            <a:off x="13478947" y="277445"/>
            <a:ext cx="972354" cy="825285"/>
          </a:xfrm>
          <a:custGeom>
            <a:avLst/>
            <a:gdLst/>
            <a:ahLst/>
            <a:cxnLst/>
            <a:rect l="l" t="t" r="r" b="b"/>
            <a:pathLst>
              <a:path w="972354" h="825285">
                <a:moveTo>
                  <a:pt x="0" y="0"/>
                </a:moveTo>
                <a:lnTo>
                  <a:pt x="972353" y="0"/>
                </a:lnTo>
                <a:lnTo>
                  <a:pt x="972353" y="825285"/>
                </a:lnTo>
                <a:lnTo>
                  <a:pt x="0" y="82528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27" name="Group 27"/>
          <p:cNvGrpSpPr/>
          <p:nvPr/>
        </p:nvGrpSpPr>
        <p:grpSpPr>
          <a:xfrm>
            <a:off x="14814981" y="-1160819"/>
            <a:ext cx="3701399" cy="3839360"/>
            <a:chOff x="0" y="0"/>
            <a:chExt cx="1030810" cy="1069231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1030810" cy="1069231"/>
            </a:xfrm>
            <a:custGeom>
              <a:avLst/>
              <a:gdLst/>
              <a:ahLst/>
              <a:cxnLst/>
              <a:rect l="l" t="t" r="r" b="b"/>
              <a:pathLst>
                <a:path w="1030810" h="1069231">
                  <a:moveTo>
                    <a:pt x="0" y="0"/>
                  </a:moveTo>
                  <a:lnTo>
                    <a:pt x="1030810" y="0"/>
                  </a:lnTo>
                  <a:lnTo>
                    <a:pt x="1030810" y="1069231"/>
                  </a:lnTo>
                  <a:lnTo>
                    <a:pt x="0" y="1069231"/>
                  </a:lnTo>
                  <a:close/>
                </a:path>
              </a:pathLst>
            </a:custGeom>
            <a:solidFill>
              <a:srgbClr val="0B50A3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0" y="-9525"/>
              <a:ext cx="1030810" cy="1078756"/>
            </a:xfrm>
            <a:prstGeom prst="rect">
              <a:avLst/>
            </a:prstGeom>
          </p:spPr>
          <p:txBody>
            <a:bodyPr lIns="26691" tIns="26691" rIns="26691" bIns="26691" rtlCol="0" anchor="ctr"/>
            <a:lstStyle/>
            <a:p>
              <a:pPr algn="ctr">
                <a:lnSpc>
                  <a:spcPts val="883"/>
                </a:lnSpc>
              </a:pPr>
              <a:endParaRPr/>
            </a:p>
          </p:txBody>
        </p:sp>
      </p:grpSp>
      <p:sp>
        <p:nvSpPr>
          <p:cNvPr id="30" name="Freeform 30"/>
          <p:cNvSpPr/>
          <p:nvPr/>
        </p:nvSpPr>
        <p:spPr>
          <a:xfrm>
            <a:off x="15230287" y="295787"/>
            <a:ext cx="2870787" cy="2382753"/>
          </a:xfrm>
          <a:custGeom>
            <a:avLst/>
            <a:gdLst/>
            <a:ahLst/>
            <a:cxnLst/>
            <a:rect l="l" t="t" r="r" b="b"/>
            <a:pathLst>
              <a:path w="2870787" h="2382753">
                <a:moveTo>
                  <a:pt x="0" y="0"/>
                </a:moveTo>
                <a:lnTo>
                  <a:pt x="2870787" y="0"/>
                </a:lnTo>
                <a:lnTo>
                  <a:pt x="2870787" y="2382753"/>
                </a:lnTo>
                <a:lnTo>
                  <a:pt x="0" y="238275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1" name="Freeform 31"/>
          <p:cNvSpPr/>
          <p:nvPr/>
        </p:nvSpPr>
        <p:spPr>
          <a:xfrm>
            <a:off x="-3060969" y="2648135"/>
            <a:ext cx="21348969" cy="8511377"/>
          </a:xfrm>
          <a:custGeom>
            <a:avLst/>
            <a:gdLst/>
            <a:ahLst/>
            <a:cxnLst/>
            <a:rect l="l" t="t" r="r" b="b"/>
            <a:pathLst>
              <a:path w="21348969" h="8511377">
                <a:moveTo>
                  <a:pt x="0" y="0"/>
                </a:moveTo>
                <a:lnTo>
                  <a:pt x="21348969" y="0"/>
                </a:lnTo>
                <a:lnTo>
                  <a:pt x="21348969" y="8511377"/>
                </a:lnTo>
                <a:lnTo>
                  <a:pt x="0" y="8511377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t="-47842" b="-40279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2" name="Group 32"/>
          <p:cNvGrpSpPr/>
          <p:nvPr/>
        </p:nvGrpSpPr>
        <p:grpSpPr>
          <a:xfrm>
            <a:off x="17064997" y="8740262"/>
            <a:ext cx="1036077" cy="1036077"/>
            <a:chOff x="0" y="0"/>
            <a:chExt cx="13716000" cy="13716000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6858000" y="0"/>
                  </a:moveTo>
                  <a:cubicBezTo>
                    <a:pt x="3070431" y="0"/>
                    <a:pt x="0" y="3070431"/>
                    <a:pt x="0" y="6858000"/>
                  </a:cubicBezTo>
                  <a:cubicBezTo>
                    <a:pt x="0" y="10645569"/>
                    <a:pt x="3070431" y="13716000"/>
                    <a:pt x="6858000" y="13716000"/>
                  </a:cubicBezTo>
                  <a:cubicBezTo>
                    <a:pt x="10645569" y="13716000"/>
                    <a:pt x="13716000" y="10645569"/>
                    <a:pt x="13716000" y="6858000"/>
                  </a:cubicBezTo>
                  <a:cubicBezTo>
                    <a:pt x="13716000" y="3070431"/>
                    <a:pt x="10645569" y="0"/>
                    <a:pt x="6858000" y="0"/>
                  </a:cubicBezTo>
                  <a:close/>
                </a:path>
              </a:pathLst>
            </a:custGeom>
            <a:blipFill>
              <a:blip r:embed="rId15"/>
              <a:stretch>
                <a:fillRect l="-41705" r="-49377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34" name="Freeform 34"/>
          <p:cNvSpPr/>
          <p:nvPr/>
        </p:nvSpPr>
        <p:spPr>
          <a:xfrm>
            <a:off x="7743100" y="-536538"/>
            <a:ext cx="2432147" cy="3221386"/>
          </a:xfrm>
          <a:custGeom>
            <a:avLst/>
            <a:gdLst/>
            <a:ahLst/>
            <a:cxnLst/>
            <a:rect l="l" t="t" r="r" b="b"/>
            <a:pathLst>
              <a:path w="2432147" h="3221386">
                <a:moveTo>
                  <a:pt x="0" y="0"/>
                </a:moveTo>
                <a:lnTo>
                  <a:pt x="2432146" y="0"/>
                </a:lnTo>
                <a:lnTo>
                  <a:pt x="2432146" y="3221386"/>
                </a:lnTo>
                <a:lnTo>
                  <a:pt x="0" y="322138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5" name="TextBox 35"/>
          <p:cNvSpPr txBox="1"/>
          <p:nvPr/>
        </p:nvSpPr>
        <p:spPr>
          <a:xfrm>
            <a:off x="13763484" y="677100"/>
            <a:ext cx="403278" cy="4256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68"/>
              </a:lnSpc>
            </a:pPr>
            <a:r>
              <a:rPr lang="en-US" sz="1719">
                <a:solidFill>
                  <a:srgbClr val="000000"/>
                </a:solidFill>
                <a:latin typeface="Canva Student Font"/>
                <a:ea typeface="Canva Student Font"/>
                <a:cs typeface="Canva Student Font"/>
                <a:sym typeface="Canva Student Font"/>
              </a:rPr>
              <a:t>FOOD</a:t>
            </a:r>
          </a:p>
          <a:p>
            <a:pPr algn="ctr">
              <a:lnSpc>
                <a:spcPts val="1668"/>
              </a:lnSpc>
            </a:pPr>
            <a:r>
              <a:rPr lang="en-US" sz="1719">
                <a:solidFill>
                  <a:srgbClr val="000000"/>
                </a:solidFill>
                <a:latin typeface="Canva Student Font"/>
                <a:ea typeface="Canva Student Font"/>
                <a:cs typeface="Canva Student Font"/>
                <a:sym typeface="Canva Student Font"/>
              </a:rPr>
              <a:t>BANK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C7EE2812-CE05-86B4-7726-43E69D9ADFA4}"/>
              </a:ext>
            </a:extLst>
          </p:cNvPr>
          <p:cNvSpPr/>
          <p:nvPr/>
        </p:nvSpPr>
        <p:spPr>
          <a:xfrm>
            <a:off x="8382000" y="2857500"/>
            <a:ext cx="9719074" cy="5882761"/>
          </a:xfrm>
          <a:prstGeom prst="roundRect">
            <a:avLst/>
          </a:prstGeom>
          <a:solidFill>
            <a:srgbClr val="FFFFFF">
              <a:alpha val="32941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/>
          </a:p>
        </p:txBody>
      </p:sp>
      <p:sp>
        <p:nvSpPr>
          <p:cNvPr id="36" name="TextBox 36"/>
          <p:cNvSpPr txBox="1"/>
          <p:nvPr/>
        </p:nvSpPr>
        <p:spPr>
          <a:xfrm>
            <a:off x="8730950" y="3060644"/>
            <a:ext cx="9021174" cy="61104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355"/>
              </a:lnSpc>
            </a:pPr>
            <a:r>
              <a:rPr lang="en-US" sz="35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Pope Francis has named this Year of Jubilee </a:t>
            </a:r>
            <a:r>
              <a:rPr lang="en-US" sz="359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‘Pilgrims of Hope’</a:t>
            </a:r>
            <a:r>
              <a:rPr lang="en-US" sz="35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. A pilgrimage is a journey with purpose. </a:t>
            </a:r>
          </a:p>
          <a:p>
            <a:pPr algn="just">
              <a:lnSpc>
                <a:spcPts val="4355"/>
              </a:lnSpc>
            </a:pPr>
            <a:r>
              <a:rPr lang="en-US" sz="35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Those who set out on it, </a:t>
            </a:r>
            <a:r>
              <a:rPr lang="en-US" sz="359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(Pilgrims) </a:t>
            </a:r>
            <a:r>
              <a:rPr lang="en-US" sz="35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expect that it will lead to an encounter with God.</a:t>
            </a:r>
          </a:p>
          <a:p>
            <a:pPr algn="just">
              <a:lnSpc>
                <a:spcPts val="4355"/>
              </a:lnSpc>
            </a:pPr>
            <a:r>
              <a:rPr lang="en-US" sz="35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On Christmas Eve, the Pope will open the Holy Door in Rome and invite people to journey through it in the Jubilee year.</a:t>
            </a:r>
          </a:p>
          <a:p>
            <a:pPr algn="just">
              <a:lnSpc>
                <a:spcPts val="4355"/>
              </a:lnSpc>
            </a:pPr>
            <a:endParaRPr lang="en-US" sz="3599" dirty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196371"/>
            <a:ext cx="3795781" cy="2874912"/>
            <a:chOff x="0" y="0"/>
            <a:chExt cx="1411226" cy="106885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11226" cy="1068858"/>
            </a:xfrm>
            <a:custGeom>
              <a:avLst/>
              <a:gdLst/>
              <a:ahLst/>
              <a:cxnLst/>
              <a:rect l="l" t="t" r="r" b="b"/>
              <a:pathLst>
                <a:path w="1411226" h="1068858">
                  <a:moveTo>
                    <a:pt x="0" y="0"/>
                  </a:moveTo>
                  <a:lnTo>
                    <a:pt x="1411226" y="0"/>
                  </a:lnTo>
                  <a:lnTo>
                    <a:pt x="1411226" y="1068858"/>
                  </a:lnTo>
                  <a:lnTo>
                    <a:pt x="0" y="1068858"/>
                  </a:lnTo>
                  <a:close/>
                </a:path>
              </a:pathLst>
            </a:custGeom>
            <a:solidFill>
              <a:srgbClr val="F6BA29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9525"/>
              <a:ext cx="1411226" cy="1078383"/>
            </a:xfrm>
            <a:prstGeom prst="rect">
              <a:avLst/>
            </a:prstGeom>
          </p:spPr>
          <p:txBody>
            <a:bodyPr lIns="26691" tIns="26691" rIns="26691" bIns="26691" rtlCol="0" anchor="ctr"/>
            <a:lstStyle/>
            <a:p>
              <a:pPr algn="ctr">
                <a:lnSpc>
                  <a:spcPts val="883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088114" y="240235"/>
            <a:ext cx="1951660" cy="2438306"/>
          </a:xfrm>
          <a:custGeom>
            <a:avLst/>
            <a:gdLst/>
            <a:ahLst/>
            <a:cxnLst/>
            <a:rect l="l" t="t" r="r" b="b"/>
            <a:pathLst>
              <a:path w="1951660" h="2438306">
                <a:moveTo>
                  <a:pt x="0" y="0"/>
                </a:moveTo>
                <a:lnTo>
                  <a:pt x="1951660" y="0"/>
                </a:lnTo>
                <a:lnTo>
                  <a:pt x="1951660" y="2438305"/>
                </a:lnTo>
                <a:lnTo>
                  <a:pt x="0" y="243830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6" name="Group 6"/>
          <p:cNvGrpSpPr/>
          <p:nvPr/>
        </p:nvGrpSpPr>
        <p:grpSpPr>
          <a:xfrm>
            <a:off x="3987111" y="-291466"/>
            <a:ext cx="3755989" cy="2961009"/>
            <a:chOff x="0" y="0"/>
            <a:chExt cx="1373765" cy="10829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373765" cy="1082999"/>
            </a:xfrm>
            <a:custGeom>
              <a:avLst/>
              <a:gdLst/>
              <a:ahLst/>
              <a:cxnLst/>
              <a:rect l="l" t="t" r="r" b="b"/>
              <a:pathLst>
                <a:path w="1373765" h="1082999">
                  <a:moveTo>
                    <a:pt x="0" y="0"/>
                  </a:moveTo>
                  <a:lnTo>
                    <a:pt x="1373765" y="0"/>
                  </a:lnTo>
                  <a:lnTo>
                    <a:pt x="1373765" y="1082999"/>
                  </a:lnTo>
                  <a:lnTo>
                    <a:pt x="0" y="1082999"/>
                  </a:lnTo>
                  <a:close/>
                </a:path>
              </a:pathLst>
            </a:custGeom>
            <a:solidFill>
              <a:srgbClr val="00BF63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9525"/>
              <a:ext cx="1373765" cy="1092524"/>
            </a:xfrm>
            <a:prstGeom prst="rect">
              <a:avLst/>
            </a:prstGeom>
          </p:spPr>
          <p:txBody>
            <a:bodyPr lIns="26691" tIns="26691" rIns="26691" bIns="26691" rtlCol="0" anchor="ctr"/>
            <a:lstStyle/>
            <a:p>
              <a:pPr algn="ctr">
                <a:lnSpc>
                  <a:spcPts val="883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6125941" y="354681"/>
            <a:ext cx="1277997" cy="2314862"/>
          </a:xfrm>
          <a:custGeom>
            <a:avLst/>
            <a:gdLst/>
            <a:ahLst/>
            <a:cxnLst/>
            <a:rect l="l" t="t" r="r" b="b"/>
            <a:pathLst>
              <a:path w="1277997" h="2314862">
                <a:moveTo>
                  <a:pt x="0" y="0"/>
                </a:moveTo>
                <a:lnTo>
                  <a:pt x="1277997" y="0"/>
                </a:lnTo>
                <a:lnTo>
                  <a:pt x="1277997" y="2314862"/>
                </a:lnTo>
                <a:lnTo>
                  <a:pt x="0" y="23148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0" name="Group 10"/>
          <p:cNvGrpSpPr/>
          <p:nvPr/>
        </p:nvGrpSpPr>
        <p:grpSpPr>
          <a:xfrm>
            <a:off x="3394144" y="-291466"/>
            <a:ext cx="2144099" cy="2957749"/>
            <a:chOff x="0" y="0"/>
            <a:chExt cx="806598" cy="111268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06598" cy="1112688"/>
            </a:xfrm>
            <a:custGeom>
              <a:avLst/>
              <a:gdLst/>
              <a:ahLst/>
              <a:cxnLst/>
              <a:rect l="l" t="t" r="r" b="b"/>
              <a:pathLst>
                <a:path w="806598" h="1112688">
                  <a:moveTo>
                    <a:pt x="0" y="0"/>
                  </a:moveTo>
                  <a:lnTo>
                    <a:pt x="806598" y="0"/>
                  </a:lnTo>
                  <a:lnTo>
                    <a:pt x="806598" y="1112688"/>
                  </a:lnTo>
                  <a:lnTo>
                    <a:pt x="0" y="1112688"/>
                  </a:lnTo>
                  <a:close/>
                </a:path>
              </a:pathLst>
            </a:custGeom>
            <a:solidFill>
              <a:srgbClr val="F12E46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9525"/>
              <a:ext cx="806598" cy="1122213"/>
            </a:xfrm>
            <a:prstGeom prst="rect">
              <a:avLst/>
            </a:prstGeom>
          </p:spPr>
          <p:txBody>
            <a:bodyPr lIns="26691" tIns="26691" rIns="26691" bIns="26691" rtlCol="0" anchor="ctr"/>
            <a:lstStyle/>
            <a:p>
              <a:pPr algn="ctr">
                <a:lnSpc>
                  <a:spcPts val="883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3562264" y="295787"/>
            <a:ext cx="1975979" cy="2352348"/>
          </a:xfrm>
          <a:custGeom>
            <a:avLst/>
            <a:gdLst/>
            <a:ahLst/>
            <a:cxnLst/>
            <a:rect l="l" t="t" r="r" b="b"/>
            <a:pathLst>
              <a:path w="1975979" h="2352348">
                <a:moveTo>
                  <a:pt x="0" y="0"/>
                </a:moveTo>
                <a:lnTo>
                  <a:pt x="1975980" y="0"/>
                </a:lnTo>
                <a:lnTo>
                  <a:pt x="1975980" y="2352348"/>
                </a:lnTo>
                <a:lnTo>
                  <a:pt x="0" y="23523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r="-9523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4" name="Group 14"/>
          <p:cNvGrpSpPr/>
          <p:nvPr/>
        </p:nvGrpSpPr>
        <p:grpSpPr>
          <a:xfrm>
            <a:off x="728391" y="-783437"/>
            <a:ext cx="3587800" cy="2046881"/>
            <a:chOff x="0" y="0"/>
            <a:chExt cx="999174" cy="57004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999174" cy="570040"/>
            </a:xfrm>
            <a:custGeom>
              <a:avLst/>
              <a:gdLst/>
              <a:ahLst/>
              <a:cxnLst/>
              <a:rect l="l" t="t" r="r" b="b"/>
              <a:pathLst>
                <a:path w="999174" h="570040">
                  <a:moveTo>
                    <a:pt x="40999" y="0"/>
                  </a:moveTo>
                  <a:lnTo>
                    <a:pt x="958175" y="0"/>
                  </a:lnTo>
                  <a:cubicBezTo>
                    <a:pt x="980818" y="0"/>
                    <a:pt x="999174" y="18356"/>
                    <a:pt x="999174" y="40999"/>
                  </a:cubicBezTo>
                  <a:lnTo>
                    <a:pt x="999174" y="529041"/>
                  </a:lnTo>
                  <a:cubicBezTo>
                    <a:pt x="999174" y="539914"/>
                    <a:pt x="994854" y="550343"/>
                    <a:pt x="987165" y="558032"/>
                  </a:cubicBezTo>
                  <a:cubicBezTo>
                    <a:pt x="979477" y="565720"/>
                    <a:pt x="969048" y="570040"/>
                    <a:pt x="958175" y="570040"/>
                  </a:cubicBezTo>
                  <a:lnTo>
                    <a:pt x="40999" y="570040"/>
                  </a:lnTo>
                  <a:cubicBezTo>
                    <a:pt x="30125" y="570040"/>
                    <a:pt x="19697" y="565720"/>
                    <a:pt x="12008" y="558032"/>
                  </a:cubicBezTo>
                  <a:cubicBezTo>
                    <a:pt x="4320" y="550343"/>
                    <a:pt x="0" y="539914"/>
                    <a:pt x="0" y="529041"/>
                  </a:cubicBezTo>
                  <a:lnTo>
                    <a:pt x="0" y="40999"/>
                  </a:lnTo>
                  <a:cubicBezTo>
                    <a:pt x="0" y="30125"/>
                    <a:pt x="4320" y="19697"/>
                    <a:pt x="12008" y="12008"/>
                  </a:cubicBezTo>
                  <a:cubicBezTo>
                    <a:pt x="19697" y="4320"/>
                    <a:pt x="30125" y="0"/>
                    <a:pt x="40999" y="0"/>
                  </a:cubicBezTo>
                  <a:close/>
                </a:path>
              </a:pathLst>
            </a:custGeom>
            <a:solidFill>
              <a:srgbClr val="142143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19050"/>
              <a:ext cx="999174" cy="589090"/>
            </a:xfrm>
            <a:prstGeom prst="rect">
              <a:avLst/>
            </a:prstGeom>
          </p:spPr>
          <p:txBody>
            <a:bodyPr lIns="26691" tIns="26691" rIns="26691" bIns="26691" rtlCol="0" anchor="ctr"/>
            <a:lstStyle/>
            <a:p>
              <a:pPr algn="ctr">
                <a:lnSpc>
                  <a:spcPts val="957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>
            <a:off x="883957" y="78293"/>
            <a:ext cx="3136959" cy="1085430"/>
          </a:xfrm>
          <a:custGeom>
            <a:avLst/>
            <a:gdLst/>
            <a:ahLst/>
            <a:cxnLst/>
            <a:rect l="l" t="t" r="r" b="b"/>
            <a:pathLst>
              <a:path w="3136959" h="1085430">
                <a:moveTo>
                  <a:pt x="0" y="0"/>
                </a:moveTo>
                <a:lnTo>
                  <a:pt x="3136959" y="0"/>
                </a:lnTo>
                <a:lnTo>
                  <a:pt x="3136959" y="1085430"/>
                </a:lnTo>
                <a:lnTo>
                  <a:pt x="0" y="108543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8" name="Group 18"/>
          <p:cNvGrpSpPr/>
          <p:nvPr/>
        </p:nvGrpSpPr>
        <p:grpSpPr>
          <a:xfrm>
            <a:off x="10175246" y="-2245297"/>
            <a:ext cx="2951943" cy="4923837"/>
            <a:chOff x="0" y="0"/>
            <a:chExt cx="822092" cy="1371249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22092" cy="1371249"/>
            </a:xfrm>
            <a:custGeom>
              <a:avLst/>
              <a:gdLst/>
              <a:ahLst/>
              <a:cxnLst/>
              <a:rect l="l" t="t" r="r" b="b"/>
              <a:pathLst>
                <a:path w="822092" h="1371249">
                  <a:moveTo>
                    <a:pt x="0" y="0"/>
                  </a:moveTo>
                  <a:lnTo>
                    <a:pt x="822092" y="0"/>
                  </a:lnTo>
                  <a:lnTo>
                    <a:pt x="822092" y="1371249"/>
                  </a:lnTo>
                  <a:lnTo>
                    <a:pt x="0" y="1371249"/>
                  </a:lnTo>
                  <a:close/>
                </a:path>
              </a:pathLst>
            </a:custGeom>
            <a:solidFill>
              <a:srgbClr val="0CC0D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9525"/>
              <a:ext cx="822092" cy="1380774"/>
            </a:xfrm>
            <a:prstGeom prst="rect">
              <a:avLst/>
            </a:prstGeom>
          </p:spPr>
          <p:txBody>
            <a:bodyPr lIns="26691" tIns="26691" rIns="26691" bIns="26691" rtlCol="0" anchor="ctr"/>
            <a:lstStyle/>
            <a:p>
              <a:pPr algn="ctr">
                <a:lnSpc>
                  <a:spcPts val="883"/>
                </a:lnSpc>
              </a:pPr>
              <a:endParaRPr/>
            </a:p>
          </p:txBody>
        </p:sp>
      </p:grpSp>
      <p:sp>
        <p:nvSpPr>
          <p:cNvPr id="21" name="Freeform 21"/>
          <p:cNvSpPr/>
          <p:nvPr/>
        </p:nvSpPr>
        <p:spPr>
          <a:xfrm>
            <a:off x="10300377" y="240235"/>
            <a:ext cx="2701682" cy="2431514"/>
          </a:xfrm>
          <a:custGeom>
            <a:avLst/>
            <a:gdLst/>
            <a:ahLst/>
            <a:cxnLst/>
            <a:rect l="l" t="t" r="r" b="b"/>
            <a:pathLst>
              <a:path w="2701682" h="2431514">
                <a:moveTo>
                  <a:pt x="0" y="0"/>
                </a:moveTo>
                <a:lnTo>
                  <a:pt x="2701682" y="0"/>
                </a:lnTo>
                <a:lnTo>
                  <a:pt x="2701682" y="2431513"/>
                </a:lnTo>
                <a:lnTo>
                  <a:pt x="0" y="243151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22" name="Group 22"/>
          <p:cNvGrpSpPr/>
          <p:nvPr/>
        </p:nvGrpSpPr>
        <p:grpSpPr>
          <a:xfrm>
            <a:off x="13127189" y="-151653"/>
            <a:ext cx="1687792" cy="2830194"/>
            <a:chOff x="0" y="0"/>
            <a:chExt cx="470037" cy="788186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470037" cy="788186"/>
            </a:xfrm>
            <a:custGeom>
              <a:avLst/>
              <a:gdLst/>
              <a:ahLst/>
              <a:cxnLst/>
              <a:rect l="l" t="t" r="r" b="b"/>
              <a:pathLst>
                <a:path w="470037" h="788186">
                  <a:moveTo>
                    <a:pt x="0" y="0"/>
                  </a:moveTo>
                  <a:lnTo>
                    <a:pt x="470037" y="0"/>
                  </a:lnTo>
                  <a:lnTo>
                    <a:pt x="470037" y="788186"/>
                  </a:lnTo>
                  <a:lnTo>
                    <a:pt x="0" y="788186"/>
                  </a:lnTo>
                  <a:close/>
                </a:path>
              </a:pathLst>
            </a:custGeom>
            <a:solidFill>
              <a:srgbClr val="54BF00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-9525"/>
              <a:ext cx="470037" cy="797711"/>
            </a:xfrm>
            <a:prstGeom prst="rect">
              <a:avLst/>
            </a:prstGeom>
          </p:spPr>
          <p:txBody>
            <a:bodyPr lIns="26691" tIns="26691" rIns="26691" bIns="26691" rtlCol="0" anchor="ctr"/>
            <a:lstStyle/>
            <a:p>
              <a:pPr algn="ctr">
                <a:lnSpc>
                  <a:spcPts val="883"/>
                </a:lnSpc>
              </a:pPr>
              <a:endParaRPr/>
            </a:p>
          </p:txBody>
        </p:sp>
      </p:grpSp>
      <p:sp>
        <p:nvSpPr>
          <p:cNvPr id="25" name="Freeform 25"/>
          <p:cNvSpPr/>
          <p:nvPr/>
        </p:nvSpPr>
        <p:spPr>
          <a:xfrm>
            <a:off x="13323305" y="240235"/>
            <a:ext cx="1283637" cy="2431514"/>
          </a:xfrm>
          <a:custGeom>
            <a:avLst/>
            <a:gdLst/>
            <a:ahLst/>
            <a:cxnLst/>
            <a:rect l="l" t="t" r="r" b="b"/>
            <a:pathLst>
              <a:path w="1283637" h="2431514">
                <a:moveTo>
                  <a:pt x="0" y="0"/>
                </a:moveTo>
                <a:lnTo>
                  <a:pt x="1283637" y="0"/>
                </a:lnTo>
                <a:lnTo>
                  <a:pt x="1283637" y="2431513"/>
                </a:lnTo>
                <a:lnTo>
                  <a:pt x="0" y="243151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6" name="Freeform 26"/>
          <p:cNvSpPr/>
          <p:nvPr/>
        </p:nvSpPr>
        <p:spPr>
          <a:xfrm>
            <a:off x="13478947" y="277445"/>
            <a:ext cx="972354" cy="825285"/>
          </a:xfrm>
          <a:custGeom>
            <a:avLst/>
            <a:gdLst/>
            <a:ahLst/>
            <a:cxnLst/>
            <a:rect l="l" t="t" r="r" b="b"/>
            <a:pathLst>
              <a:path w="972354" h="825285">
                <a:moveTo>
                  <a:pt x="0" y="0"/>
                </a:moveTo>
                <a:lnTo>
                  <a:pt x="972353" y="0"/>
                </a:lnTo>
                <a:lnTo>
                  <a:pt x="972353" y="825285"/>
                </a:lnTo>
                <a:lnTo>
                  <a:pt x="0" y="82528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27" name="Group 27"/>
          <p:cNvGrpSpPr/>
          <p:nvPr/>
        </p:nvGrpSpPr>
        <p:grpSpPr>
          <a:xfrm>
            <a:off x="14814981" y="-1160819"/>
            <a:ext cx="3701399" cy="3839360"/>
            <a:chOff x="0" y="0"/>
            <a:chExt cx="1030810" cy="1069231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1030810" cy="1069231"/>
            </a:xfrm>
            <a:custGeom>
              <a:avLst/>
              <a:gdLst/>
              <a:ahLst/>
              <a:cxnLst/>
              <a:rect l="l" t="t" r="r" b="b"/>
              <a:pathLst>
                <a:path w="1030810" h="1069231">
                  <a:moveTo>
                    <a:pt x="0" y="0"/>
                  </a:moveTo>
                  <a:lnTo>
                    <a:pt x="1030810" y="0"/>
                  </a:lnTo>
                  <a:lnTo>
                    <a:pt x="1030810" y="1069231"/>
                  </a:lnTo>
                  <a:lnTo>
                    <a:pt x="0" y="1069231"/>
                  </a:lnTo>
                  <a:close/>
                </a:path>
              </a:pathLst>
            </a:custGeom>
            <a:solidFill>
              <a:srgbClr val="0B50A3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0" y="-9525"/>
              <a:ext cx="1030810" cy="1078756"/>
            </a:xfrm>
            <a:prstGeom prst="rect">
              <a:avLst/>
            </a:prstGeom>
          </p:spPr>
          <p:txBody>
            <a:bodyPr lIns="26691" tIns="26691" rIns="26691" bIns="26691" rtlCol="0" anchor="ctr"/>
            <a:lstStyle/>
            <a:p>
              <a:pPr algn="ctr">
                <a:lnSpc>
                  <a:spcPts val="883"/>
                </a:lnSpc>
              </a:pPr>
              <a:endParaRPr/>
            </a:p>
          </p:txBody>
        </p:sp>
      </p:grpSp>
      <p:sp>
        <p:nvSpPr>
          <p:cNvPr id="30" name="Freeform 30"/>
          <p:cNvSpPr/>
          <p:nvPr/>
        </p:nvSpPr>
        <p:spPr>
          <a:xfrm>
            <a:off x="15230287" y="295787"/>
            <a:ext cx="2870787" cy="2382753"/>
          </a:xfrm>
          <a:custGeom>
            <a:avLst/>
            <a:gdLst/>
            <a:ahLst/>
            <a:cxnLst/>
            <a:rect l="l" t="t" r="r" b="b"/>
            <a:pathLst>
              <a:path w="2870787" h="2382753">
                <a:moveTo>
                  <a:pt x="0" y="0"/>
                </a:moveTo>
                <a:lnTo>
                  <a:pt x="2870787" y="0"/>
                </a:lnTo>
                <a:lnTo>
                  <a:pt x="2870787" y="2382753"/>
                </a:lnTo>
                <a:lnTo>
                  <a:pt x="0" y="238275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1" name="Group 31"/>
          <p:cNvGrpSpPr/>
          <p:nvPr/>
        </p:nvGrpSpPr>
        <p:grpSpPr>
          <a:xfrm>
            <a:off x="17064997" y="8935441"/>
            <a:ext cx="1036077" cy="1036077"/>
            <a:chOff x="0" y="0"/>
            <a:chExt cx="13716000" cy="13716000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6858000" y="0"/>
                  </a:moveTo>
                  <a:cubicBezTo>
                    <a:pt x="3070431" y="0"/>
                    <a:pt x="0" y="3070431"/>
                    <a:pt x="0" y="6858000"/>
                  </a:cubicBezTo>
                  <a:cubicBezTo>
                    <a:pt x="0" y="10645569"/>
                    <a:pt x="3070431" y="13716000"/>
                    <a:pt x="6858000" y="13716000"/>
                  </a:cubicBezTo>
                  <a:cubicBezTo>
                    <a:pt x="10645569" y="13716000"/>
                    <a:pt x="13716000" y="10645569"/>
                    <a:pt x="13716000" y="6858000"/>
                  </a:cubicBezTo>
                  <a:cubicBezTo>
                    <a:pt x="13716000" y="3070431"/>
                    <a:pt x="10645569" y="0"/>
                    <a:pt x="6858000" y="0"/>
                  </a:cubicBezTo>
                  <a:close/>
                </a:path>
              </a:pathLst>
            </a:custGeom>
            <a:blipFill>
              <a:blip r:embed="rId14"/>
              <a:stretch>
                <a:fillRect l="-41705" r="-49377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33" name="Freeform 33"/>
          <p:cNvSpPr/>
          <p:nvPr/>
        </p:nvSpPr>
        <p:spPr>
          <a:xfrm>
            <a:off x="7743100" y="-536538"/>
            <a:ext cx="2432147" cy="3221386"/>
          </a:xfrm>
          <a:custGeom>
            <a:avLst/>
            <a:gdLst/>
            <a:ahLst/>
            <a:cxnLst/>
            <a:rect l="l" t="t" r="r" b="b"/>
            <a:pathLst>
              <a:path w="2432147" h="3221386">
                <a:moveTo>
                  <a:pt x="0" y="0"/>
                </a:moveTo>
                <a:lnTo>
                  <a:pt x="2432146" y="0"/>
                </a:lnTo>
                <a:lnTo>
                  <a:pt x="2432146" y="3221386"/>
                </a:lnTo>
                <a:lnTo>
                  <a:pt x="0" y="322138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4" name="Freeform 34"/>
          <p:cNvSpPr/>
          <p:nvPr/>
        </p:nvSpPr>
        <p:spPr>
          <a:xfrm>
            <a:off x="11529080" y="3377227"/>
            <a:ext cx="4492020" cy="6594292"/>
          </a:xfrm>
          <a:custGeom>
            <a:avLst/>
            <a:gdLst/>
            <a:ahLst/>
            <a:cxnLst/>
            <a:rect l="l" t="t" r="r" b="b"/>
            <a:pathLst>
              <a:path w="4492020" h="6594292">
                <a:moveTo>
                  <a:pt x="0" y="0"/>
                </a:moveTo>
                <a:lnTo>
                  <a:pt x="4492019" y="0"/>
                </a:lnTo>
                <a:lnTo>
                  <a:pt x="4492019" y="6594291"/>
                </a:lnTo>
                <a:lnTo>
                  <a:pt x="0" y="6594291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-21383" t="-14644" r="-21964" b="-12470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5" name="TextBox 35"/>
          <p:cNvSpPr txBox="1"/>
          <p:nvPr/>
        </p:nvSpPr>
        <p:spPr>
          <a:xfrm>
            <a:off x="13763484" y="677100"/>
            <a:ext cx="403278" cy="4256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68"/>
              </a:lnSpc>
            </a:pPr>
            <a:r>
              <a:rPr lang="en-US" sz="1719">
                <a:solidFill>
                  <a:srgbClr val="000000"/>
                </a:solidFill>
                <a:latin typeface="Canva Student Font"/>
                <a:ea typeface="Canva Student Font"/>
                <a:cs typeface="Canva Student Font"/>
                <a:sym typeface="Canva Student Font"/>
              </a:rPr>
              <a:t>FOOD</a:t>
            </a:r>
          </a:p>
          <a:p>
            <a:pPr algn="ctr">
              <a:lnSpc>
                <a:spcPts val="1668"/>
              </a:lnSpc>
            </a:pPr>
            <a:r>
              <a:rPr lang="en-US" sz="1719">
                <a:solidFill>
                  <a:srgbClr val="000000"/>
                </a:solidFill>
                <a:latin typeface="Canva Student Font"/>
                <a:ea typeface="Canva Student Font"/>
                <a:cs typeface="Canva Student Font"/>
                <a:sym typeface="Canva Student Font"/>
              </a:rPr>
              <a:t>BANK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313608" y="4162401"/>
            <a:ext cx="11102995" cy="12728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49"/>
              </a:lnSpc>
            </a:pPr>
            <a:r>
              <a:rPr lang="en-US" sz="11345" spc="-397">
                <a:solidFill>
                  <a:srgbClr val="E5CB34"/>
                </a:solidFill>
                <a:latin typeface="Bernoru SemiCondensed"/>
                <a:ea typeface="Bernoru SemiCondensed"/>
                <a:cs typeface="Bernoru SemiCondensed"/>
                <a:sym typeface="Bernoru SemiCondensed"/>
              </a:rPr>
              <a:t>WHERE DOES THIS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313608" y="3634093"/>
            <a:ext cx="11651218" cy="30402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923"/>
              </a:lnSpc>
              <a:spcBef>
                <a:spcPct val="0"/>
              </a:spcBef>
            </a:pPr>
            <a:r>
              <a:rPr lang="en-US" sz="17802" spc="534">
                <a:solidFill>
                  <a:srgbClr val="9C96BB"/>
                </a:solidFill>
                <a:latin typeface="Holiday"/>
                <a:ea typeface="Holiday"/>
                <a:cs typeface="Holiday"/>
                <a:sym typeface="Holiday"/>
              </a:rPr>
              <a:t>door belong?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406593" y="-196371"/>
            <a:ext cx="6608933" cy="5005583"/>
            <a:chOff x="0" y="0"/>
            <a:chExt cx="1411226" cy="106885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11226" cy="1068858"/>
            </a:xfrm>
            <a:custGeom>
              <a:avLst/>
              <a:gdLst/>
              <a:ahLst/>
              <a:cxnLst/>
              <a:rect l="l" t="t" r="r" b="b"/>
              <a:pathLst>
                <a:path w="1411226" h="1068858">
                  <a:moveTo>
                    <a:pt x="0" y="0"/>
                  </a:moveTo>
                  <a:lnTo>
                    <a:pt x="1411226" y="0"/>
                  </a:lnTo>
                  <a:lnTo>
                    <a:pt x="1411226" y="1068858"/>
                  </a:lnTo>
                  <a:lnTo>
                    <a:pt x="0" y="1068858"/>
                  </a:lnTo>
                  <a:close/>
                </a:path>
              </a:pathLst>
            </a:custGeom>
            <a:solidFill>
              <a:srgbClr val="F6BA29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9525"/>
              <a:ext cx="1411226" cy="1078383"/>
            </a:xfrm>
            <a:prstGeom prst="rect">
              <a:avLst/>
            </a:prstGeom>
          </p:spPr>
          <p:txBody>
            <a:bodyPr lIns="26691" tIns="26691" rIns="26691" bIns="26691" rtlCol="0" anchor="ctr"/>
            <a:lstStyle/>
            <a:p>
              <a:pPr algn="ctr">
                <a:lnSpc>
                  <a:spcPts val="883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925230" y="606475"/>
            <a:ext cx="3398086" cy="4245397"/>
          </a:xfrm>
          <a:custGeom>
            <a:avLst/>
            <a:gdLst/>
            <a:ahLst/>
            <a:cxnLst/>
            <a:rect l="l" t="t" r="r" b="b"/>
            <a:pathLst>
              <a:path w="3398086" h="4245397">
                <a:moveTo>
                  <a:pt x="0" y="0"/>
                </a:moveTo>
                <a:lnTo>
                  <a:pt x="3398086" y="0"/>
                </a:lnTo>
                <a:lnTo>
                  <a:pt x="3398086" y="4245397"/>
                </a:lnTo>
                <a:lnTo>
                  <a:pt x="0" y="424539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6" name="Group 6"/>
          <p:cNvGrpSpPr/>
          <p:nvPr/>
        </p:nvGrpSpPr>
        <p:grpSpPr>
          <a:xfrm>
            <a:off x="1326712" y="4809212"/>
            <a:ext cx="7267572" cy="5729343"/>
            <a:chOff x="0" y="0"/>
            <a:chExt cx="1373765" cy="10829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373765" cy="1082999"/>
            </a:xfrm>
            <a:custGeom>
              <a:avLst/>
              <a:gdLst/>
              <a:ahLst/>
              <a:cxnLst/>
              <a:rect l="l" t="t" r="r" b="b"/>
              <a:pathLst>
                <a:path w="1373765" h="1082999">
                  <a:moveTo>
                    <a:pt x="0" y="0"/>
                  </a:moveTo>
                  <a:lnTo>
                    <a:pt x="1373765" y="0"/>
                  </a:lnTo>
                  <a:lnTo>
                    <a:pt x="1373765" y="1082999"/>
                  </a:lnTo>
                  <a:lnTo>
                    <a:pt x="0" y="1082999"/>
                  </a:lnTo>
                  <a:close/>
                </a:path>
              </a:pathLst>
            </a:custGeom>
            <a:solidFill>
              <a:srgbClr val="00BF63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9525"/>
              <a:ext cx="1373765" cy="1092524"/>
            </a:xfrm>
            <a:prstGeom prst="rect">
              <a:avLst/>
            </a:prstGeom>
          </p:spPr>
          <p:txBody>
            <a:bodyPr lIns="26691" tIns="26691" rIns="26691" bIns="26691" rtlCol="0" anchor="ctr"/>
            <a:lstStyle/>
            <a:p>
              <a:pPr algn="ctr">
                <a:lnSpc>
                  <a:spcPts val="883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5302235" y="5807905"/>
            <a:ext cx="2472834" cy="4479095"/>
          </a:xfrm>
          <a:custGeom>
            <a:avLst/>
            <a:gdLst/>
            <a:ahLst/>
            <a:cxnLst/>
            <a:rect l="l" t="t" r="r" b="b"/>
            <a:pathLst>
              <a:path w="2472834" h="4479095">
                <a:moveTo>
                  <a:pt x="0" y="0"/>
                </a:moveTo>
                <a:lnTo>
                  <a:pt x="2472834" y="0"/>
                </a:lnTo>
                <a:lnTo>
                  <a:pt x="2472834" y="4479095"/>
                </a:lnTo>
                <a:lnTo>
                  <a:pt x="0" y="447909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0" name="Group 10"/>
          <p:cNvGrpSpPr/>
          <p:nvPr/>
        </p:nvGrpSpPr>
        <p:grpSpPr>
          <a:xfrm>
            <a:off x="-19582" y="4809212"/>
            <a:ext cx="4147460" cy="5721353"/>
            <a:chOff x="0" y="0"/>
            <a:chExt cx="806598" cy="111268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06598" cy="1112688"/>
            </a:xfrm>
            <a:custGeom>
              <a:avLst/>
              <a:gdLst/>
              <a:ahLst/>
              <a:cxnLst/>
              <a:rect l="l" t="t" r="r" b="b"/>
              <a:pathLst>
                <a:path w="806598" h="1112688">
                  <a:moveTo>
                    <a:pt x="0" y="0"/>
                  </a:moveTo>
                  <a:lnTo>
                    <a:pt x="806598" y="0"/>
                  </a:lnTo>
                  <a:lnTo>
                    <a:pt x="806598" y="1112688"/>
                  </a:lnTo>
                  <a:lnTo>
                    <a:pt x="0" y="1112688"/>
                  </a:lnTo>
                  <a:close/>
                </a:path>
              </a:pathLst>
            </a:custGeom>
            <a:solidFill>
              <a:srgbClr val="F12E46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9525"/>
              <a:ext cx="806598" cy="1122213"/>
            </a:xfrm>
            <a:prstGeom prst="rect">
              <a:avLst/>
            </a:prstGeom>
          </p:spPr>
          <p:txBody>
            <a:bodyPr lIns="26691" tIns="26691" rIns="26691" bIns="26691" rtlCol="0" anchor="ctr"/>
            <a:lstStyle/>
            <a:p>
              <a:pPr algn="ctr">
                <a:lnSpc>
                  <a:spcPts val="883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-332131" y="5185944"/>
            <a:ext cx="4460009" cy="5309516"/>
          </a:xfrm>
          <a:custGeom>
            <a:avLst/>
            <a:gdLst/>
            <a:ahLst/>
            <a:cxnLst/>
            <a:rect l="l" t="t" r="r" b="b"/>
            <a:pathLst>
              <a:path w="4460009" h="5309516">
                <a:moveTo>
                  <a:pt x="0" y="0"/>
                </a:moveTo>
                <a:lnTo>
                  <a:pt x="4460009" y="0"/>
                </a:lnTo>
                <a:lnTo>
                  <a:pt x="4460009" y="5309516"/>
                </a:lnTo>
                <a:lnTo>
                  <a:pt x="0" y="53095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r="-9523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4" name="Group 14"/>
          <p:cNvGrpSpPr/>
          <p:nvPr/>
        </p:nvGrpSpPr>
        <p:grpSpPr>
          <a:xfrm>
            <a:off x="5075791" y="-4477031"/>
            <a:ext cx="5594124" cy="9330991"/>
            <a:chOff x="0" y="0"/>
            <a:chExt cx="822092" cy="1371249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22092" cy="1371249"/>
            </a:xfrm>
            <a:custGeom>
              <a:avLst/>
              <a:gdLst/>
              <a:ahLst/>
              <a:cxnLst/>
              <a:rect l="l" t="t" r="r" b="b"/>
              <a:pathLst>
                <a:path w="822092" h="1371249">
                  <a:moveTo>
                    <a:pt x="0" y="0"/>
                  </a:moveTo>
                  <a:lnTo>
                    <a:pt x="822092" y="0"/>
                  </a:lnTo>
                  <a:lnTo>
                    <a:pt x="822092" y="1371249"/>
                  </a:lnTo>
                  <a:lnTo>
                    <a:pt x="0" y="1371249"/>
                  </a:lnTo>
                  <a:close/>
                </a:path>
              </a:pathLst>
            </a:custGeom>
            <a:solidFill>
              <a:srgbClr val="0CC0D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9525"/>
              <a:ext cx="822092" cy="1380774"/>
            </a:xfrm>
            <a:prstGeom prst="rect">
              <a:avLst/>
            </a:prstGeom>
          </p:spPr>
          <p:txBody>
            <a:bodyPr lIns="26691" tIns="26691" rIns="26691" bIns="26691" rtlCol="0" anchor="ctr"/>
            <a:lstStyle/>
            <a:p>
              <a:pPr algn="ctr">
                <a:lnSpc>
                  <a:spcPts val="883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>
            <a:off x="5292710" y="255609"/>
            <a:ext cx="5119862" cy="4607876"/>
          </a:xfrm>
          <a:custGeom>
            <a:avLst/>
            <a:gdLst/>
            <a:ahLst/>
            <a:cxnLst/>
            <a:rect l="l" t="t" r="r" b="b"/>
            <a:pathLst>
              <a:path w="5119862" h="4607876">
                <a:moveTo>
                  <a:pt x="0" y="0"/>
                </a:moveTo>
                <a:lnTo>
                  <a:pt x="5119863" y="0"/>
                </a:lnTo>
                <a:lnTo>
                  <a:pt x="5119863" y="4607876"/>
                </a:lnTo>
                <a:lnTo>
                  <a:pt x="0" y="460787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8" name="Group 18"/>
          <p:cNvGrpSpPr/>
          <p:nvPr/>
        </p:nvGrpSpPr>
        <p:grpSpPr>
          <a:xfrm>
            <a:off x="12469415" y="4784804"/>
            <a:ext cx="7588306" cy="5479110"/>
            <a:chOff x="0" y="0"/>
            <a:chExt cx="1030810" cy="744293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030810" cy="744293"/>
            </a:xfrm>
            <a:custGeom>
              <a:avLst/>
              <a:gdLst/>
              <a:ahLst/>
              <a:cxnLst/>
              <a:rect l="l" t="t" r="r" b="b"/>
              <a:pathLst>
                <a:path w="1030810" h="744293">
                  <a:moveTo>
                    <a:pt x="0" y="0"/>
                  </a:moveTo>
                  <a:lnTo>
                    <a:pt x="1030810" y="0"/>
                  </a:lnTo>
                  <a:lnTo>
                    <a:pt x="1030810" y="744293"/>
                  </a:lnTo>
                  <a:lnTo>
                    <a:pt x="0" y="744293"/>
                  </a:lnTo>
                  <a:close/>
                </a:path>
              </a:pathLst>
            </a:custGeom>
            <a:solidFill>
              <a:srgbClr val="0B50A3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9525"/>
              <a:ext cx="1030810" cy="753818"/>
            </a:xfrm>
            <a:prstGeom prst="rect">
              <a:avLst/>
            </a:prstGeom>
          </p:spPr>
          <p:txBody>
            <a:bodyPr lIns="26691" tIns="26691" rIns="26691" bIns="26691" rtlCol="0" anchor="ctr"/>
            <a:lstStyle/>
            <a:p>
              <a:pPr algn="ctr">
                <a:lnSpc>
                  <a:spcPts val="883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5419096" y="24408"/>
            <a:ext cx="2885794" cy="4839077"/>
            <a:chOff x="0" y="0"/>
            <a:chExt cx="470037" cy="788186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470037" cy="788186"/>
            </a:xfrm>
            <a:custGeom>
              <a:avLst/>
              <a:gdLst/>
              <a:ahLst/>
              <a:cxnLst/>
              <a:rect l="l" t="t" r="r" b="b"/>
              <a:pathLst>
                <a:path w="470037" h="788186">
                  <a:moveTo>
                    <a:pt x="0" y="0"/>
                  </a:moveTo>
                  <a:lnTo>
                    <a:pt x="470037" y="0"/>
                  </a:lnTo>
                  <a:lnTo>
                    <a:pt x="470037" y="788186"/>
                  </a:lnTo>
                  <a:lnTo>
                    <a:pt x="0" y="788186"/>
                  </a:lnTo>
                  <a:close/>
                </a:path>
              </a:pathLst>
            </a:custGeom>
            <a:solidFill>
              <a:srgbClr val="54BF00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9525"/>
              <a:ext cx="470037" cy="797711"/>
            </a:xfrm>
            <a:prstGeom prst="rect">
              <a:avLst/>
            </a:prstGeom>
          </p:spPr>
          <p:txBody>
            <a:bodyPr lIns="26868" tIns="26868" rIns="26868" bIns="26868" rtlCol="0" anchor="ctr"/>
            <a:lstStyle/>
            <a:p>
              <a:pPr algn="ctr">
                <a:lnSpc>
                  <a:spcPts val="883"/>
                </a:lnSpc>
              </a:pPr>
              <a:endParaRPr/>
            </a:p>
          </p:txBody>
        </p:sp>
      </p:grpSp>
      <p:sp>
        <p:nvSpPr>
          <p:cNvPr id="24" name="Freeform 24"/>
          <p:cNvSpPr/>
          <p:nvPr/>
        </p:nvSpPr>
        <p:spPr>
          <a:xfrm>
            <a:off x="15754416" y="694459"/>
            <a:ext cx="2194767" cy="4157412"/>
          </a:xfrm>
          <a:custGeom>
            <a:avLst/>
            <a:gdLst/>
            <a:ahLst/>
            <a:cxnLst/>
            <a:rect l="l" t="t" r="r" b="b"/>
            <a:pathLst>
              <a:path w="2194767" h="4157412">
                <a:moveTo>
                  <a:pt x="0" y="0"/>
                </a:moveTo>
                <a:lnTo>
                  <a:pt x="2194767" y="0"/>
                </a:lnTo>
                <a:lnTo>
                  <a:pt x="2194767" y="4157413"/>
                </a:lnTo>
                <a:lnTo>
                  <a:pt x="0" y="415741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5" name="Freeform 25"/>
          <p:cNvSpPr/>
          <p:nvPr/>
        </p:nvSpPr>
        <p:spPr>
          <a:xfrm>
            <a:off x="16020532" y="758081"/>
            <a:ext cx="1662535" cy="1411076"/>
          </a:xfrm>
          <a:custGeom>
            <a:avLst/>
            <a:gdLst/>
            <a:ahLst/>
            <a:cxnLst/>
            <a:rect l="l" t="t" r="r" b="b"/>
            <a:pathLst>
              <a:path w="1662535" h="1411076">
                <a:moveTo>
                  <a:pt x="0" y="0"/>
                </a:moveTo>
                <a:lnTo>
                  <a:pt x="1662535" y="0"/>
                </a:lnTo>
                <a:lnTo>
                  <a:pt x="1662535" y="1411076"/>
                </a:lnTo>
                <a:lnTo>
                  <a:pt x="0" y="141107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6" name="TextBox 26"/>
          <p:cNvSpPr txBox="1"/>
          <p:nvPr/>
        </p:nvSpPr>
        <p:spPr>
          <a:xfrm>
            <a:off x="14822171" y="1385323"/>
            <a:ext cx="4059258" cy="7838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59"/>
              </a:lnSpc>
            </a:pPr>
            <a:r>
              <a:rPr lang="en-US" sz="3154">
                <a:solidFill>
                  <a:srgbClr val="000000"/>
                </a:solidFill>
                <a:latin typeface="Canva Student Font"/>
                <a:ea typeface="Canva Student Font"/>
                <a:cs typeface="Canva Student Font"/>
                <a:sym typeface="Canva Student Font"/>
              </a:rPr>
              <a:t>FOOD</a:t>
            </a:r>
          </a:p>
          <a:p>
            <a:pPr algn="ctr">
              <a:lnSpc>
                <a:spcPts val="3059"/>
              </a:lnSpc>
            </a:pPr>
            <a:r>
              <a:rPr lang="en-US" sz="3154">
                <a:solidFill>
                  <a:srgbClr val="000000"/>
                </a:solidFill>
                <a:latin typeface="Canva Student Font"/>
                <a:ea typeface="Canva Student Font"/>
                <a:cs typeface="Canva Student Font"/>
                <a:sym typeface="Canva Student Font"/>
              </a:rPr>
              <a:t>BANK</a:t>
            </a:r>
          </a:p>
        </p:txBody>
      </p:sp>
      <p:sp>
        <p:nvSpPr>
          <p:cNvPr id="27" name="Freeform 27"/>
          <p:cNvSpPr/>
          <p:nvPr/>
        </p:nvSpPr>
        <p:spPr>
          <a:xfrm>
            <a:off x="12678680" y="5627429"/>
            <a:ext cx="5609320" cy="4655736"/>
          </a:xfrm>
          <a:custGeom>
            <a:avLst/>
            <a:gdLst/>
            <a:ahLst/>
            <a:cxnLst/>
            <a:rect l="l" t="t" r="r" b="b"/>
            <a:pathLst>
              <a:path w="5609320" h="4655736">
                <a:moveTo>
                  <a:pt x="0" y="0"/>
                </a:moveTo>
                <a:lnTo>
                  <a:pt x="5609320" y="0"/>
                </a:lnTo>
                <a:lnTo>
                  <a:pt x="5609320" y="4655736"/>
                </a:lnTo>
                <a:lnTo>
                  <a:pt x="0" y="465573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8" name="Freeform 28"/>
          <p:cNvSpPr/>
          <p:nvPr/>
        </p:nvSpPr>
        <p:spPr>
          <a:xfrm>
            <a:off x="8594284" y="4863485"/>
            <a:ext cx="4091858" cy="5419680"/>
          </a:xfrm>
          <a:custGeom>
            <a:avLst/>
            <a:gdLst/>
            <a:ahLst/>
            <a:cxnLst/>
            <a:rect l="l" t="t" r="r" b="b"/>
            <a:pathLst>
              <a:path w="4091858" h="5419680">
                <a:moveTo>
                  <a:pt x="0" y="0"/>
                </a:moveTo>
                <a:lnTo>
                  <a:pt x="4091858" y="0"/>
                </a:lnTo>
                <a:lnTo>
                  <a:pt x="4091858" y="5419680"/>
                </a:lnTo>
                <a:lnTo>
                  <a:pt x="0" y="541968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29" name="Group 29"/>
          <p:cNvGrpSpPr/>
          <p:nvPr/>
        </p:nvGrpSpPr>
        <p:grpSpPr>
          <a:xfrm>
            <a:off x="10412573" y="-196371"/>
            <a:ext cx="5070767" cy="5059856"/>
            <a:chOff x="0" y="0"/>
            <a:chExt cx="979251" cy="977144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979251" cy="977144"/>
            </a:xfrm>
            <a:custGeom>
              <a:avLst/>
              <a:gdLst/>
              <a:ahLst/>
              <a:cxnLst/>
              <a:rect l="l" t="t" r="r" b="b"/>
              <a:pathLst>
                <a:path w="979251" h="977144">
                  <a:moveTo>
                    <a:pt x="0" y="0"/>
                  </a:moveTo>
                  <a:lnTo>
                    <a:pt x="979251" y="0"/>
                  </a:lnTo>
                  <a:lnTo>
                    <a:pt x="979251" y="977144"/>
                  </a:lnTo>
                  <a:lnTo>
                    <a:pt x="0" y="977144"/>
                  </a:lnTo>
                  <a:close/>
                </a:path>
              </a:pathLst>
            </a:custGeom>
            <a:solidFill>
              <a:srgbClr val="FF924D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0" y="-9525"/>
              <a:ext cx="979251" cy="986669"/>
            </a:xfrm>
            <a:prstGeom prst="rect">
              <a:avLst/>
            </a:prstGeom>
          </p:spPr>
          <p:txBody>
            <a:bodyPr lIns="14303" tIns="14303" rIns="14303" bIns="14303" rtlCol="0" anchor="ctr"/>
            <a:lstStyle/>
            <a:p>
              <a:pPr algn="ctr">
                <a:lnSpc>
                  <a:spcPts val="375"/>
                </a:lnSpc>
              </a:pPr>
              <a:endParaRPr/>
            </a:p>
          </p:txBody>
        </p:sp>
      </p:grpSp>
      <p:sp>
        <p:nvSpPr>
          <p:cNvPr id="32" name="Freeform 32"/>
          <p:cNvSpPr/>
          <p:nvPr/>
        </p:nvSpPr>
        <p:spPr>
          <a:xfrm>
            <a:off x="11424676" y="312285"/>
            <a:ext cx="2679426" cy="4560725"/>
          </a:xfrm>
          <a:custGeom>
            <a:avLst/>
            <a:gdLst/>
            <a:ahLst/>
            <a:cxnLst/>
            <a:rect l="l" t="t" r="r" b="b"/>
            <a:pathLst>
              <a:path w="2679426" h="4560725">
                <a:moveTo>
                  <a:pt x="0" y="0"/>
                </a:moveTo>
                <a:lnTo>
                  <a:pt x="2679426" y="0"/>
                </a:lnTo>
                <a:lnTo>
                  <a:pt x="2679426" y="4560725"/>
                </a:lnTo>
                <a:lnTo>
                  <a:pt x="0" y="456072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3" name="Group 33"/>
          <p:cNvGrpSpPr/>
          <p:nvPr/>
        </p:nvGrpSpPr>
        <p:grpSpPr>
          <a:xfrm>
            <a:off x="17064997" y="8825828"/>
            <a:ext cx="1036077" cy="1036077"/>
            <a:chOff x="0" y="0"/>
            <a:chExt cx="13716000" cy="13716000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6858000" y="0"/>
                  </a:moveTo>
                  <a:cubicBezTo>
                    <a:pt x="3070431" y="0"/>
                    <a:pt x="0" y="3070431"/>
                    <a:pt x="0" y="6858000"/>
                  </a:cubicBezTo>
                  <a:cubicBezTo>
                    <a:pt x="0" y="10645569"/>
                    <a:pt x="3070431" y="13716000"/>
                    <a:pt x="6858000" y="13716000"/>
                  </a:cubicBezTo>
                  <a:cubicBezTo>
                    <a:pt x="10645569" y="13716000"/>
                    <a:pt x="13716000" y="10645569"/>
                    <a:pt x="13716000" y="6858000"/>
                  </a:cubicBezTo>
                  <a:cubicBezTo>
                    <a:pt x="13716000" y="3070431"/>
                    <a:pt x="10645569" y="0"/>
                    <a:pt x="6858000" y="0"/>
                  </a:cubicBezTo>
                  <a:close/>
                </a:path>
              </a:pathLst>
            </a:custGeom>
            <a:blipFill>
              <a:blip r:embed="rId17"/>
              <a:stretch>
                <a:fillRect l="-41705" r="-49377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728391" y="-783437"/>
            <a:ext cx="3587800" cy="2046881"/>
            <a:chOff x="0" y="0"/>
            <a:chExt cx="999174" cy="570040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999174" cy="570040"/>
            </a:xfrm>
            <a:custGeom>
              <a:avLst/>
              <a:gdLst/>
              <a:ahLst/>
              <a:cxnLst/>
              <a:rect l="l" t="t" r="r" b="b"/>
              <a:pathLst>
                <a:path w="999174" h="570040">
                  <a:moveTo>
                    <a:pt x="40999" y="0"/>
                  </a:moveTo>
                  <a:lnTo>
                    <a:pt x="958175" y="0"/>
                  </a:lnTo>
                  <a:cubicBezTo>
                    <a:pt x="980818" y="0"/>
                    <a:pt x="999174" y="18356"/>
                    <a:pt x="999174" y="40999"/>
                  </a:cubicBezTo>
                  <a:lnTo>
                    <a:pt x="999174" y="529041"/>
                  </a:lnTo>
                  <a:cubicBezTo>
                    <a:pt x="999174" y="539914"/>
                    <a:pt x="994854" y="550343"/>
                    <a:pt x="987165" y="558032"/>
                  </a:cubicBezTo>
                  <a:cubicBezTo>
                    <a:pt x="979477" y="565720"/>
                    <a:pt x="969048" y="570040"/>
                    <a:pt x="958175" y="570040"/>
                  </a:cubicBezTo>
                  <a:lnTo>
                    <a:pt x="40999" y="570040"/>
                  </a:lnTo>
                  <a:cubicBezTo>
                    <a:pt x="30125" y="570040"/>
                    <a:pt x="19697" y="565720"/>
                    <a:pt x="12008" y="558032"/>
                  </a:cubicBezTo>
                  <a:cubicBezTo>
                    <a:pt x="4320" y="550343"/>
                    <a:pt x="0" y="539914"/>
                    <a:pt x="0" y="529041"/>
                  </a:cubicBezTo>
                  <a:lnTo>
                    <a:pt x="0" y="40999"/>
                  </a:lnTo>
                  <a:cubicBezTo>
                    <a:pt x="0" y="30125"/>
                    <a:pt x="4320" y="19697"/>
                    <a:pt x="12008" y="12008"/>
                  </a:cubicBezTo>
                  <a:cubicBezTo>
                    <a:pt x="19697" y="4320"/>
                    <a:pt x="30125" y="0"/>
                    <a:pt x="40999" y="0"/>
                  </a:cubicBezTo>
                  <a:close/>
                </a:path>
              </a:pathLst>
            </a:custGeom>
            <a:solidFill>
              <a:srgbClr val="142143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0" y="-19050"/>
              <a:ext cx="999174" cy="589090"/>
            </a:xfrm>
            <a:prstGeom prst="rect">
              <a:avLst/>
            </a:prstGeom>
          </p:spPr>
          <p:txBody>
            <a:bodyPr lIns="26691" tIns="26691" rIns="26691" bIns="26691" rtlCol="0" anchor="ctr"/>
            <a:lstStyle/>
            <a:p>
              <a:pPr algn="ctr">
                <a:lnSpc>
                  <a:spcPts val="957"/>
                </a:lnSpc>
              </a:pPr>
              <a:endParaRPr/>
            </a:p>
          </p:txBody>
        </p:sp>
      </p:grpSp>
      <p:sp>
        <p:nvSpPr>
          <p:cNvPr id="38" name="Freeform 38"/>
          <p:cNvSpPr/>
          <p:nvPr/>
        </p:nvSpPr>
        <p:spPr>
          <a:xfrm>
            <a:off x="883957" y="78293"/>
            <a:ext cx="3136959" cy="1085430"/>
          </a:xfrm>
          <a:custGeom>
            <a:avLst/>
            <a:gdLst/>
            <a:ahLst/>
            <a:cxnLst/>
            <a:rect l="l" t="t" r="r" b="b"/>
            <a:pathLst>
              <a:path w="3136959" h="1085430">
                <a:moveTo>
                  <a:pt x="0" y="0"/>
                </a:moveTo>
                <a:lnTo>
                  <a:pt x="3136959" y="0"/>
                </a:lnTo>
                <a:lnTo>
                  <a:pt x="3136959" y="1085430"/>
                </a:lnTo>
                <a:lnTo>
                  <a:pt x="0" y="1085430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3898F6A-9D3F-4997-4EF8-62A1CC1A6F7D}"/>
              </a:ext>
            </a:extLst>
          </p:cNvPr>
          <p:cNvSpPr/>
          <p:nvPr/>
        </p:nvSpPr>
        <p:spPr>
          <a:xfrm>
            <a:off x="-332131" y="3592957"/>
            <a:ext cx="18924931" cy="3128824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TextBox 39"/>
          <p:cNvSpPr txBox="1"/>
          <p:nvPr/>
        </p:nvSpPr>
        <p:spPr>
          <a:xfrm>
            <a:off x="1215053" y="3592957"/>
            <a:ext cx="15857893" cy="31288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86"/>
              </a:lnSpc>
            </a:pPr>
            <a:r>
              <a:rPr lang="en-US" sz="503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This year, the doors we open in our everyday lives can also be Holy doors and doors of hope. </a:t>
            </a:r>
          </a:p>
          <a:p>
            <a:pPr algn="ctr">
              <a:lnSpc>
                <a:spcPts val="6086"/>
              </a:lnSpc>
            </a:pPr>
            <a:r>
              <a:rPr lang="en-US" sz="503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This year, let’s expect to meet God behind them and be ready to share that love with others. 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196371"/>
            <a:ext cx="3795781" cy="2874912"/>
            <a:chOff x="0" y="0"/>
            <a:chExt cx="1411226" cy="106885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11226" cy="1068858"/>
            </a:xfrm>
            <a:custGeom>
              <a:avLst/>
              <a:gdLst/>
              <a:ahLst/>
              <a:cxnLst/>
              <a:rect l="l" t="t" r="r" b="b"/>
              <a:pathLst>
                <a:path w="1411226" h="1068858">
                  <a:moveTo>
                    <a:pt x="0" y="0"/>
                  </a:moveTo>
                  <a:lnTo>
                    <a:pt x="1411226" y="0"/>
                  </a:lnTo>
                  <a:lnTo>
                    <a:pt x="1411226" y="1068858"/>
                  </a:lnTo>
                  <a:lnTo>
                    <a:pt x="0" y="1068858"/>
                  </a:lnTo>
                  <a:close/>
                </a:path>
              </a:pathLst>
            </a:custGeom>
            <a:solidFill>
              <a:srgbClr val="F6BA29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9525"/>
              <a:ext cx="1411226" cy="1078383"/>
            </a:xfrm>
            <a:prstGeom prst="rect">
              <a:avLst/>
            </a:prstGeom>
          </p:spPr>
          <p:txBody>
            <a:bodyPr lIns="26691" tIns="26691" rIns="26691" bIns="26691" rtlCol="0" anchor="ctr"/>
            <a:lstStyle/>
            <a:p>
              <a:pPr algn="ctr">
                <a:lnSpc>
                  <a:spcPts val="883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088114" y="240235"/>
            <a:ext cx="1951660" cy="2438306"/>
          </a:xfrm>
          <a:custGeom>
            <a:avLst/>
            <a:gdLst/>
            <a:ahLst/>
            <a:cxnLst/>
            <a:rect l="l" t="t" r="r" b="b"/>
            <a:pathLst>
              <a:path w="1951660" h="2438306">
                <a:moveTo>
                  <a:pt x="0" y="0"/>
                </a:moveTo>
                <a:lnTo>
                  <a:pt x="1951660" y="0"/>
                </a:lnTo>
                <a:lnTo>
                  <a:pt x="1951660" y="2438305"/>
                </a:lnTo>
                <a:lnTo>
                  <a:pt x="0" y="243830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6" name="Group 6"/>
          <p:cNvGrpSpPr/>
          <p:nvPr/>
        </p:nvGrpSpPr>
        <p:grpSpPr>
          <a:xfrm>
            <a:off x="3987111" y="-291466"/>
            <a:ext cx="3755989" cy="2961009"/>
            <a:chOff x="0" y="0"/>
            <a:chExt cx="1373765" cy="10829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373765" cy="1082999"/>
            </a:xfrm>
            <a:custGeom>
              <a:avLst/>
              <a:gdLst/>
              <a:ahLst/>
              <a:cxnLst/>
              <a:rect l="l" t="t" r="r" b="b"/>
              <a:pathLst>
                <a:path w="1373765" h="1082999">
                  <a:moveTo>
                    <a:pt x="0" y="0"/>
                  </a:moveTo>
                  <a:lnTo>
                    <a:pt x="1373765" y="0"/>
                  </a:lnTo>
                  <a:lnTo>
                    <a:pt x="1373765" y="1082999"/>
                  </a:lnTo>
                  <a:lnTo>
                    <a:pt x="0" y="1082999"/>
                  </a:lnTo>
                  <a:close/>
                </a:path>
              </a:pathLst>
            </a:custGeom>
            <a:solidFill>
              <a:srgbClr val="00BF63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9525"/>
              <a:ext cx="1373765" cy="1092524"/>
            </a:xfrm>
            <a:prstGeom prst="rect">
              <a:avLst/>
            </a:prstGeom>
          </p:spPr>
          <p:txBody>
            <a:bodyPr lIns="26691" tIns="26691" rIns="26691" bIns="26691" rtlCol="0" anchor="ctr"/>
            <a:lstStyle/>
            <a:p>
              <a:pPr algn="ctr">
                <a:lnSpc>
                  <a:spcPts val="883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6125941" y="354681"/>
            <a:ext cx="1277997" cy="2314862"/>
          </a:xfrm>
          <a:custGeom>
            <a:avLst/>
            <a:gdLst/>
            <a:ahLst/>
            <a:cxnLst/>
            <a:rect l="l" t="t" r="r" b="b"/>
            <a:pathLst>
              <a:path w="1277997" h="2314862">
                <a:moveTo>
                  <a:pt x="0" y="0"/>
                </a:moveTo>
                <a:lnTo>
                  <a:pt x="1277997" y="0"/>
                </a:lnTo>
                <a:lnTo>
                  <a:pt x="1277997" y="2314862"/>
                </a:lnTo>
                <a:lnTo>
                  <a:pt x="0" y="23148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0" name="Group 10"/>
          <p:cNvGrpSpPr/>
          <p:nvPr/>
        </p:nvGrpSpPr>
        <p:grpSpPr>
          <a:xfrm>
            <a:off x="3394144" y="-291466"/>
            <a:ext cx="2144099" cy="2957749"/>
            <a:chOff x="0" y="0"/>
            <a:chExt cx="806598" cy="111268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06598" cy="1112688"/>
            </a:xfrm>
            <a:custGeom>
              <a:avLst/>
              <a:gdLst/>
              <a:ahLst/>
              <a:cxnLst/>
              <a:rect l="l" t="t" r="r" b="b"/>
              <a:pathLst>
                <a:path w="806598" h="1112688">
                  <a:moveTo>
                    <a:pt x="0" y="0"/>
                  </a:moveTo>
                  <a:lnTo>
                    <a:pt x="806598" y="0"/>
                  </a:lnTo>
                  <a:lnTo>
                    <a:pt x="806598" y="1112688"/>
                  </a:lnTo>
                  <a:lnTo>
                    <a:pt x="0" y="1112688"/>
                  </a:lnTo>
                  <a:close/>
                </a:path>
              </a:pathLst>
            </a:custGeom>
            <a:solidFill>
              <a:srgbClr val="F12E46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9525"/>
              <a:ext cx="806598" cy="1122213"/>
            </a:xfrm>
            <a:prstGeom prst="rect">
              <a:avLst/>
            </a:prstGeom>
          </p:spPr>
          <p:txBody>
            <a:bodyPr lIns="26691" tIns="26691" rIns="26691" bIns="26691" rtlCol="0" anchor="ctr"/>
            <a:lstStyle/>
            <a:p>
              <a:pPr algn="ctr">
                <a:lnSpc>
                  <a:spcPts val="883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3562264" y="295787"/>
            <a:ext cx="1975979" cy="2352348"/>
          </a:xfrm>
          <a:custGeom>
            <a:avLst/>
            <a:gdLst/>
            <a:ahLst/>
            <a:cxnLst/>
            <a:rect l="l" t="t" r="r" b="b"/>
            <a:pathLst>
              <a:path w="1975979" h="2352348">
                <a:moveTo>
                  <a:pt x="0" y="0"/>
                </a:moveTo>
                <a:lnTo>
                  <a:pt x="1975980" y="0"/>
                </a:lnTo>
                <a:lnTo>
                  <a:pt x="1975980" y="2352348"/>
                </a:lnTo>
                <a:lnTo>
                  <a:pt x="0" y="23523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r="-9523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4" name="Group 14"/>
          <p:cNvGrpSpPr/>
          <p:nvPr/>
        </p:nvGrpSpPr>
        <p:grpSpPr>
          <a:xfrm>
            <a:off x="728391" y="-783437"/>
            <a:ext cx="3587800" cy="2046881"/>
            <a:chOff x="0" y="0"/>
            <a:chExt cx="999174" cy="57004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999174" cy="570040"/>
            </a:xfrm>
            <a:custGeom>
              <a:avLst/>
              <a:gdLst/>
              <a:ahLst/>
              <a:cxnLst/>
              <a:rect l="l" t="t" r="r" b="b"/>
              <a:pathLst>
                <a:path w="999174" h="570040">
                  <a:moveTo>
                    <a:pt x="40999" y="0"/>
                  </a:moveTo>
                  <a:lnTo>
                    <a:pt x="958175" y="0"/>
                  </a:lnTo>
                  <a:cubicBezTo>
                    <a:pt x="980818" y="0"/>
                    <a:pt x="999174" y="18356"/>
                    <a:pt x="999174" y="40999"/>
                  </a:cubicBezTo>
                  <a:lnTo>
                    <a:pt x="999174" y="529041"/>
                  </a:lnTo>
                  <a:cubicBezTo>
                    <a:pt x="999174" y="539914"/>
                    <a:pt x="994854" y="550343"/>
                    <a:pt x="987165" y="558032"/>
                  </a:cubicBezTo>
                  <a:cubicBezTo>
                    <a:pt x="979477" y="565720"/>
                    <a:pt x="969048" y="570040"/>
                    <a:pt x="958175" y="570040"/>
                  </a:cubicBezTo>
                  <a:lnTo>
                    <a:pt x="40999" y="570040"/>
                  </a:lnTo>
                  <a:cubicBezTo>
                    <a:pt x="30125" y="570040"/>
                    <a:pt x="19697" y="565720"/>
                    <a:pt x="12008" y="558032"/>
                  </a:cubicBezTo>
                  <a:cubicBezTo>
                    <a:pt x="4320" y="550343"/>
                    <a:pt x="0" y="539914"/>
                    <a:pt x="0" y="529041"/>
                  </a:cubicBezTo>
                  <a:lnTo>
                    <a:pt x="0" y="40999"/>
                  </a:lnTo>
                  <a:cubicBezTo>
                    <a:pt x="0" y="30125"/>
                    <a:pt x="4320" y="19697"/>
                    <a:pt x="12008" y="12008"/>
                  </a:cubicBezTo>
                  <a:cubicBezTo>
                    <a:pt x="19697" y="4320"/>
                    <a:pt x="30125" y="0"/>
                    <a:pt x="40999" y="0"/>
                  </a:cubicBezTo>
                  <a:close/>
                </a:path>
              </a:pathLst>
            </a:custGeom>
            <a:solidFill>
              <a:srgbClr val="142143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19050"/>
              <a:ext cx="999174" cy="589090"/>
            </a:xfrm>
            <a:prstGeom prst="rect">
              <a:avLst/>
            </a:prstGeom>
          </p:spPr>
          <p:txBody>
            <a:bodyPr lIns="26691" tIns="26691" rIns="26691" bIns="26691" rtlCol="0" anchor="ctr"/>
            <a:lstStyle/>
            <a:p>
              <a:pPr algn="ctr">
                <a:lnSpc>
                  <a:spcPts val="957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>
            <a:off x="883957" y="78293"/>
            <a:ext cx="3136959" cy="1085430"/>
          </a:xfrm>
          <a:custGeom>
            <a:avLst/>
            <a:gdLst/>
            <a:ahLst/>
            <a:cxnLst/>
            <a:rect l="l" t="t" r="r" b="b"/>
            <a:pathLst>
              <a:path w="3136959" h="1085430">
                <a:moveTo>
                  <a:pt x="0" y="0"/>
                </a:moveTo>
                <a:lnTo>
                  <a:pt x="3136959" y="0"/>
                </a:lnTo>
                <a:lnTo>
                  <a:pt x="3136959" y="1085430"/>
                </a:lnTo>
                <a:lnTo>
                  <a:pt x="0" y="108543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8" name="Group 18"/>
          <p:cNvGrpSpPr/>
          <p:nvPr/>
        </p:nvGrpSpPr>
        <p:grpSpPr>
          <a:xfrm>
            <a:off x="10175246" y="-2245297"/>
            <a:ext cx="2951943" cy="4923837"/>
            <a:chOff x="0" y="0"/>
            <a:chExt cx="822092" cy="1371249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22092" cy="1371249"/>
            </a:xfrm>
            <a:custGeom>
              <a:avLst/>
              <a:gdLst/>
              <a:ahLst/>
              <a:cxnLst/>
              <a:rect l="l" t="t" r="r" b="b"/>
              <a:pathLst>
                <a:path w="822092" h="1371249">
                  <a:moveTo>
                    <a:pt x="0" y="0"/>
                  </a:moveTo>
                  <a:lnTo>
                    <a:pt x="822092" y="0"/>
                  </a:lnTo>
                  <a:lnTo>
                    <a:pt x="822092" y="1371249"/>
                  </a:lnTo>
                  <a:lnTo>
                    <a:pt x="0" y="1371249"/>
                  </a:lnTo>
                  <a:close/>
                </a:path>
              </a:pathLst>
            </a:custGeom>
            <a:solidFill>
              <a:srgbClr val="0CC0D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9525"/>
              <a:ext cx="822092" cy="1380774"/>
            </a:xfrm>
            <a:prstGeom prst="rect">
              <a:avLst/>
            </a:prstGeom>
          </p:spPr>
          <p:txBody>
            <a:bodyPr lIns="26691" tIns="26691" rIns="26691" bIns="26691" rtlCol="0" anchor="ctr"/>
            <a:lstStyle/>
            <a:p>
              <a:pPr algn="ctr">
                <a:lnSpc>
                  <a:spcPts val="883"/>
                </a:lnSpc>
              </a:pPr>
              <a:endParaRPr/>
            </a:p>
          </p:txBody>
        </p:sp>
      </p:grpSp>
      <p:sp>
        <p:nvSpPr>
          <p:cNvPr id="21" name="Freeform 21"/>
          <p:cNvSpPr/>
          <p:nvPr/>
        </p:nvSpPr>
        <p:spPr>
          <a:xfrm>
            <a:off x="10300377" y="240235"/>
            <a:ext cx="2701682" cy="2431514"/>
          </a:xfrm>
          <a:custGeom>
            <a:avLst/>
            <a:gdLst/>
            <a:ahLst/>
            <a:cxnLst/>
            <a:rect l="l" t="t" r="r" b="b"/>
            <a:pathLst>
              <a:path w="2701682" h="2431514">
                <a:moveTo>
                  <a:pt x="0" y="0"/>
                </a:moveTo>
                <a:lnTo>
                  <a:pt x="2701682" y="0"/>
                </a:lnTo>
                <a:lnTo>
                  <a:pt x="2701682" y="2431513"/>
                </a:lnTo>
                <a:lnTo>
                  <a:pt x="0" y="243151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22" name="Group 22"/>
          <p:cNvGrpSpPr/>
          <p:nvPr/>
        </p:nvGrpSpPr>
        <p:grpSpPr>
          <a:xfrm>
            <a:off x="13127189" y="-151653"/>
            <a:ext cx="1687792" cy="2830194"/>
            <a:chOff x="0" y="0"/>
            <a:chExt cx="470037" cy="788186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470037" cy="788186"/>
            </a:xfrm>
            <a:custGeom>
              <a:avLst/>
              <a:gdLst/>
              <a:ahLst/>
              <a:cxnLst/>
              <a:rect l="l" t="t" r="r" b="b"/>
              <a:pathLst>
                <a:path w="470037" h="788186">
                  <a:moveTo>
                    <a:pt x="0" y="0"/>
                  </a:moveTo>
                  <a:lnTo>
                    <a:pt x="470037" y="0"/>
                  </a:lnTo>
                  <a:lnTo>
                    <a:pt x="470037" y="788186"/>
                  </a:lnTo>
                  <a:lnTo>
                    <a:pt x="0" y="788186"/>
                  </a:lnTo>
                  <a:close/>
                </a:path>
              </a:pathLst>
            </a:custGeom>
            <a:solidFill>
              <a:srgbClr val="54BF00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-9525"/>
              <a:ext cx="470037" cy="797711"/>
            </a:xfrm>
            <a:prstGeom prst="rect">
              <a:avLst/>
            </a:prstGeom>
          </p:spPr>
          <p:txBody>
            <a:bodyPr lIns="26691" tIns="26691" rIns="26691" bIns="26691" rtlCol="0" anchor="ctr"/>
            <a:lstStyle/>
            <a:p>
              <a:pPr algn="ctr">
                <a:lnSpc>
                  <a:spcPts val="883"/>
                </a:lnSpc>
              </a:pPr>
              <a:endParaRPr/>
            </a:p>
          </p:txBody>
        </p:sp>
      </p:grpSp>
      <p:sp>
        <p:nvSpPr>
          <p:cNvPr id="25" name="Freeform 25"/>
          <p:cNvSpPr/>
          <p:nvPr/>
        </p:nvSpPr>
        <p:spPr>
          <a:xfrm>
            <a:off x="13323305" y="240235"/>
            <a:ext cx="1283637" cy="2431514"/>
          </a:xfrm>
          <a:custGeom>
            <a:avLst/>
            <a:gdLst/>
            <a:ahLst/>
            <a:cxnLst/>
            <a:rect l="l" t="t" r="r" b="b"/>
            <a:pathLst>
              <a:path w="1283637" h="2431514">
                <a:moveTo>
                  <a:pt x="0" y="0"/>
                </a:moveTo>
                <a:lnTo>
                  <a:pt x="1283637" y="0"/>
                </a:lnTo>
                <a:lnTo>
                  <a:pt x="1283637" y="2431513"/>
                </a:lnTo>
                <a:lnTo>
                  <a:pt x="0" y="243151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6" name="Freeform 26"/>
          <p:cNvSpPr/>
          <p:nvPr/>
        </p:nvSpPr>
        <p:spPr>
          <a:xfrm>
            <a:off x="13478947" y="277445"/>
            <a:ext cx="972354" cy="825285"/>
          </a:xfrm>
          <a:custGeom>
            <a:avLst/>
            <a:gdLst/>
            <a:ahLst/>
            <a:cxnLst/>
            <a:rect l="l" t="t" r="r" b="b"/>
            <a:pathLst>
              <a:path w="972354" h="825285">
                <a:moveTo>
                  <a:pt x="0" y="0"/>
                </a:moveTo>
                <a:lnTo>
                  <a:pt x="972353" y="0"/>
                </a:lnTo>
                <a:lnTo>
                  <a:pt x="972353" y="825285"/>
                </a:lnTo>
                <a:lnTo>
                  <a:pt x="0" y="82528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27" name="Group 27"/>
          <p:cNvGrpSpPr/>
          <p:nvPr/>
        </p:nvGrpSpPr>
        <p:grpSpPr>
          <a:xfrm>
            <a:off x="14814981" y="-1160819"/>
            <a:ext cx="3701399" cy="3839360"/>
            <a:chOff x="0" y="0"/>
            <a:chExt cx="1030810" cy="1069231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1030810" cy="1069231"/>
            </a:xfrm>
            <a:custGeom>
              <a:avLst/>
              <a:gdLst/>
              <a:ahLst/>
              <a:cxnLst/>
              <a:rect l="l" t="t" r="r" b="b"/>
              <a:pathLst>
                <a:path w="1030810" h="1069231">
                  <a:moveTo>
                    <a:pt x="0" y="0"/>
                  </a:moveTo>
                  <a:lnTo>
                    <a:pt x="1030810" y="0"/>
                  </a:lnTo>
                  <a:lnTo>
                    <a:pt x="1030810" y="1069231"/>
                  </a:lnTo>
                  <a:lnTo>
                    <a:pt x="0" y="1069231"/>
                  </a:lnTo>
                  <a:close/>
                </a:path>
              </a:pathLst>
            </a:custGeom>
            <a:solidFill>
              <a:srgbClr val="0B50A3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0" y="-9525"/>
              <a:ext cx="1030810" cy="1078756"/>
            </a:xfrm>
            <a:prstGeom prst="rect">
              <a:avLst/>
            </a:prstGeom>
          </p:spPr>
          <p:txBody>
            <a:bodyPr lIns="26691" tIns="26691" rIns="26691" bIns="26691" rtlCol="0" anchor="ctr"/>
            <a:lstStyle/>
            <a:p>
              <a:pPr algn="ctr">
                <a:lnSpc>
                  <a:spcPts val="883"/>
                </a:lnSpc>
              </a:pPr>
              <a:endParaRPr/>
            </a:p>
          </p:txBody>
        </p:sp>
      </p:grpSp>
      <p:sp>
        <p:nvSpPr>
          <p:cNvPr id="30" name="Freeform 30"/>
          <p:cNvSpPr/>
          <p:nvPr/>
        </p:nvSpPr>
        <p:spPr>
          <a:xfrm>
            <a:off x="15230287" y="295787"/>
            <a:ext cx="2870787" cy="2382753"/>
          </a:xfrm>
          <a:custGeom>
            <a:avLst/>
            <a:gdLst/>
            <a:ahLst/>
            <a:cxnLst/>
            <a:rect l="l" t="t" r="r" b="b"/>
            <a:pathLst>
              <a:path w="2870787" h="2382753">
                <a:moveTo>
                  <a:pt x="0" y="0"/>
                </a:moveTo>
                <a:lnTo>
                  <a:pt x="2870787" y="0"/>
                </a:lnTo>
                <a:lnTo>
                  <a:pt x="2870787" y="2382753"/>
                </a:lnTo>
                <a:lnTo>
                  <a:pt x="0" y="238275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1" name="Group 31"/>
          <p:cNvGrpSpPr/>
          <p:nvPr/>
        </p:nvGrpSpPr>
        <p:grpSpPr>
          <a:xfrm>
            <a:off x="17064997" y="8740262"/>
            <a:ext cx="1036077" cy="1036077"/>
            <a:chOff x="0" y="0"/>
            <a:chExt cx="13716000" cy="13716000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6858000" y="0"/>
                  </a:moveTo>
                  <a:cubicBezTo>
                    <a:pt x="3070431" y="0"/>
                    <a:pt x="0" y="3070431"/>
                    <a:pt x="0" y="6858000"/>
                  </a:cubicBezTo>
                  <a:cubicBezTo>
                    <a:pt x="0" y="10645569"/>
                    <a:pt x="3070431" y="13716000"/>
                    <a:pt x="6858000" y="13716000"/>
                  </a:cubicBezTo>
                  <a:cubicBezTo>
                    <a:pt x="10645569" y="13716000"/>
                    <a:pt x="13716000" y="10645569"/>
                    <a:pt x="13716000" y="6858000"/>
                  </a:cubicBezTo>
                  <a:cubicBezTo>
                    <a:pt x="13716000" y="3070431"/>
                    <a:pt x="10645569" y="0"/>
                    <a:pt x="6858000" y="0"/>
                  </a:cubicBezTo>
                  <a:close/>
                </a:path>
              </a:pathLst>
            </a:custGeom>
            <a:blipFill>
              <a:blip r:embed="rId14"/>
              <a:stretch>
                <a:fillRect l="-41705" r="-49377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33" name="Freeform 33"/>
          <p:cNvSpPr/>
          <p:nvPr/>
        </p:nvSpPr>
        <p:spPr>
          <a:xfrm>
            <a:off x="7743100" y="-536538"/>
            <a:ext cx="2432147" cy="3221386"/>
          </a:xfrm>
          <a:custGeom>
            <a:avLst/>
            <a:gdLst/>
            <a:ahLst/>
            <a:cxnLst/>
            <a:rect l="l" t="t" r="r" b="b"/>
            <a:pathLst>
              <a:path w="2432147" h="3221386">
                <a:moveTo>
                  <a:pt x="0" y="0"/>
                </a:moveTo>
                <a:lnTo>
                  <a:pt x="2432146" y="0"/>
                </a:lnTo>
                <a:lnTo>
                  <a:pt x="2432146" y="3221386"/>
                </a:lnTo>
                <a:lnTo>
                  <a:pt x="0" y="322138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4" name="TextBox 34"/>
          <p:cNvSpPr txBox="1"/>
          <p:nvPr/>
        </p:nvSpPr>
        <p:spPr>
          <a:xfrm>
            <a:off x="13763484" y="677100"/>
            <a:ext cx="403278" cy="4256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68"/>
              </a:lnSpc>
            </a:pPr>
            <a:r>
              <a:rPr lang="en-US" sz="1719">
                <a:solidFill>
                  <a:srgbClr val="000000"/>
                </a:solidFill>
                <a:latin typeface="Canva Student Font"/>
                <a:ea typeface="Canva Student Font"/>
                <a:cs typeface="Canva Student Font"/>
                <a:sym typeface="Canva Student Font"/>
              </a:rPr>
              <a:t>FOOD</a:t>
            </a:r>
          </a:p>
          <a:p>
            <a:pPr algn="ctr">
              <a:lnSpc>
                <a:spcPts val="1668"/>
              </a:lnSpc>
            </a:pPr>
            <a:r>
              <a:rPr lang="en-US" sz="1719">
                <a:solidFill>
                  <a:srgbClr val="000000"/>
                </a:solidFill>
                <a:latin typeface="Canva Student Font"/>
                <a:ea typeface="Canva Student Font"/>
                <a:cs typeface="Canva Student Font"/>
                <a:sym typeface="Canva Student Font"/>
              </a:rPr>
              <a:t>BANK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9811476" y="4224109"/>
            <a:ext cx="7771560" cy="31288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86"/>
              </a:lnSpc>
            </a:pPr>
            <a:r>
              <a:rPr lang="en-US" sz="503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So we pause for a moment of prayer as we prepare to begin our pilgrimage year.</a:t>
            </a:r>
          </a:p>
        </p:txBody>
      </p:sp>
      <p:sp>
        <p:nvSpPr>
          <p:cNvPr id="36" name="Freeform 36"/>
          <p:cNvSpPr/>
          <p:nvPr/>
        </p:nvSpPr>
        <p:spPr>
          <a:xfrm>
            <a:off x="335310" y="4523784"/>
            <a:ext cx="8623863" cy="5896566"/>
          </a:xfrm>
          <a:custGeom>
            <a:avLst/>
            <a:gdLst/>
            <a:ahLst/>
            <a:cxnLst/>
            <a:rect l="l" t="t" r="r" b="b"/>
            <a:pathLst>
              <a:path w="8623863" h="5896566">
                <a:moveTo>
                  <a:pt x="0" y="0"/>
                </a:moveTo>
                <a:lnTo>
                  <a:pt x="8623863" y="0"/>
                </a:lnTo>
                <a:lnTo>
                  <a:pt x="8623863" y="5896566"/>
                </a:lnTo>
                <a:lnTo>
                  <a:pt x="0" y="5896566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dvent Reflection (FINAL edit)">
            <a:hlinkClick r:id="" action="ppaction://media"/>
            <a:extLst>
              <a:ext uri="{FF2B5EF4-FFF2-40B4-BE49-F238E27FC236}">
                <a16:creationId xmlns:a16="http://schemas.microsoft.com/office/drawing/2014/main" id="{A792D836-7F74-800C-DD78-FA79240CDB9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3876" y="0"/>
            <a:ext cx="18291875" cy="102891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3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196371"/>
            <a:ext cx="3795781" cy="2874912"/>
            <a:chOff x="0" y="0"/>
            <a:chExt cx="1411226" cy="106885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11226" cy="1068858"/>
            </a:xfrm>
            <a:custGeom>
              <a:avLst/>
              <a:gdLst/>
              <a:ahLst/>
              <a:cxnLst/>
              <a:rect l="l" t="t" r="r" b="b"/>
              <a:pathLst>
                <a:path w="1411226" h="1068858">
                  <a:moveTo>
                    <a:pt x="0" y="0"/>
                  </a:moveTo>
                  <a:lnTo>
                    <a:pt x="1411226" y="0"/>
                  </a:lnTo>
                  <a:lnTo>
                    <a:pt x="1411226" y="1068858"/>
                  </a:lnTo>
                  <a:lnTo>
                    <a:pt x="0" y="1068858"/>
                  </a:lnTo>
                  <a:close/>
                </a:path>
              </a:pathLst>
            </a:custGeom>
            <a:solidFill>
              <a:srgbClr val="F6BA29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9525"/>
              <a:ext cx="1411226" cy="1078383"/>
            </a:xfrm>
            <a:prstGeom prst="rect">
              <a:avLst/>
            </a:prstGeom>
          </p:spPr>
          <p:txBody>
            <a:bodyPr lIns="26691" tIns="26691" rIns="26691" bIns="26691" rtlCol="0" anchor="ctr"/>
            <a:lstStyle/>
            <a:p>
              <a:pPr algn="ctr">
                <a:lnSpc>
                  <a:spcPts val="883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088114" y="240235"/>
            <a:ext cx="1951660" cy="2438306"/>
          </a:xfrm>
          <a:custGeom>
            <a:avLst/>
            <a:gdLst/>
            <a:ahLst/>
            <a:cxnLst/>
            <a:rect l="l" t="t" r="r" b="b"/>
            <a:pathLst>
              <a:path w="1951660" h="2438306">
                <a:moveTo>
                  <a:pt x="0" y="0"/>
                </a:moveTo>
                <a:lnTo>
                  <a:pt x="1951660" y="0"/>
                </a:lnTo>
                <a:lnTo>
                  <a:pt x="1951660" y="2438305"/>
                </a:lnTo>
                <a:lnTo>
                  <a:pt x="0" y="243830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6" name="Group 6"/>
          <p:cNvGrpSpPr/>
          <p:nvPr/>
        </p:nvGrpSpPr>
        <p:grpSpPr>
          <a:xfrm>
            <a:off x="3987111" y="-291466"/>
            <a:ext cx="3755989" cy="2961009"/>
            <a:chOff x="0" y="0"/>
            <a:chExt cx="1373765" cy="10829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373765" cy="1082999"/>
            </a:xfrm>
            <a:custGeom>
              <a:avLst/>
              <a:gdLst/>
              <a:ahLst/>
              <a:cxnLst/>
              <a:rect l="l" t="t" r="r" b="b"/>
              <a:pathLst>
                <a:path w="1373765" h="1082999">
                  <a:moveTo>
                    <a:pt x="0" y="0"/>
                  </a:moveTo>
                  <a:lnTo>
                    <a:pt x="1373765" y="0"/>
                  </a:lnTo>
                  <a:lnTo>
                    <a:pt x="1373765" y="1082999"/>
                  </a:lnTo>
                  <a:lnTo>
                    <a:pt x="0" y="1082999"/>
                  </a:lnTo>
                  <a:close/>
                </a:path>
              </a:pathLst>
            </a:custGeom>
            <a:solidFill>
              <a:srgbClr val="00BF63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9525"/>
              <a:ext cx="1373765" cy="1092524"/>
            </a:xfrm>
            <a:prstGeom prst="rect">
              <a:avLst/>
            </a:prstGeom>
          </p:spPr>
          <p:txBody>
            <a:bodyPr lIns="26691" tIns="26691" rIns="26691" bIns="26691" rtlCol="0" anchor="ctr"/>
            <a:lstStyle/>
            <a:p>
              <a:pPr algn="ctr">
                <a:lnSpc>
                  <a:spcPts val="883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6125941" y="354681"/>
            <a:ext cx="1277997" cy="2314862"/>
          </a:xfrm>
          <a:custGeom>
            <a:avLst/>
            <a:gdLst/>
            <a:ahLst/>
            <a:cxnLst/>
            <a:rect l="l" t="t" r="r" b="b"/>
            <a:pathLst>
              <a:path w="1277997" h="2314862">
                <a:moveTo>
                  <a:pt x="0" y="0"/>
                </a:moveTo>
                <a:lnTo>
                  <a:pt x="1277997" y="0"/>
                </a:lnTo>
                <a:lnTo>
                  <a:pt x="1277997" y="2314862"/>
                </a:lnTo>
                <a:lnTo>
                  <a:pt x="0" y="23148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0" name="Group 10"/>
          <p:cNvGrpSpPr/>
          <p:nvPr/>
        </p:nvGrpSpPr>
        <p:grpSpPr>
          <a:xfrm>
            <a:off x="3394144" y="-291466"/>
            <a:ext cx="2144099" cy="2957749"/>
            <a:chOff x="0" y="0"/>
            <a:chExt cx="806598" cy="111268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06598" cy="1112688"/>
            </a:xfrm>
            <a:custGeom>
              <a:avLst/>
              <a:gdLst/>
              <a:ahLst/>
              <a:cxnLst/>
              <a:rect l="l" t="t" r="r" b="b"/>
              <a:pathLst>
                <a:path w="806598" h="1112688">
                  <a:moveTo>
                    <a:pt x="0" y="0"/>
                  </a:moveTo>
                  <a:lnTo>
                    <a:pt x="806598" y="0"/>
                  </a:lnTo>
                  <a:lnTo>
                    <a:pt x="806598" y="1112688"/>
                  </a:lnTo>
                  <a:lnTo>
                    <a:pt x="0" y="1112688"/>
                  </a:lnTo>
                  <a:close/>
                </a:path>
              </a:pathLst>
            </a:custGeom>
            <a:solidFill>
              <a:srgbClr val="F12E46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9525"/>
              <a:ext cx="806598" cy="1122213"/>
            </a:xfrm>
            <a:prstGeom prst="rect">
              <a:avLst/>
            </a:prstGeom>
          </p:spPr>
          <p:txBody>
            <a:bodyPr lIns="26691" tIns="26691" rIns="26691" bIns="26691" rtlCol="0" anchor="ctr"/>
            <a:lstStyle/>
            <a:p>
              <a:pPr algn="ctr">
                <a:lnSpc>
                  <a:spcPts val="883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3562264" y="295787"/>
            <a:ext cx="1975979" cy="2352348"/>
          </a:xfrm>
          <a:custGeom>
            <a:avLst/>
            <a:gdLst/>
            <a:ahLst/>
            <a:cxnLst/>
            <a:rect l="l" t="t" r="r" b="b"/>
            <a:pathLst>
              <a:path w="1975979" h="2352348">
                <a:moveTo>
                  <a:pt x="0" y="0"/>
                </a:moveTo>
                <a:lnTo>
                  <a:pt x="1975980" y="0"/>
                </a:lnTo>
                <a:lnTo>
                  <a:pt x="1975980" y="2352348"/>
                </a:lnTo>
                <a:lnTo>
                  <a:pt x="0" y="23523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r="-9523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4" name="Group 14"/>
          <p:cNvGrpSpPr/>
          <p:nvPr/>
        </p:nvGrpSpPr>
        <p:grpSpPr>
          <a:xfrm>
            <a:off x="728391" y="-783437"/>
            <a:ext cx="3587800" cy="2046881"/>
            <a:chOff x="0" y="0"/>
            <a:chExt cx="999174" cy="57004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999174" cy="570040"/>
            </a:xfrm>
            <a:custGeom>
              <a:avLst/>
              <a:gdLst/>
              <a:ahLst/>
              <a:cxnLst/>
              <a:rect l="l" t="t" r="r" b="b"/>
              <a:pathLst>
                <a:path w="999174" h="570040">
                  <a:moveTo>
                    <a:pt x="40999" y="0"/>
                  </a:moveTo>
                  <a:lnTo>
                    <a:pt x="958175" y="0"/>
                  </a:lnTo>
                  <a:cubicBezTo>
                    <a:pt x="980818" y="0"/>
                    <a:pt x="999174" y="18356"/>
                    <a:pt x="999174" y="40999"/>
                  </a:cubicBezTo>
                  <a:lnTo>
                    <a:pt x="999174" y="529041"/>
                  </a:lnTo>
                  <a:cubicBezTo>
                    <a:pt x="999174" y="539914"/>
                    <a:pt x="994854" y="550343"/>
                    <a:pt x="987165" y="558032"/>
                  </a:cubicBezTo>
                  <a:cubicBezTo>
                    <a:pt x="979477" y="565720"/>
                    <a:pt x="969048" y="570040"/>
                    <a:pt x="958175" y="570040"/>
                  </a:cubicBezTo>
                  <a:lnTo>
                    <a:pt x="40999" y="570040"/>
                  </a:lnTo>
                  <a:cubicBezTo>
                    <a:pt x="30125" y="570040"/>
                    <a:pt x="19697" y="565720"/>
                    <a:pt x="12008" y="558032"/>
                  </a:cubicBezTo>
                  <a:cubicBezTo>
                    <a:pt x="4320" y="550343"/>
                    <a:pt x="0" y="539914"/>
                    <a:pt x="0" y="529041"/>
                  </a:cubicBezTo>
                  <a:lnTo>
                    <a:pt x="0" y="40999"/>
                  </a:lnTo>
                  <a:cubicBezTo>
                    <a:pt x="0" y="30125"/>
                    <a:pt x="4320" y="19697"/>
                    <a:pt x="12008" y="12008"/>
                  </a:cubicBezTo>
                  <a:cubicBezTo>
                    <a:pt x="19697" y="4320"/>
                    <a:pt x="30125" y="0"/>
                    <a:pt x="40999" y="0"/>
                  </a:cubicBezTo>
                  <a:close/>
                </a:path>
              </a:pathLst>
            </a:custGeom>
            <a:solidFill>
              <a:srgbClr val="142143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19050"/>
              <a:ext cx="999174" cy="589090"/>
            </a:xfrm>
            <a:prstGeom prst="rect">
              <a:avLst/>
            </a:prstGeom>
          </p:spPr>
          <p:txBody>
            <a:bodyPr lIns="26691" tIns="26691" rIns="26691" bIns="26691" rtlCol="0" anchor="ctr"/>
            <a:lstStyle/>
            <a:p>
              <a:pPr algn="ctr">
                <a:lnSpc>
                  <a:spcPts val="957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>
            <a:off x="883957" y="78293"/>
            <a:ext cx="3136959" cy="1085430"/>
          </a:xfrm>
          <a:custGeom>
            <a:avLst/>
            <a:gdLst/>
            <a:ahLst/>
            <a:cxnLst/>
            <a:rect l="l" t="t" r="r" b="b"/>
            <a:pathLst>
              <a:path w="3136959" h="1085430">
                <a:moveTo>
                  <a:pt x="0" y="0"/>
                </a:moveTo>
                <a:lnTo>
                  <a:pt x="3136959" y="0"/>
                </a:lnTo>
                <a:lnTo>
                  <a:pt x="3136959" y="1085430"/>
                </a:lnTo>
                <a:lnTo>
                  <a:pt x="0" y="108543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8" name="Group 18"/>
          <p:cNvGrpSpPr/>
          <p:nvPr/>
        </p:nvGrpSpPr>
        <p:grpSpPr>
          <a:xfrm>
            <a:off x="10175246" y="-2245297"/>
            <a:ext cx="2951943" cy="4923837"/>
            <a:chOff x="0" y="0"/>
            <a:chExt cx="822092" cy="1371249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22092" cy="1371249"/>
            </a:xfrm>
            <a:custGeom>
              <a:avLst/>
              <a:gdLst/>
              <a:ahLst/>
              <a:cxnLst/>
              <a:rect l="l" t="t" r="r" b="b"/>
              <a:pathLst>
                <a:path w="822092" h="1371249">
                  <a:moveTo>
                    <a:pt x="0" y="0"/>
                  </a:moveTo>
                  <a:lnTo>
                    <a:pt x="822092" y="0"/>
                  </a:lnTo>
                  <a:lnTo>
                    <a:pt x="822092" y="1371249"/>
                  </a:lnTo>
                  <a:lnTo>
                    <a:pt x="0" y="1371249"/>
                  </a:lnTo>
                  <a:close/>
                </a:path>
              </a:pathLst>
            </a:custGeom>
            <a:solidFill>
              <a:srgbClr val="0CC0D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9525"/>
              <a:ext cx="822092" cy="1380774"/>
            </a:xfrm>
            <a:prstGeom prst="rect">
              <a:avLst/>
            </a:prstGeom>
          </p:spPr>
          <p:txBody>
            <a:bodyPr lIns="26691" tIns="26691" rIns="26691" bIns="26691" rtlCol="0" anchor="ctr"/>
            <a:lstStyle/>
            <a:p>
              <a:pPr algn="ctr">
                <a:lnSpc>
                  <a:spcPts val="883"/>
                </a:lnSpc>
              </a:pPr>
              <a:endParaRPr/>
            </a:p>
          </p:txBody>
        </p:sp>
      </p:grpSp>
      <p:sp>
        <p:nvSpPr>
          <p:cNvPr id="21" name="Freeform 21"/>
          <p:cNvSpPr/>
          <p:nvPr/>
        </p:nvSpPr>
        <p:spPr>
          <a:xfrm>
            <a:off x="10300377" y="240235"/>
            <a:ext cx="2701682" cy="2431514"/>
          </a:xfrm>
          <a:custGeom>
            <a:avLst/>
            <a:gdLst/>
            <a:ahLst/>
            <a:cxnLst/>
            <a:rect l="l" t="t" r="r" b="b"/>
            <a:pathLst>
              <a:path w="2701682" h="2431514">
                <a:moveTo>
                  <a:pt x="0" y="0"/>
                </a:moveTo>
                <a:lnTo>
                  <a:pt x="2701682" y="0"/>
                </a:lnTo>
                <a:lnTo>
                  <a:pt x="2701682" y="2431513"/>
                </a:lnTo>
                <a:lnTo>
                  <a:pt x="0" y="243151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22" name="Group 22"/>
          <p:cNvGrpSpPr/>
          <p:nvPr/>
        </p:nvGrpSpPr>
        <p:grpSpPr>
          <a:xfrm>
            <a:off x="13127189" y="-151653"/>
            <a:ext cx="1687792" cy="2830194"/>
            <a:chOff x="0" y="0"/>
            <a:chExt cx="470037" cy="788186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470037" cy="788186"/>
            </a:xfrm>
            <a:custGeom>
              <a:avLst/>
              <a:gdLst/>
              <a:ahLst/>
              <a:cxnLst/>
              <a:rect l="l" t="t" r="r" b="b"/>
              <a:pathLst>
                <a:path w="470037" h="788186">
                  <a:moveTo>
                    <a:pt x="0" y="0"/>
                  </a:moveTo>
                  <a:lnTo>
                    <a:pt x="470037" y="0"/>
                  </a:lnTo>
                  <a:lnTo>
                    <a:pt x="470037" y="788186"/>
                  </a:lnTo>
                  <a:lnTo>
                    <a:pt x="0" y="788186"/>
                  </a:lnTo>
                  <a:close/>
                </a:path>
              </a:pathLst>
            </a:custGeom>
            <a:solidFill>
              <a:srgbClr val="54BF00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-9525"/>
              <a:ext cx="470037" cy="797711"/>
            </a:xfrm>
            <a:prstGeom prst="rect">
              <a:avLst/>
            </a:prstGeom>
          </p:spPr>
          <p:txBody>
            <a:bodyPr lIns="26691" tIns="26691" rIns="26691" bIns="26691" rtlCol="0" anchor="ctr"/>
            <a:lstStyle/>
            <a:p>
              <a:pPr algn="ctr">
                <a:lnSpc>
                  <a:spcPts val="883"/>
                </a:lnSpc>
              </a:pPr>
              <a:endParaRPr/>
            </a:p>
          </p:txBody>
        </p:sp>
      </p:grpSp>
      <p:sp>
        <p:nvSpPr>
          <p:cNvPr id="25" name="Freeform 25"/>
          <p:cNvSpPr/>
          <p:nvPr/>
        </p:nvSpPr>
        <p:spPr>
          <a:xfrm>
            <a:off x="13323305" y="240235"/>
            <a:ext cx="1283637" cy="2431514"/>
          </a:xfrm>
          <a:custGeom>
            <a:avLst/>
            <a:gdLst/>
            <a:ahLst/>
            <a:cxnLst/>
            <a:rect l="l" t="t" r="r" b="b"/>
            <a:pathLst>
              <a:path w="1283637" h="2431514">
                <a:moveTo>
                  <a:pt x="0" y="0"/>
                </a:moveTo>
                <a:lnTo>
                  <a:pt x="1283637" y="0"/>
                </a:lnTo>
                <a:lnTo>
                  <a:pt x="1283637" y="2431513"/>
                </a:lnTo>
                <a:lnTo>
                  <a:pt x="0" y="243151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6" name="Freeform 26"/>
          <p:cNvSpPr/>
          <p:nvPr/>
        </p:nvSpPr>
        <p:spPr>
          <a:xfrm>
            <a:off x="13478947" y="277445"/>
            <a:ext cx="972354" cy="825285"/>
          </a:xfrm>
          <a:custGeom>
            <a:avLst/>
            <a:gdLst/>
            <a:ahLst/>
            <a:cxnLst/>
            <a:rect l="l" t="t" r="r" b="b"/>
            <a:pathLst>
              <a:path w="972354" h="825285">
                <a:moveTo>
                  <a:pt x="0" y="0"/>
                </a:moveTo>
                <a:lnTo>
                  <a:pt x="972353" y="0"/>
                </a:lnTo>
                <a:lnTo>
                  <a:pt x="972353" y="825285"/>
                </a:lnTo>
                <a:lnTo>
                  <a:pt x="0" y="82528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27" name="Group 27"/>
          <p:cNvGrpSpPr/>
          <p:nvPr/>
        </p:nvGrpSpPr>
        <p:grpSpPr>
          <a:xfrm>
            <a:off x="14814981" y="-1160819"/>
            <a:ext cx="3701399" cy="3839360"/>
            <a:chOff x="0" y="0"/>
            <a:chExt cx="1030810" cy="1069231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1030810" cy="1069231"/>
            </a:xfrm>
            <a:custGeom>
              <a:avLst/>
              <a:gdLst/>
              <a:ahLst/>
              <a:cxnLst/>
              <a:rect l="l" t="t" r="r" b="b"/>
              <a:pathLst>
                <a:path w="1030810" h="1069231">
                  <a:moveTo>
                    <a:pt x="0" y="0"/>
                  </a:moveTo>
                  <a:lnTo>
                    <a:pt x="1030810" y="0"/>
                  </a:lnTo>
                  <a:lnTo>
                    <a:pt x="1030810" y="1069231"/>
                  </a:lnTo>
                  <a:lnTo>
                    <a:pt x="0" y="1069231"/>
                  </a:lnTo>
                  <a:close/>
                </a:path>
              </a:pathLst>
            </a:custGeom>
            <a:solidFill>
              <a:srgbClr val="0B50A3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0" y="-9525"/>
              <a:ext cx="1030810" cy="1078756"/>
            </a:xfrm>
            <a:prstGeom prst="rect">
              <a:avLst/>
            </a:prstGeom>
          </p:spPr>
          <p:txBody>
            <a:bodyPr lIns="26691" tIns="26691" rIns="26691" bIns="26691" rtlCol="0" anchor="ctr"/>
            <a:lstStyle/>
            <a:p>
              <a:pPr algn="ctr">
                <a:lnSpc>
                  <a:spcPts val="883"/>
                </a:lnSpc>
              </a:pPr>
              <a:endParaRPr/>
            </a:p>
          </p:txBody>
        </p:sp>
      </p:grpSp>
      <p:sp>
        <p:nvSpPr>
          <p:cNvPr id="30" name="Freeform 30"/>
          <p:cNvSpPr/>
          <p:nvPr/>
        </p:nvSpPr>
        <p:spPr>
          <a:xfrm>
            <a:off x="15230287" y="295787"/>
            <a:ext cx="2870787" cy="2382753"/>
          </a:xfrm>
          <a:custGeom>
            <a:avLst/>
            <a:gdLst/>
            <a:ahLst/>
            <a:cxnLst/>
            <a:rect l="l" t="t" r="r" b="b"/>
            <a:pathLst>
              <a:path w="2870787" h="2382753">
                <a:moveTo>
                  <a:pt x="0" y="0"/>
                </a:moveTo>
                <a:lnTo>
                  <a:pt x="2870787" y="0"/>
                </a:lnTo>
                <a:lnTo>
                  <a:pt x="2870787" y="2382753"/>
                </a:lnTo>
                <a:lnTo>
                  <a:pt x="0" y="238275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1" name="Freeform 31"/>
          <p:cNvSpPr/>
          <p:nvPr/>
        </p:nvSpPr>
        <p:spPr>
          <a:xfrm>
            <a:off x="7743100" y="-536538"/>
            <a:ext cx="2432147" cy="3221386"/>
          </a:xfrm>
          <a:custGeom>
            <a:avLst/>
            <a:gdLst/>
            <a:ahLst/>
            <a:cxnLst/>
            <a:rect l="l" t="t" r="r" b="b"/>
            <a:pathLst>
              <a:path w="2432147" h="3221386">
                <a:moveTo>
                  <a:pt x="0" y="0"/>
                </a:moveTo>
                <a:lnTo>
                  <a:pt x="2432146" y="0"/>
                </a:lnTo>
                <a:lnTo>
                  <a:pt x="2432146" y="3221386"/>
                </a:lnTo>
                <a:lnTo>
                  <a:pt x="0" y="322138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2" name="TextBox 32"/>
          <p:cNvSpPr txBox="1"/>
          <p:nvPr/>
        </p:nvSpPr>
        <p:spPr>
          <a:xfrm>
            <a:off x="13763484" y="677100"/>
            <a:ext cx="403278" cy="4256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68"/>
              </a:lnSpc>
            </a:pPr>
            <a:r>
              <a:rPr lang="en-US" sz="1719">
                <a:solidFill>
                  <a:srgbClr val="000000"/>
                </a:solidFill>
                <a:latin typeface="Canva Student Font"/>
                <a:ea typeface="Canva Student Font"/>
                <a:cs typeface="Canva Student Font"/>
                <a:sym typeface="Canva Student Font"/>
              </a:rPr>
              <a:t>FOOD</a:t>
            </a:r>
          </a:p>
          <a:p>
            <a:pPr algn="ctr">
              <a:lnSpc>
                <a:spcPts val="1668"/>
              </a:lnSpc>
            </a:pPr>
            <a:r>
              <a:rPr lang="en-US" sz="1719">
                <a:solidFill>
                  <a:srgbClr val="000000"/>
                </a:solidFill>
                <a:latin typeface="Canva Student Font"/>
                <a:ea typeface="Canva Student Font"/>
                <a:cs typeface="Canva Student Font"/>
                <a:sym typeface="Canva Student Font"/>
              </a:rPr>
              <a:t>BANK</a:t>
            </a:r>
          </a:p>
        </p:txBody>
      </p:sp>
      <p:grpSp>
        <p:nvGrpSpPr>
          <p:cNvPr id="33" name="Group 33"/>
          <p:cNvGrpSpPr/>
          <p:nvPr/>
        </p:nvGrpSpPr>
        <p:grpSpPr>
          <a:xfrm>
            <a:off x="510834" y="2986602"/>
            <a:ext cx="8477929" cy="3358497"/>
            <a:chOff x="0" y="0"/>
            <a:chExt cx="2051769" cy="812800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2051769" cy="812800"/>
            </a:xfrm>
            <a:custGeom>
              <a:avLst/>
              <a:gdLst/>
              <a:ahLst/>
              <a:cxnLst/>
              <a:rect l="l" t="t" r="r" b="b"/>
              <a:pathLst>
                <a:path w="2051769" h="812800">
                  <a:moveTo>
                    <a:pt x="0" y="0"/>
                  </a:moveTo>
                  <a:lnTo>
                    <a:pt x="2051769" y="0"/>
                  </a:lnTo>
                  <a:lnTo>
                    <a:pt x="2051769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BF63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0" y="38100"/>
              <a:ext cx="2051769" cy="774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68"/>
                </a:lnSpc>
              </a:pPr>
              <a:endParaRPr/>
            </a:p>
          </p:txBody>
        </p:sp>
      </p:grpSp>
      <p:grpSp>
        <p:nvGrpSpPr>
          <p:cNvPr id="36" name="Group 36"/>
          <p:cNvGrpSpPr/>
          <p:nvPr/>
        </p:nvGrpSpPr>
        <p:grpSpPr>
          <a:xfrm>
            <a:off x="510834" y="6583223"/>
            <a:ext cx="8477929" cy="3358497"/>
            <a:chOff x="0" y="0"/>
            <a:chExt cx="2051769" cy="812800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2051769" cy="812800"/>
            </a:xfrm>
            <a:custGeom>
              <a:avLst/>
              <a:gdLst/>
              <a:ahLst/>
              <a:cxnLst/>
              <a:rect l="l" t="t" r="r" b="b"/>
              <a:pathLst>
                <a:path w="2051769" h="812800">
                  <a:moveTo>
                    <a:pt x="0" y="0"/>
                  </a:moveTo>
                  <a:lnTo>
                    <a:pt x="2051769" y="0"/>
                  </a:lnTo>
                  <a:lnTo>
                    <a:pt x="2051769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DA548D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38" name="TextBox 38"/>
            <p:cNvSpPr txBox="1"/>
            <p:nvPr/>
          </p:nvSpPr>
          <p:spPr>
            <a:xfrm>
              <a:off x="0" y="38100"/>
              <a:ext cx="2051769" cy="774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68"/>
                </a:lnSpc>
              </a:pPr>
              <a:endParaRPr/>
            </a:p>
          </p:txBody>
        </p:sp>
      </p:grpSp>
      <p:grpSp>
        <p:nvGrpSpPr>
          <p:cNvPr id="39" name="Group 39"/>
          <p:cNvGrpSpPr/>
          <p:nvPr/>
        </p:nvGrpSpPr>
        <p:grpSpPr>
          <a:xfrm>
            <a:off x="9299237" y="2991990"/>
            <a:ext cx="8462947" cy="3358497"/>
            <a:chOff x="0" y="0"/>
            <a:chExt cx="2048143" cy="812800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2048143" cy="812800"/>
            </a:xfrm>
            <a:custGeom>
              <a:avLst/>
              <a:gdLst/>
              <a:ahLst/>
              <a:cxnLst/>
              <a:rect l="l" t="t" r="r" b="b"/>
              <a:pathLst>
                <a:path w="2048143" h="812800">
                  <a:moveTo>
                    <a:pt x="0" y="0"/>
                  </a:moveTo>
                  <a:lnTo>
                    <a:pt x="2048143" y="0"/>
                  </a:lnTo>
                  <a:lnTo>
                    <a:pt x="2048143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6BA29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41" name="TextBox 41"/>
            <p:cNvSpPr txBox="1"/>
            <p:nvPr/>
          </p:nvSpPr>
          <p:spPr>
            <a:xfrm>
              <a:off x="0" y="38100"/>
              <a:ext cx="2048143" cy="774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68"/>
                </a:lnSpc>
              </a:pPr>
              <a:endParaRPr/>
            </a:p>
          </p:txBody>
        </p:sp>
      </p:grpSp>
      <p:grpSp>
        <p:nvGrpSpPr>
          <p:cNvPr id="42" name="Group 42"/>
          <p:cNvGrpSpPr/>
          <p:nvPr/>
        </p:nvGrpSpPr>
        <p:grpSpPr>
          <a:xfrm>
            <a:off x="9299237" y="6583223"/>
            <a:ext cx="8477929" cy="3358497"/>
            <a:chOff x="0" y="0"/>
            <a:chExt cx="2051769" cy="812800"/>
          </a:xfrm>
        </p:grpSpPr>
        <p:sp>
          <p:nvSpPr>
            <p:cNvPr id="43" name="Freeform 43"/>
            <p:cNvSpPr/>
            <p:nvPr/>
          </p:nvSpPr>
          <p:spPr>
            <a:xfrm>
              <a:off x="0" y="0"/>
              <a:ext cx="2051769" cy="812800"/>
            </a:xfrm>
            <a:custGeom>
              <a:avLst/>
              <a:gdLst/>
              <a:ahLst/>
              <a:cxnLst/>
              <a:rect l="l" t="t" r="r" b="b"/>
              <a:pathLst>
                <a:path w="2051769" h="812800">
                  <a:moveTo>
                    <a:pt x="0" y="0"/>
                  </a:moveTo>
                  <a:lnTo>
                    <a:pt x="2051769" y="0"/>
                  </a:lnTo>
                  <a:lnTo>
                    <a:pt x="2051769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CC0D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44" name="TextBox 44"/>
            <p:cNvSpPr txBox="1"/>
            <p:nvPr/>
          </p:nvSpPr>
          <p:spPr>
            <a:xfrm>
              <a:off x="0" y="38100"/>
              <a:ext cx="2051769" cy="774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68"/>
                </a:lnSpc>
              </a:pPr>
              <a:endParaRPr/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4276F1D5-E47E-C695-8103-94074E77CC26}"/>
              </a:ext>
            </a:extLst>
          </p:cNvPr>
          <p:cNvGrpSpPr/>
          <p:nvPr/>
        </p:nvGrpSpPr>
        <p:grpSpPr>
          <a:xfrm>
            <a:off x="3394144" y="5797017"/>
            <a:ext cx="11420837" cy="2110003"/>
            <a:chOff x="3394144" y="5797017"/>
            <a:chExt cx="11420837" cy="2110003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33B54922-2236-C1BC-6C4F-6B5864F4E391}"/>
                </a:ext>
              </a:extLst>
            </p:cNvPr>
            <p:cNvSpPr/>
            <p:nvPr/>
          </p:nvSpPr>
          <p:spPr>
            <a:xfrm>
              <a:off x="3394144" y="5797017"/>
              <a:ext cx="11420837" cy="1430110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05700E5C-F47D-13B9-A4DD-B409B0598E5B}"/>
                </a:ext>
              </a:extLst>
            </p:cNvPr>
            <p:cNvSpPr/>
            <p:nvPr/>
          </p:nvSpPr>
          <p:spPr>
            <a:xfrm>
              <a:off x="7543800" y="7227127"/>
              <a:ext cx="3352800" cy="679893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5" name="TextBox 45"/>
          <p:cNvSpPr txBox="1"/>
          <p:nvPr/>
        </p:nvSpPr>
        <p:spPr>
          <a:xfrm>
            <a:off x="3483471" y="5833730"/>
            <a:ext cx="11321058" cy="20365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47"/>
              </a:lnSpc>
              <a:spcBef>
                <a:spcPct val="0"/>
              </a:spcBef>
            </a:pPr>
            <a:r>
              <a:rPr lang="en-US" sz="381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Now faith is the assurance of things hoped for, </a:t>
            </a:r>
          </a:p>
          <a:p>
            <a:pPr algn="ctr">
              <a:lnSpc>
                <a:spcPts val="5347"/>
              </a:lnSpc>
              <a:spcBef>
                <a:spcPct val="0"/>
              </a:spcBef>
            </a:pPr>
            <a:r>
              <a:rPr lang="en-US" sz="381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the conviction of things not seen. </a:t>
            </a:r>
          </a:p>
          <a:p>
            <a:pPr algn="ctr">
              <a:lnSpc>
                <a:spcPts val="5347"/>
              </a:lnSpc>
              <a:spcBef>
                <a:spcPct val="0"/>
              </a:spcBef>
            </a:pPr>
            <a:r>
              <a:rPr lang="en-US" sz="381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Hebrews 11:1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196371"/>
            <a:ext cx="3795781" cy="2874912"/>
            <a:chOff x="0" y="0"/>
            <a:chExt cx="1411226" cy="106885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11226" cy="1068858"/>
            </a:xfrm>
            <a:custGeom>
              <a:avLst/>
              <a:gdLst/>
              <a:ahLst/>
              <a:cxnLst/>
              <a:rect l="l" t="t" r="r" b="b"/>
              <a:pathLst>
                <a:path w="1411226" h="1068858">
                  <a:moveTo>
                    <a:pt x="0" y="0"/>
                  </a:moveTo>
                  <a:lnTo>
                    <a:pt x="1411226" y="0"/>
                  </a:lnTo>
                  <a:lnTo>
                    <a:pt x="1411226" y="1068858"/>
                  </a:lnTo>
                  <a:lnTo>
                    <a:pt x="0" y="1068858"/>
                  </a:lnTo>
                  <a:close/>
                </a:path>
              </a:pathLst>
            </a:custGeom>
            <a:solidFill>
              <a:srgbClr val="F6BA29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9525"/>
              <a:ext cx="1411226" cy="1078383"/>
            </a:xfrm>
            <a:prstGeom prst="rect">
              <a:avLst/>
            </a:prstGeom>
          </p:spPr>
          <p:txBody>
            <a:bodyPr lIns="26691" tIns="26691" rIns="26691" bIns="26691" rtlCol="0" anchor="ctr"/>
            <a:lstStyle/>
            <a:p>
              <a:pPr algn="ctr">
                <a:lnSpc>
                  <a:spcPts val="883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088114" y="240235"/>
            <a:ext cx="1951660" cy="2438306"/>
          </a:xfrm>
          <a:custGeom>
            <a:avLst/>
            <a:gdLst/>
            <a:ahLst/>
            <a:cxnLst/>
            <a:rect l="l" t="t" r="r" b="b"/>
            <a:pathLst>
              <a:path w="1951660" h="2438306">
                <a:moveTo>
                  <a:pt x="0" y="0"/>
                </a:moveTo>
                <a:lnTo>
                  <a:pt x="1951660" y="0"/>
                </a:lnTo>
                <a:lnTo>
                  <a:pt x="1951660" y="2438305"/>
                </a:lnTo>
                <a:lnTo>
                  <a:pt x="0" y="243830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6" name="Group 6"/>
          <p:cNvGrpSpPr/>
          <p:nvPr/>
        </p:nvGrpSpPr>
        <p:grpSpPr>
          <a:xfrm>
            <a:off x="3987111" y="-291466"/>
            <a:ext cx="3755989" cy="2961009"/>
            <a:chOff x="0" y="0"/>
            <a:chExt cx="1373765" cy="10829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373765" cy="1082999"/>
            </a:xfrm>
            <a:custGeom>
              <a:avLst/>
              <a:gdLst/>
              <a:ahLst/>
              <a:cxnLst/>
              <a:rect l="l" t="t" r="r" b="b"/>
              <a:pathLst>
                <a:path w="1373765" h="1082999">
                  <a:moveTo>
                    <a:pt x="0" y="0"/>
                  </a:moveTo>
                  <a:lnTo>
                    <a:pt x="1373765" y="0"/>
                  </a:lnTo>
                  <a:lnTo>
                    <a:pt x="1373765" y="1082999"/>
                  </a:lnTo>
                  <a:lnTo>
                    <a:pt x="0" y="1082999"/>
                  </a:lnTo>
                  <a:close/>
                </a:path>
              </a:pathLst>
            </a:custGeom>
            <a:solidFill>
              <a:srgbClr val="00BF63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9525"/>
              <a:ext cx="1373765" cy="1092524"/>
            </a:xfrm>
            <a:prstGeom prst="rect">
              <a:avLst/>
            </a:prstGeom>
          </p:spPr>
          <p:txBody>
            <a:bodyPr lIns="26691" tIns="26691" rIns="26691" bIns="26691" rtlCol="0" anchor="ctr"/>
            <a:lstStyle/>
            <a:p>
              <a:pPr algn="ctr">
                <a:lnSpc>
                  <a:spcPts val="883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6125941" y="354681"/>
            <a:ext cx="1277997" cy="2314862"/>
          </a:xfrm>
          <a:custGeom>
            <a:avLst/>
            <a:gdLst/>
            <a:ahLst/>
            <a:cxnLst/>
            <a:rect l="l" t="t" r="r" b="b"/>
            <a:pathLst>
              <a:path w="1277997" h="2314862">
                <a:moveTo>
                  <a:pt x="0" y="0"/>
                </a:moveTo>
                <a:lnTo>
                  <a:pt x="1277997" y="0"/>
                </a:lnTo>
                <a:lnTo>
                  <a:pt x="1277997" y="2314862"/>
                </a:lnTo>
                <a:lnTo>
                  <a:pt x="0" y="23148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0" name="Group 10"/>
          <p:cNvGrpSpPr/>
          <p:nvPr/>
        </p:nvGrpSpPr>
        <p:grpSpPr>
          <a:xfrm>
            <a:off x="3394144" y="-291466"/>
            <a:ext cx="2144099" cy="2957749"/>
            <a:chOff x="0" y="0"/>
            <a:chExt cx="806598" cy="111268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06598" cy="1112688"/>
            </a:xfrm>
            <a:custGeom>
              <a:avLst/>
              <a:gdLst/>
              <a:ahLst/>
              <a:cxnLst/>
              <a:rect l="l" t="t" r="r" b="b"/>
              <a:pathLst>
                <a:path w="806598" h="1112688">
                  <a:moveTo>
                    <a:pt x="0" y="0"/>
                  </a:moveTo>
                  <a:lnTo>
                    <a:pt x="806598" y="0"/>
                  </a:lnTo>
                  <a:lnTo>
                    <a:pt x="806598" y="1112688"/>
                  </a:lnTo>
                  <a:lnTo>
                    <a:pt x="0" y="1112688"/>
                  </a:lnTo>
                  <a:close/>
                </a:path>
              </a:pathLst>
            </a:custGeom>
            <a:solidFill>
              <a:srgbClr val="F12E46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9525"/>
              <a:ext cx="806598" cy="1122213"/>
            </a:xfrm>
            <a:prstGeom prst="rect">
              <a:avLst/>
            </a:prstGeom>
          </p:spPr>
          <p:txBody>
            <a:bodyPr lIns="26691" tIns="26691" rIns="26691" bIns="26691" rtlCol="0" anchor="ctr"/>
            <a:lstStyle/>
            <a:p>
              <a:pPr algn="ctr">
                <a:lnSpc>
                  <a:spcPts val="883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3562264" y="295787"/>
            <a:ext cx="1975979" cy="2352348"/>
          </a:xfrm>
          <a:custGeom>
            <a:avLst/>
            <a:gdLst/>
            <a:ahLst/>
            <a:cxnLst/>
            <a:rect l="l" t="t" r="r" b="b"/>
            <a:pathLst>
              <a:path w="1975979" h="2352348">
                <a:moveTo>
                  <a:pt x="0" y="0"/>
                </a:moveTo>
                <a:lnTo>
                  <a:pt x="1975980" y="0"/>
                </a:lnTo>
                <a:lnTo>
                  <a:pt x="1975980" y="2352348"/>
                </a:lnTo>
                <a:lnTo>
                  <a:pt x="0" y="23523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r="-9523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4" name="Group 14"/>
          <p:cNvGrpSpPr/>
          <p:nvPr/>
        </p:nvGrpSpPr>
        <p:grpSpPr>
          <a:xfrm>
            <a:off x="728391" y="-783437"/>
            <a:ext cx="3587800" cy="2046881"/>
            <a:chOff x="0" y="0"/>
            <a:chExt cx="999174" cy="57004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999174" cy="570040"/>
            </a:xfrm>
            <a:custGeom>
              <a:avLst/>
              <a:gdLst/>
              <a:ahLst/>
              <a:cxnLst/>
              <a:rect l="l" t="t" r="r" b="b"/>
              <a:pathLst>
                <a:path w="999174" h="570040">
                  <a:moveTo>
                    <a:pt x="40999" y="0"/>
                  </a:moveTo>
                  <a:lnTo>
                    <a:pt x="958175" y="0"/>
                  </a:lnTo>
                  <a:cubicBezTo>
                    <a:pt x="980818" y="0"/>
                    <a:pt x="999174" y="18356"/>
                    <a:pt x="999174" y="40999"/>
                  </a:cubicBezTo>
                  <a:lnTo>
                    <a:pt x="999174" y="529041"/>
                  </a:lnTo>
                  <a:cubicBezTo>
                    <a:pt x="999174" y="539914"/>
                    <a:pt x="994854" y="550343"/>
                    <a:pt x="987165" y="558032"/>
                  </a:cubicBezTo>
                  <a:cubicBezTo>
                    <a:pt x="979477" y="565720"/>
                    <a:pt x="969048" y="570040"/>
                    <a:pt x="958175" y="570040"/>
                  </a:cubicBezTo>
                  <a:lnTo>
                    <a:pt x="40999" y="570040"/>
                  </a:lnTo>
                  <a:cubicBezTo>
                    <a:pt x="30125" y="570040"/>
                    <a:pt x="19697" y="565720"/>
                    <a:pt x="12008" y="558032"/>
                  </a:cubicBezTo>
                  <a:cubicBezTo>
                    <a:pt x="4320" y="550343"/>
                    <a:pt x="0" y="539914"/>
                    <a:pt x="0" y="529041"/>
                  </a:cubicBezTo>
                  <a:lnTo>
                    <a:pt x="0" y="40999"/>
                  </a:lnTo>
                  <a:cubicBezTo>
                    <a:pt x="0" y="30125"/>
                    <a:pt x="4320" y="19697"/>
                    <a:pt x="12008" y="12008"/>
                  </a:cubicBezTo>
                  <a:cubicBezTo>
                    <a:pt x="19697" y="4320"/>
                    <a:pt x="30125" y="0"/>
                    <a:pt x="40999" y="0"/>
                  </a:cubicBezTo>
                  <a:close/>
                </a:path>
              </a:pathLst>
            </a:custGeom>
            <a:solidFill>
              <a:srgbClr val="142143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19050"/>
              <a:ext cx="999174" cy="589090"/>
            </a:xfrm>
            <a:prstGeom prst="rect">
              <a:avLst/>
            </a:prstGeom>
          </p:spPr>
          <p:txBody>
            <a:bodyPr lIns="26691" tIns="26691" rIns="26691" bIns="26691" rtlCol="0" anchor="ctr"/>
            <a:lstStyle/>
            <a:p>
              <a:pPr algn="ctr">
                <a:lnSpc>
                  <a:spcPts val="957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>
            <a:off x="883957" y="78293"/>
            <a:ext cx="3136959" cy="1085430"/>
          </a:xfrm>
          <a:custGeom>
            <a:avLst/>
            <a:gdLst/>
            <a:ahLst/>
            <a:cxnLst/>
            <a:rect l="l" t="t" r="r" b="b"/>
            <a:pathLst>
              <a:path w="3136959" h="1085430">
                <a:moveTo>
                  <a:pt x="0" y="0"/>
                </a:moveTo>
                <a:lnTo>
                  <a:pt x="3136959" y="0"/>
                </a:lnTo>
                <a:lnTo>
                  <a:pt x="3136959" y="1085430"/>
                </a:lnTo>
                <a:lnTo>
                  <a:pt x="0" y="108543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8" name="Group 18"/>
          <p:cNvGrpSpPr/>
          <p:nvPr/>
        </p:nvGrpSpPr>
        <p:grpSpPr>
          <a:xfrm>
            <a:off x="10175246" y="-2245297"/>
            <a:ext cx="2951943" cy="4923837"/>
            <a:chOff x="0" y="0"/>
            <a:chExt cx="822092" cy="1371249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22092" cy="1371249"/>
            </a:xfrm>
            <a:custGeom>
              <a:avLst/>
              <a:gdLst/>
              <a:ahLst/>
              <a:cxnLst/>
              <a:rect l="l" t="t" r="r" b="b"/>
              <a:pathLst>
                <a:path w="822092" h="1371249">
                  <a:moveTo>
                    <a:pt x="0" y="0"/>
                  </a:moveTo>
                  <a:lnTo>
                    <a:pt x="822092" y="0"/>
                  </a:lnTo>
                  <a:lnTo>
                    <a:pt x="822092" y="1371249"/>
                  </a:lnTo>
                  <a:lnTo>
                    <a:pt x="0" y="1371249"/>
                  </a:lnTo>
                  <a:close/>
                </a:path>
              </a:pathLst>
            </a:custGeom>
            <a:solidFill>
              <a:srgbClr val="0CC0D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9525"/>
              <a:ext cx="822092" cy="1380774"/>
            </a:xfrm>
            <a:prstGeom prst="rect">
              <a:avLst/>
            </a:prstGeom>
          </p:spPr>
          <p:txBody>
            <a:bodyPr lIns="26691" tIns="26691" rIns="26691" bIns="26691" rtlCol="0" anchor="ctr"/>
            <a:lstStyle/>
            <a:p>
              <a:pPr algn="ctr">
                <a:lnSpc>
                  <a:spcPts val="883"/>
                </a:lnSpc>
              </a:pPr>
              <a:endParaRPr/>
            </a:p>
          </p:txBody>
        </p:sp>
      </p:grpSp>
      <p:sp>
        <p:nvSpPr>
          <p:cNvPr id="21" name="Freeform 21"/>
          <p:cNvSpPr/>
          <p:nvPr/>
        </p:nvSpPr>
        <p:spPr>
          <a:xfrm>
            <a:off x="10300377" y="240235"/>
            <a:ext cx="2701682" cy="2431514"/>
          </a:xfrm>
          <a:custGeom>
            <a:avLst/>
            <a:gdLst/>
            <a:ahLst/>
            <a:cxnLst/>
            <a:rect l="l" t="t" r="r" b="b"/>
            <a:pathLst>
              <a:path w="2701682" h="2431514">
                <a:moveTo>
                  <a:pt x="0" y="0"/>
                </a:moveTo>
                <a:lnTo>
                  <a:pt x="2701682" y="0"/>
                </a:lnTo>
                <a:lnTo>
                  <a:pt x="2701682" y="2431513"/>
                </a:lnTo>
                <a:lnTo>
                  <a:pt x="0" y="243151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22" name="Group 22"/>
          <p:cNvGrpSpPr/>
          <p:nvPr/>
        </p:nvGrpSpPr>
        <p:grpSpPr>
          <a:xfrm>
            <a:off x="13127189" y="-151653"/>
            <a:ext cx="1687792" cy="2830194"/>
            <a:chOff x="0" y="0"/>
            <a:chExt cx="470037" cy="788186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470037" cy="788186"/>
            </a:xfrm>
            <a:custGeom>
              <a:avLst/>
              <a:gdLst/>
              <a:ahLst/>
              <a:cxnLst/>
              <a:rect l="l" t="t" r="r" b="b"/>
              <a:pathLst>
                <a:path w="470037" h="788186">
                  <a:moveTo>
                    <a:pt x="0" y="0"/>
                  </a:moveTo>
                  <a:lnTo>
                    <a:pt x="470037" y="0"/>
                  </a:lnTo>
                  <a:lnTo>
                    <a:pt x="470037" y="788186"/>
                  </a:lnTo>
                  <a:lnTo>
                    <a:pt x="0" y="788186"/>
                  </a:lnTo>
                  <a:close/>
                </a:path>
              </a:pathLst>
            </a:custGeom>
            <a:solidFill>
              <a:srgbClr val="54BF00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-9525"/>
              <a:ext cx="470037" cy="797711"/>
            </a:xfrm>
            <a:prstGeom prst="rect">
              <a:avLst/>
            </a:prstGeom>
          </p:spPr>
          <p:txBody>
            <a:bodyPr lIns="26691" tIns="26691" rIns="26691" bIns="26691" rtlCol="0" anchor="ctr"/>
            <a:lstStyle/>
            <a:p>
              <a:pPr algn="ctr">
                <a:lnSpc>
                  <a:spcPts val="883"/>
                </a:lnSpc>
              </a:pPr>
              <a:endParaRPr/>
            </a:p>
          </p:txBody>
        </p:sp>
      </p:grpSp>
      <p:sp>
        <p:nvSpPr>
          <p:cNvPr id="25" name="Freeform 25"/>
          <p:cNvSpPr/>
          <p:nvPr/>
        </p:nvSpPr>
        <p:spPr>
          <a:xfrm>
            <a:off x="13323305" y="240235"/>
            <a:ext cx="1283637" cy="2431514"/>
          </a:xfrm>
          <a:custGeom>
            <a:avLst/>
            <a:gdLst/>
            <a:ahLst/>
            <a:cxnLst/>
            <a:rect l="l" t="t" r="r" b="b"/>
            <a:pathLst>
              <a:path w="1283637" h="2431514">
                <a:moveTo>
                  <a:pt x="0" y="0"/>
                </a:moveTo>
                <a:lnTo>
                  <a:pt x="1283637" y="0"/>
                </a:lnTo>
                <a:lnTo>
                  <a:pt x="1283637" y="2431513"/>
                </a:lnTo>
                <a:lnTo>
                  <a:pt x="0" y="243151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6" name="Freeform 26"/>
          <p:cNvSpPr/>
          <p:nvPr/>
        </p:nvSpPr>
        <p:spPr>
          <a:xfrm>
            <a:off x="13478947" y="277445"/>
            <a:ext cx="972354" cy="825285"/>
          </a:xfrm>
          <a:custGeom>
            <a:avLst/>
            <a:gdLst/>
            <a:ahLst/>
            <a:cxnLst/>
            <a:rect l="l" t="t" r="r" b="b"/>
            <a:pathLst>
              <a:path w="972354" h="825285">
                <a:moveTo>
                  <a:pt x="0" y="0"/>
                </a:moveTo>
                <a:lnTo>
                  <a:pt x="972353" y="0"/>
                </a:lnTo>
                <a:lnTo>
                  <a:pt x="972353" y="825285"/>
                </a:lnTo>
                <a:lnTo>
                  <a:pt x="0" y="82528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27" name="Group 27"/>
          <p:cNvGrpSpPr/>
          <p:nvPr/>
        </p:nvGrpSpPr>
        <p:grpSpPr>
          <a:xfrm>
            <a:off x="14814981" y="-1160819"/>
            <a:ext cx="3701399" cy="3839360"/>
            <a:chOff x="0" y="0"/>
            <a:chExt cx="1030810" cy="1069231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1030810" cy="1069231"/>
            </a:xfrm>
            <a:custGeom>
              <a:avLst/>
              <a:gdLst/>
              <a:ahLst/>
              <a:cxnLst/>
              <a:rect l="l" t="t" r="r" b="b"/>
              <a:pathLst>
                <a:path w="1030810" h="1069231">
                  <a:moveTo>
                    <a:pt x="0" y="0"/>
                  </a:moveTo>
                  <a:lnTo>
                    <a:pt x="1030810" y="0"/>
                  </a:lnTo>
                  <a:lnTo>
                    <a:pt x="1030810" y="1069231"/>
                  </a:lnTo>
                  <a:lnTo>
                    <a:pt x="0" y="1069231"/>
                  </a:lnTo>
                  <a:close/>
                </a:path>
              </a:pathLst>
            </a:custGeom>
            <a:solidFill>
              <a:srgbClr val="0B50A3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0" y="-9525"/>
              <a:ext cx="1030810" cy="1078756"/>
            </a:xfrm>
            <a:prstGeom prst="rect">
              <a:avLst/>
            </a:prstGeom>
          </p:spPr>
          <p:txBody>
            <a:bodyPr lIns="26691" tIns="26691" rIns="26691" bIns="26691" rtlCol="0" anchor="ctr"/>
            <a:lstStyle/>
            <a:p>
              <a:pPr algn="ctr">
                <a:lnSpc>
                  <a:spcPts val="883"/>
                </a:lnSpc>
              </a:pPr>
              <a:endParaRPr/>
            </a:p>
          </p:txBody>
        </p:sp>
      </p:grpSp>
      <p:sp>
        <p:nvSpPr>
          <p:cNvPr id="30" name="Freeform 30"/>
          <p:cNvSpPr/>
          <p:nvPr/>
        </p:nvSpPr>
        <p:spPr>
          <a:xfrm>
            <a:off x="15230287" y="295787"/>
            <a:ext cx="2870787" cy="2382753"/>
          </a:xfrm>
          <a:custGeom>
            <a:avLst/>
            <a:gdLst/>
            <a:ahLst/>
            <a:cxnLst/>
            <a:rect l="l" t="t" r="r" b="b"/>
            <a:pathLst>
              <a:path w="2870787" h="2382753">
                <a:moveTo>
                  <a:pt x="0" y="0"/>
                </a:moveTo>
                <a:lnTo>
                  <a:pt x="2870787" y="0"/>
                </a:lnTo>
                <a:lnTo>
                  <a:pt x="2870787" y="2382753"/>
                </a:lnTo>
                <a:lnTo>
                  <a:pt x="0" y="238275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1" name="Freeform 31"/>
          <p:cNvSpPr/>
          <p:nvPr/>
        </p:nvSpPr>
        <p:spPr>
          <a:xfrm>
            <a:off x="7743100" y="-536538"/>
            <a:ext cx="2432147" cy="3221386"/>
          </a:xfrm>
          <a:custGeom>
            <a:avLst/>
            <a:gdLst/>
            <a:ahLst/>
            <a:cxnLst/>
            <a:rect l="l" t="t" r="r" b="b"/>
            <a:pathLst>
              <a:path w="2432147" h="3221386">
                <a:moveTo>
                  <a:pt x="0" y="0"/>
                </a:moveTo>
                <a:lnTo>
                  <a:pt x="2432146" y="0"/>
                </a:lnTo>
                <a:lnTo>
                  <a:pt x="2432146" y="3221386"/>
                </a:lnTo>
                <a:lnTo>
                  <a:pt x="0" y="322138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2" name="TextBox 32"/>
          <p:cNvSpPr txBox="1"/>
          <p:nvPr/>
        </p:nvSpPr>
        <p:spPr>
          <a:xfrm>
            <a:off x="13763484" y="677100"/>
            <a:ext cx="403278" cy="4256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68"/>
              </a:lnSpc>
            </a:pPr>
            <a:r>
              <a:rPr lang="en-US" sz="1719">
                <a:solidFill>
                  <a:srgbClr val="000000"/>
                </a:solidFill>
                <a:latin typeface="Canva Student Font"/>
                <a:ea typeface="Canva Student Font"/>
                <a:cs typeface="Canva Student Font"/>
                <a:sym typeface="Canva Student Font"/>
              </a:rPr>
              <a:t>FOOD</a:t>
            </a:r>
          </a:p>
          <a:p>
            <a:pPr algn="ctr">
              <a:lnSpc>
                <a:spcPts val="1668"/>
              </a:lnSpc>
            </a:pPr>
            <a:r>
              <a:rPr lang="en-US" sz="1719">
                <a:solidFill>
                  <a:srgbClr val="000000"/>
                </a:solidFill>
                <a:latin typeface="Canva Student Font"/>
                <a:ea typeface="Canva Student Font"/>
                <a:cs typeface="Canva Student Font"/>
                <a:sym typeface="Canva Student Font"/>
              </a:rPr>
              <a:t>BANK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886FEF95-8844-4EE2-9B58-292E3A1C40F7}"/>
              </a:ext>
            </a:extLst>
          </p:cNvPr>
          <p:cNvGrpSpPr/>
          <p:nvPr/>
        </p:nvGrpSpPr>
        <p:grpSpPr>
          <a:xfrm>
            <a:off x="3394144" y="5797017"/>
            <a:ext cx="11420837" cy="2110003"/>
            <a:chOff x="3394144" y="5797017"/>
            <a:chExt cx="11420837" cy="2110003"/>
          </a:xfrm>
        </p:grpSpPr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45910796-A650-8D88-D243-CBFC490DF0F8}"/>
                </a:ext>
              </a:extLst>
            </p:cNvPr>
            <p:cNvSpPr/>
            <p:nvPr/>
          </p:nvSpPr>
          <p:spPr>
            <a:xfrm>
              <a:off x="3394144" y="5797017"/>
              <a:ext cx="11420837" cy="1430110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07F9662B-D858-DDA2-9327-7468A732BCC4}"/>
                </a:ext>
              </a:extLst>
            </p:cNvPr>
            <p:cNvSpPr/>
            <p:nvPr/>
          </p:nvSpPr>
          <p:spPr>
            <a:xfrm>
              <a:off x="7543800" y="7227127"/>
              <a:ext cx="3352800" cy="679893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-1317736" y="2986602"/>
            <a:ext cx="19321198" cy="7913347"/>
            <a:chOff x="0" y="0"/>
            <a:chExt cx="25761598" cy="10551129"/>
          </a:xfrm>
        </p:grpSpPr>
        <p:grpSp>
          <p:nvGrpSpPr>
            <p:cNvPr id="34" name="Group 34"/>
            <p:cNvGrpSpPr/>
            <p:nvPr/>
          </p:nvGrpSpPr>
          <p:grpSpPr>
            <a:xfrm>
              <a:off x="2438093" y="0"/>
              <a:ext cx="11303906" cy="4477996"/>
              <a:chOff x="0" y="0"/>
              <a:chExt cx="2051769" cy="812800"/>
            </a:xfrm>
          </p:grpSpPr>
          <p:sp>
            <p:nvSpPr>
              <p:cNvPr id="35" name="Freeform 35"/>
              <p:cNvSpPr/>
              <p:nvPr/>
            </p:nvSpPr>
            <p:spPr>
              <a:xfrm>
                <a:off x="0" y="0"/>
                <a:ext cx="2051769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2051769" h="812800">
                    <a:moveTo>
                      <a:pt x="0" y="0"/>
                    </a:moveTo>
                    <a:lnTo>
                      <a:pt x="2051769" y="0"/>
                    </a:lnTo>
                    <a:lnTo>
                      <a:pt x="2051769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0BF6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" name="TextBox 36"/>
              <p:cNvSpPr txBox="1"/>
              <p:nvPr/>
            </p:nvSpPr>
            <p:spPr>
              <a:xfrm>
                <a:off x="0" y="38100"/>
                <a:ext cx="2051769" cy="7747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668"/>
                  </a:lnSpc>
                </a:pPr>
                <a:endParaRPr/>
              </a:p>
            </p:txBody>
          </p:sp>
        </p:grpSp>
        <p:grpSp>
          <p:nvGrpSpPr>
            <p:cNvPr id="37" name="Group 37"/>
            <p:cNvGrpSpPr/>
            <p:nvPr/>
          </p:nvGrpSpPr>
          <p:grpSpPr>
            <a:xfrm>
              <a:off x="2438093" y="4795496"/>
              <a:ext cx="11303906" cy="4477996"/>
              <a:chOff x="0" y="0"/>
              <a:chExt cx="2051769" cy="812800"/>
            </a:xfrm>
          </p:grpSpPr>
          <p:sp>
            <p:nvSpPr>
              <p:cNvPr id="38" name="Freeform 38"/>
              <p:cNvSpPr/>
              <p:nvPr/>
            </p:nvSpPr>
            <p:spPr>
              <a:xfrm>
                <a:off x="0" y="0"/>
                <a:ext cx="2051769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2051769" h="812800">
                    <a:moveTo>
                      <a:pt x="0" y="0"/>
                    </a:moveTo>
                    <a:lnTo>
                      <a:pt x="2051769" y="0"/>
                    </a:lnTo>
                    <a:lnTo>
                      <a:pt x="2051769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DA548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9" name="TextBox 39"/>
              <p:cNvSpPr txBox="1"/>
              <p:nvPr/>
            </p:nvSpPr>
            <p:spPr>
              <a:xfrm>
                <a:off x="0" y="38100"/>
                <a:ext cx="2051769" cy="7747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668"/>
                  </a:lnSpc>
                </a:pPr>
                <a:endParaRPr/>
              </a:p>
            </p:txBody>
          </p:sp>
        </p:grpSp>
        <p:grpSp>
          <p:nvGrpSpPr>
            <p:cNvPr id="40" name="Group 40"/>
            <p:cNvGrpSpPr/>
            <p:nvPr/>
          </p:nvGrpSpPr>
          <p:grpSpPr>
            <a:xfrm>
              <a:off x="14155963" y="7185"/>
              <a:ext cx="11283929" cy="4477996"/>
              <a:chOff x="0" y="0"/>
              <a:chExt cx="2048143" cy="812800"/>
            </a:xfrm>
          </p:grpSpPr>
          <p:sp>
            <p:nvSpPr>
              <p:cNvPr id="41" name="Freeform 41"/>
              <p:cNvSpPr/>
              <p:nvPr/>
            </p:nvSpPr>
            <p:spPr>
              <a:xfrm>
                <a:off x="0" y="0"/>
                <a:ext cx="204814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2048143" h="812800">
                    <a:moveTo>
                      <a:pt x="0" y="0"/>
                    </a:moveTo>
                    <a:lnTo>
                      <a:pt x="2048143" y="0"/>
                    </a:lnTo>
                    <a:lnTo>
                      <a:pt x="2048143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6BA2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2" name="TextBox 42"/>
              <p:cNvSpPr txBox="1"/>
              <p:nvPr/>
            </p:nvSpPr>
            <p:spPr>
              <a:xfrm>
                <a:off x="0" y="38100"/>
                <a:ext cx="2048143" cy="7747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668"/>
                  </a:lnSpc>
                </a:pPr>
                <a:endParaRPr/>
              </a:p>
            </p:txBody>
          </p:sp>
        </p:grpSp>
        <p:grpSp>
          <p:nvGrpSpPr>
            <p:cNvPr id="43" name="Group 43"/>
            <p:cNvGrpSpPr/>
            <p:nvPr/>
          </p:nvGrpSpPr>
          <p:grpSpPr>
            <a:xfrm>
              <a:off x="14155963" y="4795496"/>
              <a:ext cx="11303906" cy="4477996"/>
              <a:chOff x="0" y="0"/>
              <a:chExt cx="2051769" cy="812800"/>
            </a:xfrm>
          </p:grpSpPr>
          <p:sp>
            <p:nvSpPr>
              <p:cNvPr id="44" name="Freeform 44"/>
              <p:cNvSpPr/>
              <p:nvPr/>
            </p:nvSpPr>
            <p:spPr>
              <a:xfrm>
                <a:off x="0" y="0"/>
                <a:ext cx="2051769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2051769" h="812800">
                    <a:moveTo>
                      <a:pt x="0" y="0"/>
                    </a:moveTo>
                    <a:lnTo>
                      <a:pt x="2051769" y="0"/>
                    </a:lnTo>
                    <a:lnTo>
                      <a:pt x="2051769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CC0D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5" name="TextBox 45"/>
              <p:cNvSpPr txBox="1"/>
              <p:nvPr/>
            </p:nvSpPr>
            <p:spPr>
              <a:xfrm>
                <a:off x="0" y="38100"/>
                <a:ext cx="2051769" cy="7747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668"/>
                  </a:lnSpc>
                </a:pPr>
                <a:endParaRPr/>
              </a:p>
            </p:txBody>
          </p:sp>
        </p:grpSp>
        <p:sp>
          <p:nvSpPr>
            <p:cNvPr id="46" name="Freeform 46"/>
            <p:cNvSpPr/>
            <p:nvPr/>
          </p:nvSpPr>
          <p:spPr>
            <a:xfrm>
              <a:off x="0" y="5064729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47" name="Freeform 47"/>
            <p:cNvSpPr/>
            <p:nvPr/>
          </p:nvSpPr>
          <p:spPr>
            <a:xfrm rot="-1251742">
              <a:off x="23212661" y="5239018"/>
              <a:ext cx="2324889" cy="2417181"/>
            </a:xfrm>
            <a:custGeom>
              <a:avLst/>
              <a:gdLst/>
              <a:ahLst/>
              <a:cxnLst/>
              <a:rect l="l" t="t" r="r" b="b"/>
              <a:pathLst>
                <a:path w="2324889" h="2417181">
                  <a:moveTo>
                    <a:pt x="0" y="0"/>
                  </a:moveTo>
                  <a:lnTo>
                    <a:pt x="2324888" y="0"/>
                  </a:lnTo>
                  <a:lnTo>
                    <a:pt x="2324888" y="2417182"/>
                  </a:lnTo>
                  <a:lnTo>
                    <a:pt x="0" y="24171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48" name="Freeform 48"/>
            <p:cNvSpPr/>
            <p:nvPr/>
          </p:nvSpPr>
          <p:spPr>
            <a:xfrm>
              <a:off x="19728910" y="2993230"/>
              <a:ext cx="6032688" cy="1802265"/>
            </a:xfrm>
            <a:custGeom>
              <a:avLst/>
              <a:gdLst/>
              <a:ahLst/>
              <a:cxnLst/>
              <a:rect l="l" t="t" r="r" b="b"/>
              <a:pathLst>
                <a:path w="6032688" h="1802265">
                  <a:moveTo>
                    <a:pt x="0" y="0"/>
                  </a:moveTo>
                  <a:lnTo>
                    <a:pt x="6032687" y="0"/>
                  </a:lnTo>
                  <a:lnTo>
                    <a:pt x="6032687" y="1802266"/>
                  </a:lnTo>
                  <a:lnTo>
                    <a:pt x="0" y="18022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49" name="Freeform 49"/>
            <p:cNvSpPr/>
            <p:nvPr/>
          </p:nvSpPr>
          <p:spPr>
            <a:xfrm>
              <a:off x="10484209" y="397378"/>
              <a:ext cx="3193810" cy="3697609"/>
            </a:xfrm>
            <a:custGeom>
              <a:avLst/>
              <a:gdLst/>
              <a:ahLst/>
              <a:cxnLst/>
              <a:rect l="l" t="t" r="r" b="b"/>
              <a:pathLst>
                <a:path w="3193810" h="3697609">
                  <a:moveTo>
                    <a:pt x="0" y="0"/>
                  </a:moveTo>
                  <a:lnTo>
                    <a:pt x="3193810" y="0"/>
                  </a:lnTo>
                  <a:lnTo>
                    <a:pt x="3193810" y="3697609"/>
                  </a:lnTo>
                  <a:lnTo>
                    <a:pt x="0" y="36976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50" name="TextBox 50"/>
            <p:cNvSpPr txBox="1"/>
            <p:nvPr/>
          </p:nvSpPr>
          <p:spPr>
            <a:xfrm>
              <a:off x="6401609" y="3831096"/>
              <a:ext cx="15094744" cy="8624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347"/>
                </a:lnSpc>
                <a:spcBef>
                  <a:spcPct val="0"/>
                </a:spcBef>
              </a:pPr>
              <a:endParaRPr lang="en-US" sz="381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endParaRPr>
            </a:p>
          </p:txBody>
        </p:sp>
        <p:sp>
          <p:nvSpPr>
            <p:cNvPr id="51" name="TextBox 51"/>
            <p:cNvSpPr txBox="1"/>
            <p:nvPr/>
          </p:nvSpPr>
          <p:spPr>
            <a:xfrm>
              <a:off x="1726283" y="1058110"/>
              <a:ext cx="10693691" cy="16447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835"/>
                </a:lnSpc>
              </a:pPr>
              <a:r>
                <a:rPr lang="en-US" sz="10045" spc="-351">
                  <a:solidFill>
                    <a:srgbClr val="FFFFFF"/>
                  </a:solidFill>
                  <a:latin typeface="Bernoru SemiCondensed"/>
                  <a:ea typeface="Bernoru SemiCondensed"/>
                  <a:cs typeface="Bernoru SemiCondensed"/>
                  <a:sym typeface="Bernoru SemiCondensed"/>
                </a:rPr>
                <a:t>OURSELVES</a:t>
              </a:r>
            </a:p>
          </p:txBody>
        </p:sp>
        <p:sp>
          <p:nvSpPr>
            <p:cNvPr id="52" name="TextBox 52"/>
            <p:cNvSpPr txBox="1"/>
            <p:nvPr/>
          </p:nvSpPr>
          <p:spPr>
            <a:xfrm>
              <a:off x="14451082" y="397710"/>
              <a:ext cx="10693691" cy="29655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835"/>
                </a:lnSpc>
              </a:pPr>
              <a:r>
                <a:rPr lang="en-US" sz="10045" spc="-351">
                  <a:solidFill>
                    <a:srgbClr val="FFFFFF"/>
                  </a:solidFill>
                  <a:latin typeface="Bernoru SemiCondensed"/>
                  <a:ea typeface="Bernoru SemiCondensed"/>
                  <a:cs typeface="Bernoru SemiCondensed"/>
                  <a:sym typeface="Bernoru SemiCondensed"/>
                </a:rPr>
                <a:t>OUR COMMUNITY</a:t>
              </a:r>
            </a:p>
          </p:txBody>
        </p:sp>
        <p:sp>
          <p:nvSpPr>
            <p:cNvPr id="53" name="TextBox 53"/>
            <p:cNvSpPr txBox="1"/>
            <p:nvPr/>
          </p:nvSpPr>
          <p:spPr>
            <a:xfrm>
              <a:off x="3207799" y="5873998"/>
              <a:ext cx="10470220" cy="29655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835"/>
                </a:lnSpc>
              </a:pPr>
              <a:r>
                <a:rPr lang="en-US" sz="10045" spc="-351">
                  <a:solidFill>
                    <a:srgbClr val="FFFFFF"/>
                  </a:solidFill>
                  <a:latin typeface="Bernoru SemiCondensed"/>
                  <a:ea typeface="Bernoru SemiCondensed"/>
                  <a:cs typeface="Bernoru SemiCondensed"/>
                  <a:sym typeface="Bernoru SemiCondensed"/>
                </a:rPr>
                <a:t>OUR </a:t>
              </a:r>
            </a:p>
            <a:p>
              <a:pPr algn="ctr">
                <a:lnSpc>
                  <a:spcPts val="7835"/>
                </a:lnSpc>
              </a:pPr>
              <a:r>
                <a:rPr lang="en-US" sz="10045" spc="-351">
                  <a:solidFill>
                    <a:srgbClr val="FFFFFF"/>
                  </a:solidFill>
                  <a:latin typeface="Bernoru SemiCondensed"/>
                  <a:ea typeface="Bernoru SemiCondensed"/>
                  <a:cs typeface="Bernoru SemiCondensed"/>
                  <a:sym typeface="Bernoru SemiCondensed"/>
                </a:rPr>
                <a:t>WORLD</a:t>
              </a:r>
            </a:p>
          </p:txBody>
        </p:sp>
        <p:sp>
          <p:nvSpPr>
            <p:cNvPr id="54" name="TextBox 54"/>
            <p:cNvSpPr txBox="1"/>
            <p:nvPr/>
          </p:nvSpPr>
          <p:spPr>
            <a:xfrm>
              <a:off x="14382064" y="5873998"/>
              <a:ext cx="10693691" cy="29655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835"/>
                </a:lnSpc>
              </a:pPr>
              <a:r>
                <a:rPr lang="en-US" sz="10045" spc="-351" dirty="0">
                  <a:solidFill>
                    <a:srgbClr val="FFFFFF"/>
                  </a:solidFill>
                  <a:latin typeface="Bernoru SemiCondensed"/>
                  <a:ea typeface="Bernoru SemiCondensed"/>
                  <a:cs typeface="Bernoru SemiCondensed"/>
                  <a:sym typeface="Bernoru SemiCondensed"/>
                </a:rPr>
                <a:t>OUR </a:t>
              </a:r>
            </a:p>
            <a:p>
              <a:pPr algn="ctr">
                <a:lnSpc>
                  <a:spcPts val="7835"/>
                </a:lnSpc>
              </a:pPr>
              <a:r>
                <a:rPr lang="en-US" sz="10045" spc="-351" dirty="0">
                  <a:solidFill>
                    <a:srgbClr val="FFFFFF"/>
                  </a:solidFill>
                  <a:latin typeface="Bernoru SemiCondensed"/>
                  <a:ea typeface="Bernoru SemiCondensed"/>
                  <a:cs typeface="Bernoru SemiCondensed"/>
                  <a:sym typeface="Bernoru SemiCondensed"/>
                </a:rPr>
                <a:t>LOVED ONES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75F27050-59BC-BFD3-68AF-EAFA70A59FDA}"/>
              </a:ext>
            </a:extLst>
          </p:cNvPr>
          <p:cNvGrpSpPr/>
          <p:nvPr/>
        </p:nvGrpSpPr>
        <p:grpSpPr>
          <a:xfrm>
            <a:off x="3394144" y="5797017"/>
            <a:ext cx="11420837" cy="2110003"/>
            <a:chOff x="3394144" y="5797017"/>
            <a:chExt cx="11420837" cy="2110003"/>
          </a:xfrm>
        </p:grpSpPr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880746F4-AD49-4E71-4120-47FD00F23560}"/>
                </a:ext>
              </a:extLst>
            </p:cNvPr>
            <p:cNvSpPr/>
            <p:nvPr/>
          </p:nvSpPr>
          <p:spPr>
            <a:xfrm>
              <a:off x="3394144" y="5797017"/>
              <a:ext cx="11420837" cy="1430110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70E49574-3F47-5B73-4ED1-7F9D41E4B0DD}"/>
                </a:ext>
              </a:extLst>
            </p:cNvPr>
            <p:cNvSpPr/>
            <p:nvPr/>
          </p:nvSpPr>
          <p:spPr>
            <a:xfrm>
              <a:off x="7543800" y="7227127"/>
              <a:ext cx="3352800" cy="679893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61" name="TextBox 45">
            <a:extLst>
              <a:ext uri="{FF2B5EF4-FFF2-40B4-BE49-F238E27FC236}">
                <a16:creationId xmlns:a16="http://schemas.microsoft.com/office/drawing/2014/main" id="{B9BD18EA-84C2-9AD0-45C9-A8410F856E60}"/>
              </a:ext>
            </a:extLst>
          </p:cNvPr>
          <p:cNvSpPr txBox="1"/>
          <p:nvPr/>
        </p:nvSpPr>
        <p:spPr>
          <a:xfrm>
            <a:off x="3483471" y="5833730"/>
            <a:ext cx="11321058" cy="20365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47"/>
              </a:lnSpc>
              <a:spcBef>
                <a:spcPct val="0"/>
              </a:spcBef>
            </a:pPr>
            <a:r>
              <a:rPr lang="en-US" sz="381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Now faith is the assurance of things hoped for, </a:t>
            </a:r>
          </a:p>
          <a:p>
            <a:pPr algn="ctr">
              <a:lnSpc>
                <a:spcPts val="5347"/>
              </a:lnSpc>
              <a:spcBef>
                <a:spcPct val="0"/>
              </a:spcBef>
            </a:pPr>
            <a:r>
              <a:rPr lang="en-US" sz="381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the conviction of things not seen. </a:t>
            </a:r>
          </a:p>
          <a:p>
            <a:pPr algn="ctr">
              <a:lnSpc>
                <a:spcPts val="5347"/>
              </a:lnSpc>
              <a:spcBef>
                <a:spcPct val="0"/>
              </a:spcBef>
            </a:pPr>
            <a:r>
              <a:rPr lang="en-US" sz="381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Hebrews 11:1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446217" y="6669852"/>
            <a:ext cx="7395567" cy="2588448"/>
          </a:xfrm>
          <a:custGeom>
            <a:avLst/>
            <a:gdLst/>
            <a:ahLst/>
            <a:cxnLst/>
            <a:rect l="l" t="t" r="r" b="b"/>
            <a:pathLst>
              <a:path w="7395567" h="2588448">
                <a:moveTo>
                  <a:pt x="0" y="0"/>
                </a:moveTo>
                <a:lnTo>
                  <a:pt x="7395566" y="0"/>
                </a:lnTo>
                <a:lnTo>
                  <a:pt x="7395566" y="2588448"/>
                </a:lnTo>
                <a:lnTo>
                  <a:pt x="0" y="25884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196371"/>
            <a:ext cx="3795781" cy="2874912"/>
            <a:chOff x="0" y="0"/>
            <a:chExt cx="1411226" cy="106885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11226" cy="1068858"/>
            </a:xfrm>
            <a:custGeom>
              <a:avLst/>
              <a:gdLst/>
              <a:ahLst/>
              <a:cxnLst/>
              <a:rect l="l" t="t" r="r" b="b"/>
              <a:pathLst>
                <a:path w="1411226" h="1068858">
                  <a:moveTo>
                    <a:pt x="0" y="0"/>
                  </a:moveTo>
                  <a:lnTo>
                    <a:pt x="1411226" y="0"/>
                  </a:lnTo>
                  <a:lnTo>
                    <a:pt x="1411226" y="1068858"/>
                  </a:lnTo>
                  <a:lnTo>
                    <a:pt x="0" y="1068858"/>
                  </a:lnTo>
                  <a:close/>
                </a:path>
              </a:pathLst>
            </a:custGeom>
            <a:solidFill>
              <a:srgbClr val="F6BA29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9525"/>
              <a:ext cx="1411226" cy="1078383"/>
            </a:xfrm>
            <a:prstGeom prst="rect">
              <a:avLst/>
            </a:prstGeom>
          </p:spPr>
          <p:txBody>
            <a:bodyPr lIns="26691" tIns="26691" rIns="26691" bIns="26691" rtlCol="0" anchor="ctr"/>
            <a:lstStyle/>
            <a:p>
              <a:pPr algn="ctr">
                <a:lnSpc>
                  <a:spcPts val="883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088114" y="240235"/>
            <a:ext cx="1951660" cy="2438306"/>
          </a:xfrm>
          <a:custGeom>
            <a:avLst/>
            <a:gdLst/>
            <a:ahLst/>
            <a:cxnLst/>
            <a:rect l="l" t="t" r="r" b="b"/>
            <a:pathLst>
              <a:path w="1951660" h="2438306">
                <a:moveTo>
                  <a:pt x="0" y="0"/>
                </a:moveTo>
                <a:lnTo>
                  <a:pt x="1951660" y="0"/>
                </a:lnTo>
                <a:lnTo>
                  <a:pt x="1951660" y="2438305"/>
                </a:lnTo>
                <a:lnTo>
                  <a:pt x="0" y="243830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6" name="Group 6"/>
          <p:cNvGrpSpPr/>
          <p:nvPr/>
        </p:nvGrpSpPr>
        <p:grpSpPr>
          <a:xfrm>
            <a:off x="3987111" y="-291466"/>
            <a:ext cx="3755989" cy="2961009"/>
            <a:chOff x="0" y="0"/>
            <a:chExt cx="1373765" cy="10829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373765" cy="1082999"/>
            </a:xfrm>
            <a:custGeom>
              <a:avLst/>
              <a:gdLst/>
              <a:ahLst/>
              <a:cxnLst/>
              <a:rect l="l" t="t" r="r" b="b"/>
              <a:pathLst>
                <a:path w="1373765" h="1082999">
                  <a:moveTo>
                    <a:pt x="0" y="0"/>
                  </a:moveTo>
                  <a:lnTo>
                    <a:pt x="1373765" y="0"/>
                  </a:lnTo>
                  <a:lnTo>
                    <a:pt x="1373765" y="1082999"/>
                  </a:lnTo>
                  <a:lnTo>
                    <a:pt x="0" y="1082999"/>
                  </a:lnTo>
                  <a:close/>
                </a:path>
              </a:pathLst>
            </a:custGeom>
            <a:solidFill>
              <a:srgbClr val="00BF63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9525"/>
              <a:ext cx="1373765" cy="1092524"/>
            </a:xfrm>
            <a:prstGeom prst="rect">
              <a:avLst/>
            </a:prstGeom>
          </p:spPr>
          <p:txBody>
            <a:bodyPr lIns="26691" tIns="26691" rIns="26691" bIns="26691" rtlCol="0" anchor="ctr"/>
            <a:lstStyle/>
            <a:p>
              <a:pPr algn="ctr">
                <a:lnSpc>
                  <a:spcPts val="883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6125941" y="354681"/>
            <a:ext cx="1277997" cy="2314862"/>
          </a:xfrm>
          <a:custGeom>
            <a:avLst/>
            <a:gdLst/>
            <a:ahLst/>
            <a:cxnLst/>
            <a:rect l="l" t="t" r="r" b="b"/>
            <a:pathLst>
              <a:path w="1277997" h="2314862">
                <a:moveTo>
                  <a:pt x="0" y="0"/>
                </a:moveTo>
                <a:lnTo>
                  <a:pt x="1277997" y="0"/>
                </a:lnTo>
                <a:lnTo>
                  <a:pt x="1277997" y="2314862"/>
                </a:lnTo>
                <a:lnTo>
                  <a:pt x="0" y="23148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0" name="Group 10"/>
          <p:cNvGrpSpPr/>
          <p:nvPr/>
        </p:nvGrpSpPr>
        <p:grpSpPr>
          <a:xfrm>
            <a:off x="3394144" y="-291466"/>
            <a:ext cx="2144099" cy="2957749"/>
            <a:chOff x="0" y="0"/>
            <a:chExt cx="806598" cy="111268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06598" cy="1112688"/>
            </a:xfrm>
            <a:custGeom>
              <a:avLst/>
              <a:gdLst/>
              <a:ahLst/>
              <a:cxnLst/>
              <a:rect l="l" t="t" r="r" b="b"/>
              <a:pathLst>
                <a:path w="806598" h="1112688">
                  <a:moveTo>
                    <a:pt x="0" y="0"/>
                  </a:moveTo>
                  <a:lnTo>
                    <a:pt x="806598" y="0"/>
                  </a:lnTo>
                  <a:lnTo>
                    <a:pt x="806598" y="1112688"/>
                  </a:lnTo>
                  <a:lnTo>
                    <a:pt x="0" y="1112688"/>
                  </a:lnTo>
                  <a:close/>
                </a:path>
              </a:pathLst>
            </a:custGeom>
            <a:solidFill>
              <a:srgbClr val="F12E46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9525"/>
              <a:ext cx="806598" cy="1122213"/>
            </a:xfrm>
            <a:prstGeom prst="rect">
              <a:avLst/>
            </a:prstGeom>
          </p:spPr>
          <p:txBody>
            <a:bodyPr lIns="26691" tIns="26691" rIns="26691" bIns="26691" rtlCol="0" anchor="ctr"/>
            <a:lstStyle/>
            <a:p>
              <a:pPr algn="ctr">
                <a:lnSpc>
                  <a:spcPts val="883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3562264" y="295787"/>
            <a:ext cx="1975979" cy="2352348"/>
          </a:xfrm>
          <a:custGeom>
            <a:avLst/>
            <a:gdLst/>
            <a:ahLst/>
            <a:cxnLst/>
            <a:rect l="l" t="t" r="r" b="b"/>
            <a:pathLst>
              <a:path w="1975979" h="2352348">
                <a:moveTo>
                  <a:pt x="0" y="0"/>
                </a:moveTo>
                <a:lnTo>
                  <a:pt x="1975980" y="0"/>
                </a:lnTo>
                <a:lnTo>
                  <a:pt x="1975980" y="2352348"/>
                </a:lnTo>
                <a:lnTo>
                  <a:pt x="0" y="23523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r="-9523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4" name="Group 14"/>
          <p:cNvGrpSpPr/>
          <p:nvPr/>
        </p:nvGrpSpPr>
        <p:grpSpPr>
          <a:xfrm>
            <a:off x="728391" y="-783437"/>
            <a:ext cx="3587800" cy="2046881"/>
            <a:chOff x="0" y="0"/>
            <a:chExt cx="999174" cy="57004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999174" cy="570040"/>
            </a:xfrm>
            <a:custGeom>
              <a:avLst/>
              <a:gdLst/>
              <a:ahLst/>
              <a:cxnLst/>
              <a:rect l="l" t="t" r="r" b="b"/>
              <a:pathLst>
                <a:path w="999174" h="570040">
                  <a:moveTo>
                    <a:pt x="40999" y="0"/>
                  </a:moveTo>
                  <a:lnTo>
                    <a:pt x="958175" y="0"/>
                  </a:lnTo>
                  <a:cubicBezTo>
                    <a:pt x="980818" y="0"/>
                    <a:pt x="999174" y="18356"/>
                    <a:pt x="999174" y="40999"/>
                  </a:cubicBezTo>
                  <a:lnTo>
                    <a:pt x="999174" y="529041"/>
                  </a:lnTo>
                  <a:cubicBezTo>
                    <a:pt x="999174" y="539914"/>
                    <a:pt x="994854" y="550343"/>
                    <a:pt x="987165" y="558032"/>
                  </a:cubicBezTo>
                  <a:cubicBezTo>
                    <a:pt x="979477" y="565720"/>
                    <a:pt x="969048" y="570040"/>
                    <a:pt x="958175" y="570040"/>
                  </a:cubicBezTo>
                  <a:lnTo>
                    <a:pt x="40999" y="570040"/>
                  </a:lnTo>
                  <a:cubicBezTo>
                    <a:pt x="30125" y="570040"/>
                    <a:pt x="19697" y="565720"/>
                    <a:pt x="12008" y="558032"/>
                  </a:cubicBezTo>
                  <a:cubicBezTo>
                    <a:pt x="4320" y="550343"/>
                    <a:pt x="0" y="539914"/>
                    <a:pt x="0" y="529041"/>
                  </a:cubicBezTo>
                  <a:lnTo>
                    <a:pt x="0" y="40999"/>
                  </a:lnTo>
                  <a:cubicBezTo>
                    <a:pt x="0" y="30125"/>
                    <a:pt x="4320" y="19697"/>
                    <a:pt x="12008" y="12008"/>
                  </a:cubicBezTo>
                  <a:cubicBezTo>
                    <a:pt x="19697" y="4320"/>
                    <a:pt x="30125" y="0"/>
                    <a:pt x="40999" y="0"/>
                  </a:cubicBezTo>
                  <a:close/>
                </a:path>
              </a:pathLst>
            </a:custGeom>
            <a:solidFill>
              <a:srgbClr val="142143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19050"/>
              <a:ext cx="999174" cy="589090"/>
            </a:xfrm>
            <a:prstGeom prst="rect">
              <a:avLst/>
            </a:prstGeom>
          </p:spPr>
          <p:txBody>
            <a:bodyPr lIns="26691" tIns="26691" rIns="26691" bIns="26691" rtlCol="0" anchor="ctr"/>
            <a:lstStyle/>
            <a:p>
              <a:pPr algn="ctr">
                <a:lnSpc>
                  <a:spcPts val="957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>
            <a:off x="883957" y="78293"/>
            <a:ext cx="3136959" cy="1085430"/>
          </a:xfrm>
          <a:custGeom>
            <a:avLst/>
            <a:gdLst/>
            <a:ahLst/>
            <a:cxnLst/>
            <a:rect l="l" t="t" r="r" b="b"/>
            <a:pathLst>
              <a:path w="3136959" h="1085430">
                <a:moveTo>
                  <a:pt x="0" y="0"/>
                </a:moveTo>
                <a:lnTo>
                  <a:pt x="3136959" y="0"/>
                </a:lnTo>
                <a:lnTo>
                  <a:pt x="3136959" y="1085430"/>
                </a:lnTo>
                <a:lnTo>
                  <a:pt x="0" y="108543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8" name="Group 18"/>
          <p:cNvGrpSpPr/>
          <p:nvPr/>
        </p:nvGrpSpPr>
        <p:grpSpPr>
          <a:xfrm>
            <a:off x="10175246" y="-2245297"/>
            <a:ext cx="2951943" cy="4923837"/>
            <a:chOff x="0" y="0"/>
            <a:chExt cx="822092" cy="1371249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22092" cy="1371249"/>
            </a:xfrm>
            <a:custGeom>
              <a:avLst/>
              <a:gdLst/>
              <a:ahLst/>
              <a:cxnLst/>
              <a:rect l="l" t="t" r="r" b="b"/>
              <a:pathLst>
                <a:path w="822092" h="1371249">
                  <a:moveTo>
                    <a:pt x="0" y="0"/>
                  </a:moveTo>
                  <a:lnTo>
                    <a:pt x="822092" y="0"/>
                  </a:lnTo>
                  <a:lnTo>
                    <a:pt x="822092" y="1371249"/>
                  </a:lnTo>
                  <a:lnTo>
                    <a:pt x="0" y="1371249"/>
                  </a:lnTo>
                  <a:close/>
                </a:path>
              </a:pathLst>
            </a:custGeom>
            <a:solidFill>
              <a:srgbClr val="0CC0D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9525"/>
              <a:ext cx="822092" cy="1380774"/>
            </a:xfrm>
            <a:prstGeom prst="rect">
              <a:avLst/>
            </a:prstGeom>
          </p:spPr>
          <p:txBody>
            <a:bodyPr lIns="26691" tIns="26691" rIns="26691" bIns="26691" rtlCol="0" anchor="ctr"/>
            <a:lstStyle/>
            <a:p>
              <a:pPr algn="ctr">
                <a:lnSpc>
                  <a:spcPts val="883"/>
                </a:lnSpc>
              </a:pPr>
              <a:endParaRPr/>
            </a:p>
          </p:txBody>
        </p:sp>
      </p:grpSp>
      <p:sp>
        <p:nvSpPr>
          <p:cNvPr id="21" name="Freeform 21"/>
          <p:cNvSpPr/>
          <p:nvPr/>
        </p:nvSpPr>
        <p:spPr>
          <a:xfrm>
            <a:off x="10300377" y="240235"/>
            <a:ext cx="2701682" cy="2431514"/>
          </a:xfrm>
          <a:custGeom>
            <a:avLst/>
            <a:gdLst/>
            <a:ahLst/>
            <a:cxnLst/>
            <a:rect l="l" t="t" r="r" b="b"/>
            <a:pathLst>
              <a:path w="2701682" h="2431514">
                <a:moveTo>
                  <a:pt x="0" y="0"/>
                </a:moveTo>
                <a:lnTo>
                  <a:pt x="2701682" y="0"/>
                </a:lnTo>
                <a:lnTo>
                  <a:pt x="2701682" y="2431513"/>
                </a:lnTo>
                <a:lnTo>
                  <a:pt x="0" y="243151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22" name="Group 22"/>
          <p:cNvGrpSpPr/>
          <p:nvPr/>
        </p:nvGrpSpPr>
        <p:grpSpPr>
          <a:xfrm>
            <a:off x="13127189" y="-151653"/>
            <a:ext cx="1687792" cy="2830194"/>
            <a:chOff x="0" y="0"/>
            <a:chExt cx="470037" cy="788186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470037" cy="788186"/>
            </a:xfrm>
            <a:custGeom>
              <a:avLst/>
              <a:gdLst/>
              <a:ahLst/>
              <a:cxnLst/>
              <a:rect l="l" t="t" r="r" b="b"/>
              <a:pathLst>
                <a:path w="470037" h="788186">
                  <a:moveTo>
                    <a:pt x="0" y="0"/>
                  </a:moveTo>
                  <a:lnTo>
                    <a:pt x="470037" y="0"/>
                  </a:lnTo>
                  <a:lnTo>
                    <a:pt x="470037" y="788186"/>
                  </a:lnTo>
                  <a:lnTo>
                    <a:pt x="0" y="788186"/>
                  </a:lnTo>
                  <a:close/>
                </a:path>
              </a:pathLst>
            </a:custGeom>
            <a:solidFill>
              <a:srgbClr val="54BF00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-9525"/>
              <a:ext cx="470037" cy="797711"/>
            </a:xfrm>
            <a:prstGeom prst="rect">
              <a:avLst/>
            </a:prstGeom>
          </p:spPr>
          <p:txBody>
            <a:bodyPr lIns="26691" tIns="26691" rIns="26691" bIns="26691" rtlCol="0" anchor="ctr"/>
            <a:lstStyle/>
            <a:p>
              <a:pPr algn="ctr">
                <a:lnSpc>
                  <a:spcPts val="883"/>
                </a:lnSpc>
              </a:pPr>
              <a:endParaRPr/>
            </a:p>
          </p:txBody>
        </p:sp>
      </p:grpSp>
      <p:sp>
        <p:nvSpPr>
          <p:cNvPr id="25" name="Freeform 25"/>
          <p:cNvSpPr/>
          <p:nvPr/>
        </p:nvSpPr>
        <p:spPr>
          <a:xfrm>
            <a:off x="13323305" y="240235"/>
            <a:ext cx="1283637" cy="2431514"/>
          </a:xfrm>
          <a:custGeom>
            <a:avLst/>
            <a:gdLst/>
            <a:ahLst/>
            <a:cxnLst/>
            <a:rect l="l" t="t" r="r" b="b"/>
            <a:pathLst>
              <a:path w="1283637" h="2431514">
                <a:moveTo>
                  <a:pt x="0" y="0"/>
                </a:moveTo>
                <a:lnTo>
                  <a:pt x="1283637" y="0"/>
                </a:lnTo>
                <a:lnTo>
                  <a:pt x="1283637" y="2431513"/>
                </a:lnTo>
                <a:lnTo>
                  <a:pt x="0" y="243151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6" name="Freeform 26"/>
          <p:cNvSpPr/>
          <p:nvPr/>
        </p:nvSpPr>
        <p:spPr>
          <a:xfrm>
            <a:off x="13478947" y="277445"/>
            <a:ext cx="972354" cy="825285"/>
          </a:xfrm>
          <a:custGeom>
            <a:avLst/>
            <a:gdLst/>
            <a:ahLst/>
            <a:cxnLst/>
            <a:rect l="l" t="t" r="r" b="b"/>
            <a:pathLst>
              <a:path w="972354" h="825285">
                <a:moveTo>
                  <a:pt x="0" y="0"/>
                </a:moveTo>
                <a:lnTo>
                  <a:pt x="972353" y="0"/>
                </a:lnTo>
                <a:lnTo>
                  <a:pt x="972353" y="825285"/>
                </a:lnTo>
                <a:lnTo>
                  <a:pt x="0" y="82528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27" name="Group 27"/>
          <p:cNvGrpSpPr/>
          <p:nvPr/>
        </p:nvGrpSpPr>
        <p:grpSpPr>
          <a:xfrm>
            <a:off x="14814981" y="-1160819"/>
            <a:ext cx="3701399" cy="3839360"/>
            <a:chOff x="0" y="0"/>
            <a:chExt cx="1030810" cy="1069231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1030810" cy="1069231"/>
            </a:xfrm>
            <a:custGeom>
              <a:avLst/>
              <a:gdLst/>
              <a:ahLst/>
              <a:cxnLst/>
              <a:rect l="l" t="t" r="r" b="b"/>
              <a:pathLst>
                <a:path w="1030810" h="1069231">
                  <a:moveTo>
                    <a:pt x="0" y="0"/>
                  </a:moveTo>
                  <a:lnTo>
                    <a:pt x="1030810" y="0"/>
                  </a:lnTo>
                  <a:lnTo>
                    <a:pt x="1030810" y="1069231"/>
                  </a:lnTo>
                  <a:lnTo>
                    <a:pt x="0" y="1069231"/>
                  </a:lnTo>
                  <a:close/>
                </a:path>
              </a:pathLst>
            </a:custGeom>
            <a:solidFill>
              <a:srgbClr val="0B50A3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0" y="-9525"/>
              <a:ext cx="1030810" cy="1078756"/>
            </a:xfrm>
            <a:prstGeom prst="rect">
              <a:avLst/>
            </a:prstGeom>
          </p:spPr>
          <p:txBody>
            <a:bodyPr lIns="26691" tIns="26691" rIns="26691" bIns="26691" rtlCol="0" anchor="ctr"/>
            <a:lstStyle/>
            <a:p>
              <a:pPr algn="ctr">
                <a:lnSpc>
                  <a:spcPts val="883"/>
                </a:lnSpc>
              </a:pPr>
              <a:endParaRPr/>
            </a:p>
          </p:txBody>
        </p:sp>
      </p:grpSp>
      <p:sp>
        <p:nvSpPr>
          <p:cNvPr id="30" name="Freeform 30"/>
          <p:cNvSpPr/>
          <p:nvPr/>
        </p:nvSpPr>
        <p:spPr>
          <a:xfrm>
            <a:off x="15230287" y="295787"/>
            <a:ext cx="2870787" cy="2382753"/>
          </a:xfrm>
          <a:custGeom>
            <a:avLst/>
            <a:gdLst/>
            <a:ahLst/>
            <a:cxnLst/>
            <a:rect l="l" t="t" r="r" b="b"/>
            <a:pathLst>
              <a:path w="2870787" h="2382753">
                <a:moveTo>
                  <a:pt x="0" y="0"/>
                </a:moveTo>
                <a:lnTo>
                  <a:pt x="2870787" y="0"/>
                </a:lnTo>
                <a:lnTo>
                  <a:pt x="2870787" y="2382753"/>
                </a:lnTo>
                <a:lnTo>
                  <a:pt x="0" y="238275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1" name="Group 31"/>
          <p:cNvGrpSpPr/>
          <p:nvPr/>
        </p:nvGrpSpPr>
        <p:grpSpPr>
          <a:xfrm>
            <a:off x="17064997" y="8935441"/>
            <a:ext cx="1036077" cy="1036077"/>
            <a:chOff x="0" y="0"/>
            <a:chExt cx="13716000" cy="13716000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6858000" y="0"/>
                  </a:moveTo>
                  <a:cubicBezTo>
                    <a:pt x="3070431" y="0"/>
                    <a:pt x="0" y="3070431"/>
                    <a:pt x="0" y="6858000"/>
                  </a:cubicBezTo>
                  <a:cubicBezTo>
                    <a:pt x="0" y="10645569"/>
                    <a:pt x="3070431" y="13716000"/>
                    <a:pt x="6858000" y="13716000"/>
                  </a:cubicBezTo>
                  <a:cubicBezTo>
                    <a:pt x="10645569" y="13716000"/>
                    <a:pt x="13716000" y="10645569"/>
                    <a:pt x="13716000" y="6858000"/>
                  </a:cubicBezTo>
                  <a:cubicBezTo>
                    <a:pt x="13716000" y="3070431"/>
                    <a:pt x="10645569" y="0"/>
                    <a:pt x="6858000" y="0"/>
                  </a:cubicBezTo>
                  <a:close/>
                </a:path>
              </a:pathLst>
            </a:custGeom>
            <a:blipFill>
              <a:blip r:embed="rId14"/>
              <a:stretch>
                <a:fillRect l="-41705" r="-49377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33" name="Freeform 33"/>
          <p:cNvSpPr/>
          <p:nvPr/>
        </p:nvSpPr>
        <p:spPr>
          <a:xfrm>
            <a:off x="7743100" y="-536538"/>
            <a:ext cx="2432147" cy="3221386"/>
          </a:xfrm>
          <a:custGeom>
            <a:avLst/>
            <a:gdLst/>
            <a:ahLst/>
            <a:cxnLst/>
            <a:rect l="l" t="t" r="r" b="b"/>
            <a:pathLst>
              <a:path w="2432147" h="3221386">
                <a:moveTo>
                  <a:pt x="0" y="0"/>
                </a:moveTo>
                <a:lnTo>
                  <a:pt x="2432146" y="0"/>
                </a:lnTo>
                <a:lnTo>
                  <a:pt x="2432146" y="3221386"/>
                </a:lnTo>
                <a:lnTo>
                  <a:pt x="0" y="322138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4" name="Freeform 34"/>
          <p:cNvSpPr/>
          <p:nvPr/>
        </p:nvSpPr>
        <p:spPr>
          <a:xfrm>
            <a:off x="2763643" y="3073123"/>
            <a:ext cx="12760713" cy="6380357"/>
          </a:xfrm>
          <a:custGeom>
            <a:avLst/>
            <a:gdLst/>
            <a:ahLst/>
            <a:cxnLst/>
            <a:rect l="l" t="t" r="r" b="b"/>
            <a:pathLst>
              <a:path w="12760713" h="6380357">
                <a:moveTo>
                  <a:pt x="0" y="0"/>
                </a:moveTo>
                <a:lnTo>
                  <a:pt x="12760714" y="0"/>
                </a:lnTo>
                <a:lnTo>
                  <a:pt x="12760714" y="6380357"/>
                </a:lnTo>
                <a:lnTo>
                  <a:pt x="0" y="6380357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alphaModFix amt="77000"/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5" name="TextBox 35"/>
          <p:cNvSpPr txBox="1"/>
          <p:nvPr/>
        </p:nvSpPr>
        <p:spPr>
          <a:xfrm>
            <a:off x="13763484" y="677100"/>
            <a:ext cx="403278" cy="4256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68"/>
              </a:lnSpc>
            </a:pPr>
            <a:r>
              <a:rPr lang="en-US" sz="1719">
                <a:solidFill>
                  <a:srgbClr val="000000"/>
                </a:solidFill>
                <a:latin typeface="Canva Student Font"/>
                <a:ea typeface="Canva Student Font"/>
                <a:cs typeface="Canva Student Font"/>
                <a:sym typeface="Canva Student Font"/>
              </a:rPr>
              <a:t>FOOD</a:t>
            </a:r>
          </a:p>
          <a:p>
            <a:pPr algn="ctr">
              <a:lnSpc>
                <a:spcPts val="1668"/>
              </a:lnSpc>
            </a:pPr>
            <a:r>
              <a:rPr lang="en-US" sz="1719">
                <a:solidFill>
                  <a:srgbClr val="000000"/>
                </a:solidFill>
                <a:latin typeface="Canva Student Font"/>
                <a:ea typeface="Canva Student Font"/>
                <a:cs typeface="Canva Student Font"/>
                <a:sym typeface="Canva Student Font"/>
              </a:rPr>
              <a:t>BANK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196371"/>
            <a:ext cx="3795781" cy="2874912"/>
            <a:chOff x="0" y="0"/>
            <a:chExt cx="1411226" cy="106885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11226" cy="1068858"/>
            </a:xfrm>
            <a:custGeom>
              <a:avLst/>
              <a:gdLst/>
              <a:ahLst/>
              <a:cxnLst/>
              <a:rect l="l" t="t" r="r" b="b"/>
              <a:pathLst>
                <a:path w="1411226" h="1068858">
                  <a:moveTo>
                    <a:pt x="0" y="0"/>
                  </a:moveTo>
                  <a:lnTo>
                    <a:pt x="1411226" y="0"/>
                  </a:lnTo>
                  <a:lnTo>
                    <a:pt x="1411226" y="1068858"/>
                  </a:lnTo>
                  <a:lnTo>
                    <a:pt x="0" y="1068858"/>
                  </a:lnTo>
                  <a:close/>
                </a:path>
              </a:pathLst>
            </a:custGeom>
            <a:solidFill>
              <a:srgbClr val="F6BA29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9525"/>
              <a:ext cx="1411226" cy="1078383"/>
            </a:xfrm>
            <a:prstGeom prst="rect">
              <a:avLst/>
            </a:prstGeom>
          </p:spPr>
          <p:txBody>
            <a:bodyPr lIns="26691" tIns="26691" rIns="26691" bIns="26691" rtlCol="0" anchor="ctr"/>
            <a:lstStyle/>
            <a:p>
              <a:pPr algn="ctr">
                <a:lnSpc>
                  <a:spcPts val="883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088114" y="240235"/>
            <a:ext cx="1951660" cy="2438306"/>
          </a:xfrm>
          <a:custGeom>
            <a:avLst/>
            <a:gdLst/>
            <a:ahLst/>
            <a:cxnLst/>
            <a:rect l="l" t="t" r="r" b="b"/>
            <a:pathLst>
              <a:path w="1951660" h="2438306">
                <a:moveTo>
                  <a:pt x="0" y="0"/>
                </a:moveTo>
                <a:lnTo>
                  <a:pt x="1951660" y="0"/>
                </a:lnTo>
                <a:lnTo>
                  <a:pt x="1951660" y="2438305"/>
                </a:lnTo>
                <a:lnTo>
                  <a:pt x="0" y="243830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6" name="Group 6"/>
          <p:cNvGrpSpPr/>
          <p:nvPr/>
        </p:nvGrpSpPr>
        <p:grpSpPr>
          <a:xfrm>
            <a:off x="3987111" y="-291466"/>
            <a:ext cx="3755989" cy="2961009"/>
            <a:chOff x="0" y="0"/>
            <a:chExt cx="1373765" cy="10829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373765" cy="1082999"/>
            </a:xfrm>
            <a:custGeom>
              <a:avLst/>
              <a:gdLst/>
              <a:ahLst/>
              <a:cxnLst/>
              <a:rect l="l" t="t" r="r" b="b"/>
              <a:pathLst>
                <a:path w="1373765" h="1082999">
                  <a:moveTo>
                    <a:pt x="0" y="0"/>
                  </a:moveTo>
                  <a:lnTo>
                    <a:pt x="1373765" y="0"/>
                  </a:lnTo>
                  <a:lnTo>
                    <a:pt x="1373765" y="1082999"/>
                  </a:lnTo>
                  <a:lnTo>
                    <a:pt x="0" y="1082999"/>
                  </a:lnTo>
                  <a:close/>
                </a:path>
              </a:pathLst>
            </a:custGeom>
            <a:solidFill>
              <a:srgbClr val="00BF63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9525"/>
              <a:ext cx="1373765" cy="1092524"/>
            </a:xfrm>
            <a:prstGeom prst="rect">
              <a:avLst/>
            </a:prstGeom>
          </p:spPr>
          <p:txBody>
            <a:bodyPr lIns="26691" tIns="26691" rIns="26691" bIns="26691" rtlCol="0" anchor="ctr"/>
            <a:lstStyle/>
            <a:p>
              <a:pPr algn="ctr">
                <a:lnSpc>
                  <a:spcPts val="883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6125941" y="354681"/>
            <a:ext cx="1277997" cy="2314862"/>
          </a:xfrm>
          <a:custGeom>
            <a:avLst/>
            <a:gdLst/>
            <a:ahLst/>
            <a:cxnLst/>
            <a:rect l="l" t="t" r="r" b="b"/>
            <a:pathLst>
              <a:path w="1277997" h="2314862">
                <a:moveTo>
                  <a:pt x="0" y="0"/>
                </a:moveTo>
                <a:lnTo>
                  <a:pt x="1277997" y="0"/>
                </a:lnTo>
                <a:lnTo>
                  <a:pt x="1277997" y="2314862"/>
                </a:lnTo>
                <a:lnTo>
                  <a:pt x="0" y="23148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0" name="Group 10"/>
          <p:cNvGrpSpPr/>
          <p:nvPr/>
        </p:nvGrpSpPr>
        <p:grpSpPr>
          <a:xfrm>
            <a:off x="3394144" y="-291466"/>
            <a:ext cx="2144099" cy="2957749"/>
            <a:chOff x="0" y="0"/>
            <a:chExt cx="806598" cy="111268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06598" cy="1112688"/>
            </a:xfrm>
            <a:custGeom>
              <a:avLst/>
              <a:gdLst/>
              <a:ahLst/>
              <a:cxnLst/>
              <a:rect l="l" t="t" r="r" b="b"/>
              <a:pathLst>
                <a:path w="806598" h="1112688">
                  <a:moveTo>
                    <a:pt x="0" y="0"/>
                  </a:moveTo>
                  <a:lnTo>
                    <a:pt x="806598" y="0"/>
                  </a:lnTo>
                  <a:lnTo>
                    <a:pt x="806598" y="1112688"/>
                  </a:lnTo>
                  <a:lnTo>
                    <a:pt x="0" y="1112688"/>
                  </a:lnTo>
                  <a:close/>
                </a:path>
              </a:pathLst>
            </a:custGeom>
            <a:solidFill>
              <a:srgbClr val="F12E46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9525"/>
              <a:ext cx="806598" cy="1122213"/>
            </a:xfrm>
            <a:prstGeom prst="rect">
              <a:avLst/>
            </a:prstGeom>
          </p:spPr>
          <p:txBody>
            <a:bodyPr lIns="26691" tIns="26691" rIns="26691" bIns="26691" rtlCol="0" anchor="ctr"/>
            <a:lstStyle/>
            <a:p>
              <a:pPr algn="ctr">
                <a:lnSpc>
                  <a:spcPts val="883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3562264" y="295787"/>
            <a:ext cx="1975979" cy="2352348"/>
          </a:xfrm>
          <a:custGeom>
            <a:avLst/>
            <a:gdLst/>
            <a:ahLst/>
            <a:cxnLst/>
            <a:rect l="l" t="t" r="r" b="b"/>
            <a:pathLst>
              <a:path w="1975979" h="2352348">
                <a:moveTo>
                  <a:pt x="0" y="0"/>
                </a:moveTo>
                <a:lnTo>
                  <a:pt x="1975980" y="0"/>
                </a:lnTo>
                <a:lnTo>
                  <a:pt x="1975980" y="2352348"/>
                </a:lnTo>
                <a:lnTo>
                  <a:pt x="0" y="23523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r="-9523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4" name="Group 14"/>
          <p:cNvGrpSpPr/>
          <p:nvPr/>
        </p:nvGrpSpPr>
        <p:grpSpPr>
          <a:xfrm>
            <a:off x="728391" y="-783437"/>
            <a:ext cx="3587800" cy="2046881"/>
            <a:chOff x="0" y="0"/>
            <a:chExt cx="999174" cy="57004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999174" cy="570040"/>
            </a:xfrm>
            <a:custGeom>
              <a:avLst/>
              <a:gdLst/>
              <a:ahLst/>
              <a:cxnLst/>
              <a:rect l="l" t="t" r="r" b="b"/>
              <a:pathLst>
                <a:path w="999174" h="570040">
                  <a:moveTo>
                    <a:pt x="40999" y="0"/>
                  </a:moveTo>
                  <a:lnTo>
                    <a:pt x="958175" y="0"/>
                  </a:lnTo>
                  <a:cubicBezTo>
                    <a:pt x="980818" y="0"/>
                    <a:pt x="999174" y="18356"/>
                    <a:pt x="999174" y="40999"/>
                  </a:cubicBezTo>
                  <a:lnTo>
                    <a:pt x="999174" y="529041"/>
                  </a:lnTo>
                  <a:cubicBezTo>
                    <a:pt x="999174" y="539914"/>
                    <a:pt x="994854" y="550343"/>
                    <a:pt x="987165" y="558032"/>
                  </a:cubicBezTo>
                  <a:cubicBezTo>
                    <a:pt x="979477" y="565720"/>
                    <a:pt x="969048" y="570040"/>
                    <a:pt x="958175" y="570040"/>
                  </a:cubicBezTo>
                  <a:lnTo>
                    <a:pt x="40999" y="570040"/>
                  </a:lnTo>
                  <a:cubicBezTo>
                    <a:pt x="30125" y="570040"/>
                    <a:pt x="19697" y="565720"/>
                    <a:pt x="12008" y="558032"/>
                  </a:cubicBezTo>
                  <a:cubicBezTo>
                    <a:pt x="4320" y="550343"/>
                    <a:pt x="0" y="539914"/>
                    <a:pt x="0" y="529041"/>
                  </a:cubicBezTo>
                  <a:lnTo>
                    <a:pt x="0" y="40999"/>
                  </a:lnTo>
                  <a:cubicBezTo>
                    <a:pt x="0" y="30125"/>
                    <a:pt x="4320" y="19697"/>
                    <a:pt x="12008" y="12008"/>
                  </a:cubicBezTo>
                  <a:cubicBezTo>
                    <a:pt x="19697" y="4320"/>
                    <a:pt x="30125" y="0"/>
                    <a:pt x="40999" y="0"/>
                  </a:cubicBezTo>
                  <a:close/>
                </a:path>
              </a:pathLst>
            </a:custGeom>
            <a:solidFill>
              <a:srgbClr val="142143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19050"/>
              <a:ext cx="999174" cy="589090"/>
            </a:xfrm>
            <a:prstGeom prst="rect">
              <a:avLst/>
            </a:prstGeom>
          </p:spPr>
          <p:txBody>
            <a:bodyPr lIns="26691" tIns="26691" rIns="26691" bIns="26691" rtlCol="0" anchor="ctr"/>
            <a:lstStyle/>
            <a:p>
              <a:pPr algn="ctr">
                <a:lnSpc>
                  <a:spcPts val="957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>
            <a:off x="883957" y="78293"/>
            <a:ext cx="3136959" cy="1085430"/>
          </a:xfrm>
          <a:custGeom>
            <a:avLst/>
            <a:gdLst/>
            <a:ahLst/>
            <a:cxnLst/>
            <a:rect l="l" t="t" r="r" b="b"/>
            <a:pathLst>
              <a:path w="3136959" h="1085430">
                <a:moveTo>
                  <a:pt x="0" y="0"/>
                </a:moveTo>
                <a:lnTo>
                  <a:pt x="3136959" y="0"/>
                </a:lnTo>
                <a:lnTo>
                  <a:pt x="3136959" y="1085430"/>
                </a:lnTo>
                <a:lnTo>
                  <a:pt x="0" y="108543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8" name="Group 18"/>
          <p:cNvGrpSpPr/>
          <p:nvPr/>
        </p:nvGrpSpPr>
        <p:grpSpPr>
          <a:xfrm>
            <a:off x="10175246" y="-2245297"/>
            <a:ext cx="2951943" cy="4923837"/>
            <a:chOff x="0" y="0"/>
            <a:chExt cx="822092" cy="1371249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22092" cy="1371249"/>
            </a:xfrm>
            <a:custGeom>
              <a:avLst/>
              <a:gdLst/>
              <a:ahLst/>
              <a:cxnLst/>
              <a:rect l="l" t="t" r="r" b="b"/>
              <a:pathLst>
                <a:path w="822092" h="1371249">
                  <a:moveTo>
                    <a:pt x="0" y="0"/>
                  </a:moveTo>
                  <a:lnTo>
                    <a:pt x="822092" y="0"/>
                  </a:lnTo>
                  <a:lnTo>
                    <a:pt x="822092" y="1371249"/>
                  </a:lnTo>
                  <a:lnTo>
                    <a:pt x="0" y="1371249"/>
                  </a:lnTo>
                  <a:close/>
                </a:path>
              </a:pathLst>
            </a:custGeom>
            <a:solidFill>
              <a:srgbClr val="0CC0D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9525"/>
              <a:ext cx="822092" cy="1380774"/>
            </a:xfrm>
            <a:prstGeom prst="rect">
              <a:avLst/>
            </a:prstGeom>
          </p:spPr>
          <p:txBody>
            <a:bodyPr lIns="26691" tIns="26691" rIns="26691" bIns="26691" rtlCol="0" anchor="ctr"/>
            <a:lstStyle/>
            <a:p>
              <a:pPr algn="ctr">
                <a:lnSpc>
                  <a:spcPts val="883"/>
                </a:lnSpc>
              </a:pPr>
              <a:endParaRPr/>
            </a:p>
          </p:txBody>
        </p:sp>
      </p:grpSp>
      <p:sp>
        <p:nvSpPr>
          <p:cNvPr id="21" name="Freeform 21"/>
          <p:cNvSpPr/>
          <p:nvPr/>
        </p:nvSpPr>
        <p:spPr>
          <a:xfrm>
            <a:off x="10300377" y="240235"/>
            <a:ext cx="2701682" cy="2431514"/>
          </a:xfrm>
          <a:custGeom>
            <a:avLst/>
            <a:gdLst/>
            <a:ahLst/>
            <a:cxnLst/>
            <a:rect l="l" t="t" r="r" b="b"/>
            <a:pathLst>
              <a:path w="2701682" h="2431514">
                <a:moveTo>
                  <a:pt x="0" y="0"/>
                </a:moveTo>
                <a:lnTo>
                  <a:pt x="2701682" y="0"/>
                </a:lnTo>
                <a:lnTo>
                  <a:pt x="2701682" y="2431513"/>
                </a:lnTo>
                <a:lnTo>
                  <a:pt x="0" y="243151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22" name="Group 22"/>
          <p:cNvGrpSpPr/>
          <p:nvPr/>
        </p:nvGrpSpPr>
        <p:grpSpPr>
          <a:xfrm>
            <a:off x="13127189" y="-151653"/>
            <a:ext cx="1687792" cy="2830194"/>
            <a:chOff x="0" y="0"/>
            <a:chExt cx="470037" cy="788186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470037" cy="788186"/>
            </a:xfrm>
            <a:custGeom>
              <a:avLst/>
              <a:gdLst/>
              <a:ahLst/>
              <a:cxnLst/>
              <a:rect l="l" t="t" r="r" b="b"/>
              <a:pathLst>
                <a:path w="470037" h="788186">
                  <a:moveTo>
                    <a:pt x="0" y="0"/>
                  </a:moveTo>
                  <a:lnTo>
                    <a:pt x="470037" y="0"/>
                  </a:lnTo>
                  <a:lnTo>
                    <a:pt x="470037" y="788186"/>
                  </a:lnTo>
                  <a:lnTo>
                    <a:pt x="0" y="788186"/>
                  </a:lnTo>
                  <a:close/>
                </a:path>
              </a:pathLst>
            </a:custGeom>
            <a:solidFill>
              <a:srgbClr val="54BF00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-9525"/>
              <a:ext cx="470037" cy="797711"/>
            </a:xfrm>
            <a:prstGeom prst="rect">
              <a:avLst/>
            </a:prstGeom>
          </p:spPr>
          <p:txBody>
            <a:bodyPr lIns="26691" tIns="26691" rIns="26691" bIns="26691" rtlCol="0" anchor="ctr"/>
            <a:lstStyle/>
            <a:p>
              <a:pPr algn="ctr">
                <a:lnSpc>
                  <a:spcPts val="883"/>
                </a:lnSpc>
              </a:pPr>
              <a:endParaRPr/>
            </a:p>
          </p:txBody>
        </p:sp>
      </p:grpSp>
      <p:sp>
        <p:nvSpPr>
          <p:cNvPr id="25" name="Freeform 25"/>
          <p:cNvSpPr/>
          <p:nvPr/>
        </p:nvSpPr>
        <p:spPr>
          <a:xfrm>
            <a:off x="13323305" y="240235"/>
            <a:ext cx="1283637" cy="2431514"/>
          </a:xfrm>
          <a:custGeom>
            <a:avLst/>
            <a:gdLst/>
            <a:ahLst/>
            <a:cxnLst/>
            <a:rect l="l" t="t" r="r" b="b"/>
            <a:pathLst>
              <a:path w="1283637" h="2431514">
                <a:moveTo>
                  <a:pt x="0" y="0"/>
                </a:moveTo>
                <a:lnTo>
                  <a:pt x="1283637" y="0"/>
                </a:lnTo>
                <a:lnTo>
                  <a:pt x="1283637" y="2431513"/>
                </a:lnTo>
                <a:lnTo>
                  <a:pt x="0" y="243151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6" name="Freeform 26"/>
          <p:cNvSpPr/>
          <p:nvPr/>
        </p:nvSpPr>
        <p:spPr>
          <a:xfrm>
            <a:off x="13478947" y="277445"/>
            <a:ext cx="972354" cy="825285"/>
          </a:xfrm>
          <a:custGeom>
            <a:avLst/>
            <a:gdLst/>
            <a:ahLst/>
            <a:cxnLst/>
            <a:rect l="l" t="t" r="r" b="b"/>
            <a:pathLst>
              <a:path w="972354" h="825285">
                <a:moveTo>
                  <a:pt x="0" y="0"/>
                </a:moveTo>
                <a:lnTo>
                  <a:pt x="972353" y="0"/>
                </a:lnTo>
                <a:lnTo>
                  <a:pt x="972353" y="825285"/>
                </a:lnTo>
                <a:lnTo>
                  <a:pt x="0" y="82528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27" name="Group 27"/>
          <p:cNvGrpSpPr/>
          <p:nvPr/>
        </p:nvGrpSpPr>
        <p:grpSpPr>
          <a:xfrm>
            <a:off x="14814981" y="-1160819"/>
            <a:ext cx="3701399" cy="3839360"/>
            <a:chOff x="0" y="0"/>
            <a:chExt cx="1030810" cy="1069231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1030810" cy="1069231"/>
            </a:xfrm>
            <a:custGeom>
              <a:avLst/>
              <a:gdLst/>
              <a:ahLst/>
              <a:cxnLst/>
              <a:rect l="l" t="t" r="r" b="b"/>
              <a:pathLst>
                <a:path w="1030810" h="1069231">
                  <a:moveTo>
                    <a:pt x="0" y="0"/>
                  </a:moveTo>
                  <a:lnTo>
                    <a:pt x="1030810" y="0"/>
                  </a:lnTo>
                  <a:lnTo>
                    <a:pt x="1030810" y="1069231"/>
                  </a:lnTo>
                  <a:lnTo>
                    <a:pt x="0" y="1069231"/>
                  </a:lnTo>
                  <a:close/>
                </a:path>
              </a:pathLst>
            </a:custGeom>
            <a:solidFill>
              <a:srgbClr val="0B50A3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0" y="-9525"/>
              <a:ext cx="1030810" cy="1078756"/>
            </a:xfrm>
            <a:prstGeom prst="rect">
              <a:avLst/>
            </a:prstGeom>
          </p:spPr>
          <p:txBody>
            <a:bodyPr lIns="26691" tIns="26691" rIns="26691" bIns="26691" rtlCol="0" anchor="ctr"/>
            <a:lstStyle/>
            <a:p>
              <a:pPr algn="ctr">
                <a:lnSpc>
                  <a:spcPts val="883"/>
                </a:lnSpc>
              </a:pPr>
              <a:endParaRPr/>
            </a:p>
          </p:txBody>
        </p:sp>
      </p:grpSp>
      <p:sp>
        <p:nvSpPr>
          <p:cNvPr id="30" name="Freeform 30"/>
          <p:cNvSpPr/>
          <p:nvPr/>
        </p:nvSpPr>
        <p:spPr>
          <a:xfrm>
            <a:off x="15230287" y="295787"/>
            <a:ext cx="2870787" cy="2382753"/>
          </a:xfrm>
          <a:custGeom>
            <a:avLst/>
            <a:gdLst/>
            <a:ahLst/>
            <a:cxnLst/>
            <a:rect l="l" t="t" r="r" b="b"/>
            <a:pathLst>
              <a:path w="2870787" h="2382753">
                <a:moveTo>
                  <a:pt x="0" y="0"/>
                </a:moveTo>
                <a:lnTo>
                  <a:pt x="2870787" y="0"/>
                </a:lnTo>
                <a:lnTo>
                  <a:pt x="2870787" y="2382753"/>
                </a:lnTo>
                <a:lnTo>
                  <a:pt x="0" y="238275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1" name="Group 31"/>
          <p:cNvGrpSpPr/>
          <p:nvPr/>
        </p:nvGrpSpPr>
        <p:grpSpPr>
          <a:xfrm>
            <a:off x="17064997" y="8935441"/>
            <a:ext cx="1036077" cy="1036077"/>
            <a:chOff x="0" y="0"/>
            <a:chExt cx="13716000" cy="13716000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6858000" y="0"/>
                  </a:moveTo>
                  <a:cubicBezTo>
                    <a:pt x="3070431" y="0"/>
                    <a:pt x="0" y="3070431"/>
                    <a:pt x="0" y="6858000"/>
                  </a:cubicBezTo>
                  <a:cubicBezTo>
                    <a:pt x="0" y="10645569"/>
                    <a:pt x="3070431" y="13716000"/>
                    <a:pt x="6858000" y="13716000"/>
                  </a:cubicBezTo>
                  <a:cubicBezTo>
                    <a:pt x="10645569" y="13716000"/>
                    <a:pt x="13716000" y="10645569"/>
                    <a:pt x="13716000" y="6858000"/>
                  </a:cubicBezTo>
                  <a:cubicBezTo>
                    <a:pt x="13716000" y="3070431"/>
                    <a:pt x="10645569" y="0"/>
                    <a:pt x="6858000" y="0"/>
                  </a:cubicBezTo>
                  <a:close/>
                </a:path>
              </a:pathLst>
            </a:custGeom>
            <a:blipFill>
              <a:blip r:embed="rId14"/>
              <a:stretch>
                <a:fillRect l="-41705" r="-49377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33" name="Freeform 33"/>
          <p:cNvSpPr/>
          <p:nvPr/>
        </p:nvSpPr>
        <p:spPr>
          <a:xfrm>
            <a:off x="7743100" y="-536538"/>
            <a:ext cx="2432147" cy="3221386"/>
          </a:xfrm>
          <a:custGeom>
            <a:avLst/>
            <a:gdLst/>
            <a:ahLst/>
            <a:cxnLst/>
            <a:rect l="l" t="t" r="r" b="b"/>
            <a:pathLst>
              <a:path w="2432147" h="3221386">
                <a:moveTo>
                  <a:pt x="0" y="0"/>
                </a:moveTo>
                <a:lnTo>
                  <a:pt x="2432146" y="0"/>
                </a:lnTo>
                <a:lnTo>
                  <a:pt x="2432146" y="3221386"/>
                </a:lnTo>
                <a:lnTo>
                  <a:pt x="0" y="322138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4" name="Freeform 34"/>
          <p:cNvSpPr/>
          <p:nvPr/>
        </p:nvSpPr>
        <p:spPr>
          <a:xfrm>
            <a:off x="11529080" y="3377227"/>
            <a:ext cx="4492020" cy="6594292"/>
          </a:xfrm>
          <a:custGeom>
            <a:avLst/>
            <a:gdLst/>
            <a:ahLst/>
            <a:cxnLst/>
            <a:rect l="l" t="t" r="r" b="b"/>
            <a:pathLst>
              <a:path w="4492020" h="6594292">
                <a:moveTo>
                  <a:pt x="0" y="0"/>
                </a:moveTo>
                <a:lnTo>
                  <a:pt x="4492019" y="0"/>
                </a:lnTo>
                <a:lnTo>
                  <a:pt x="4492019" y="6594291"/>
                </a:lnTo>
                <a:lnTo>
                  <a:pt x="0" y="6594291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-21383" t="-14644" r="-21964" b="-12470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5" name="TextBox 35"/>
          <p:cNvSpPr txBox="1"/>
          <p:nvPr/>
        </p:nvSpPr>
        <p:spPr>
          <a:xfrm>
            <a:off x="13763484" y="677100"/>
            <a:ext cx="403278" cy="4256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68"/>
              </a:lnSpc>
            </a:pPr>
            <a:r>
              <a:rPr lang="en-US" sz="1719">
                <a:solidFill>
                  <a:srgbClr val="000000"/>
                </a:solidFill>
                <a:latin typeface="Canva Student Font"/>
                <a:ea typeface="Canva Student Font"/>
                <a:cs typeface="Canva Student Font"/>
                <a:sym typeface="Canva Student Font"/>
              </a:rPr>
              <a:t>FOOD</a:t>
            </a:r>
          </a:p>
          <a:p>
            <a:pPr algn="ctr">
              <a:lnSpc>
                <a:spcPts val="1668"/>
              </a:lnSpc>
            </a:pPr>
            <a:r>
              <a:rPr lang="en-US" sz="1719">
                <a:solidFill>
                  <a:srgbClr val="000000"/>
                </a:solidFill>
                <a:latin typeface="Canva Student Font"/>
                <a:ea typeface="Canva Student Font"/>
                <a:cs typeface="Canva Student Font"/>
                <a:sym typeface="Canva Student Font"/>
              </a:rPr>
              <a:t>BANK</a:t>
            </a:r>
          </a:p>
        </p:txBody>
      </p:sp>
      <p:grpSp>
        <p:nvGrpSpPr>
          <p:cNvPr id="36" name="Group 36"/>
          <p:cNvGrpSpPr/>
          <p:nvPr/>
        </p:nvGrpSpPr>
        <p:grpSpPr>
          <a:xfrm>
            <a:off x="300332" y="3714726"/>
            <a:ext cx="11651218" cy="2697380"/>
            <a:chOff x="0" y="0"/>
            <a:chExt cx="15534957" cy="3596506"/>
          </a:xfrm>
        </p:grpSpPr>
        <p:sp>
          <p:nvSpPr>
            <p:cNvPr id="37" name="TextBox 37"/>
            <p:cNvSpPr txBox="1"/>
            <p:nvPr/>
          </p:nvSpPr>
          <p:spPr>
            <a:xfrm>
              <a:off x="17701" y="447675"/>
              <a:ext cx="14803993" cy="18463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849"/>
                </a:lnSpc>
              </a:pPr>
              <a:r>
                <a:rPr lang="en-US" sz="11345" spc="-397">
                  <a:solidFill>
                    <a:srgbClr val="C7C6C7"/>
                  </a:solidFill>
                  <a:latin typeface="Bernoru SemiCondensed"/>
                  <a:ea typeface="Bernoru SemiCondensed"/>
                  <a:cs typeface="Bernoru SemiCondensed"/>
                  <a:sym typeface="Bernoru SemiCondensed"/>
                </a:rPr>
                <a:t>WHERE DOES THIS</a:t>
              </a:r>
            </a:p>
          </p:txBody>
        </p:sp>
        <p:sp>
          <p:nvSpPr>
            <p:cNvPr id="38" name="TextBox 38"/>
            <p:cNvSpPr txBox="1"/>
            <p:nvPr/>
          </p:nvSpPr>
          <p:spPr>
            <a:xfrm>
              <a:off x="0" y="-342900"/>
              <a:ext cx="15534957" cy="39394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923"/>
                </a:lnSpc>
                <a:spcBef>
                  <a:spcPct val="0"/>
                </a:spcBef>
              </a:pPr>
              <a:r>
                <a:rPr lang="en-US" sz="17802" spc="534">
                  <a:solidFill>
                    <a:srgbClr val="3A6BBA"/>
                  </a:solidFill>
                  <a:latin typeface="Holiday"/>
                  <a:ea typeface="Holiday"/>
                  <a:cs typeface="Holiday"/>
                  <a:sym typeface="Holiday"/>
                </a:rPr>
                <a:t>door belong?</a:t>
              </a:r>
            </a:p>
          </p:txBody>
        </p:sp>
      </p:grpSp>
      <p:sp>
        <p:nvSpPr>
          <p:cNvPr id="39" name="Freeform 39"/>
          <p:cNvSpPr/>
          <p:nvPr/>
        </p:nvSpPr>
        <p:spPr>
          <a:xfrm>
            <a:off x="11529080" y="3377227"/>
            <a:ext cx="4604497" cy="6594292"/>
          </a:xfrm>
          <a:custGeom>
            <a:avLst/>
            <a:gdLst/>
            <a:ahLst/>
            <a:cxnLst/>
            <a:rect l="l" t="t" r="r" b="b"/>
            <a:pathLst>
              <a:path w="4604497" h="6594292">
                <a:moveTo>
                  <a:pt x="0" y="0"/>
                </a:moveTo>
                <a:lnTo>
                  <a:pt x="4604497" y="0"/>
                </a:lnTo>
                <a:lnTo>
                  <a:pt x="4604497" y="6594291"/>
                </a:lnTo>
                <a:lnTo>
                  <a:pt x="0" y="6594291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l="-59486" t="-1211" r="-78941"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196371"/>
            <a:ext cx="3795781" cy="2874912"/>
            <a:chOff x="0" y="0"/>
            <a:chExt cx="1411226" cy="106885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11226" cy="1068858"/>
            </a:xfrm>
            <a:custGeom>
              <a:avLst/>
              <a:gdLst/>
              <a:ahLst/>
              <a:cxnLst/>
              <a:rect l="l" t="t" r="r" b="b"/>
              <a:pathLst>
                <a:path w="1411226" h="1068858">
                  <a:moveTo>
                    <a:pt x="0" y="0"/>
                  </a:moveTo>
                  <a:lnTo>
                    <a:pt x="1411226" y="0"/>
                  </a:lnTo>
                  <a:lnTo>
                    <a:pt x="1411226" y="1068858"/>
                  </a:lnTo>
                  <a:lnTo>
                    <a:pt x="0" y="1068858"/>
                  </a:lnTo>
                  <a:close/>
                </a:path>
              </a:pathLst>
            </a:custGeom>
            <a:solidFill>
              <a:srgbClr val="F6BA29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9525"/>
              <a:ext cx="1411226" cy="1078383"/>
            </a:xfrm>
            <a:prstGeom prst="rect">
              <a:avLst/>
            </a:prstGeom>
          </p:spPr>
          <p:txBody>
            <a:bodyPr lIns="26691" tIns="26691" rIns="26691" bIns="26691" rtlCol="0" anchor="ctr"/>
            <a:lstStyle/>
            <a:p>
              <a:pPr algn="ctr">
                <a:lnSpc>
                  <a:spcPts val="883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088114" y="240235"/>
            <a:ext cx="1951660" cy="2438306"/>
          </a:xfrm>
          <a:custGeom>
            <a:avLst/>
            <a:gdLst/>
            <a:ahLst/>
            <a:cxnLst/>
            <a:rect l="l" t="t" r="r" b="b"/>
            <a:pathLst>
              <a:path w="1951660" h="2438306">
                <a:moveTo>
                  <a:pt x="0" y="0"/>
                </a:moveTo>
                <a:lnTo>
                  <a:pt x="1951660" y="0"/>
                </a:lnTo>
                <a:lnTo>
                  <a:pt x="1951660" y="2438305"/>
                </a:lnTo>
                <a:lnTo>
                  <a:pt x="0" y="243830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6" name="Group 6"/>
          <p:cNvGrpSpPr/>
          <p:nvPr/>
        </p:nvGrpSpPr>
        <p:grpSpPr>
          <a:xfrm>
            <a:off x="3987111" y="-291466"/>
            <a:ext cx="3755989" cy="2961009"/>
            <a:chOff x="0" y="0"/>
            <a:chExt cx="1373765" cy="10829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373765" cy="1082999"/>
            </a:xfrm>
            <a:custGeom>
              <a:avLst/>
              <a:gdLst/>
              <a:ahLst/>
              <a:cxnLst/>
              <a:rect l="l" t="t" r="r" b="b"/>
              <a:pathLst>
                <a:path w="1373765" h="1082999">
                  <a:moveTo>
                    <a:pt x="0" y="0"/>
                  </a:moveTo>
                  <a:lnTo>
                    <a:pt x="1373765" y="0"/>
                  </a:lnTo>
                  <a:lnTo>
                    <a:pt x="1373765" y="1082999"/>
                  </a:lnTo>
                  <a:lnTo>
                    <a:pt x="0" y="1082999"/>
                  </a:lnTo>
                  <a:close/>
                </a:path>
              </a:pathLst>
            </a:custGeom>
            <a:solidFill>
              <a:srgbClr val="00BF63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9525"/>
              <a:ext cx="1373765" cy="1092524"/>
            </a:xfrm>
            <a:prstGeom prst="rect">
              <a:avLst/>
            </a:prstGeom>
          </p:spPr>
          <p:txBody>
            <a:bodyPr lIns="26691" tIns="26691" rIns="26691" bIns="26691" rtlCol="0" anchor="ctr"/>
            <a:lstStyle/>
            <a:p>
              <a:pPr algn="ctr">
                <a:lnSpc>
                  <a:spcPts val="883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6125941" y="354681"/>
            <a:ext cx="1277997" cy="2314862"/>
          </a:xfrm>
          <a:custGeom>
            <a:avLst/>
            <a:gdLst/>
            <a:ahLst/>
            <a:cxnLst/>
            <a:rect l="l" t="t" r="r" b="b"/>
            <a:pathLst>
              <a:path w="1277997" h="2314862">
                <a:moveTo>
                  <a:pt x="0" y="0"/>
                </a:moveTo>
                <a:lnTo>
                  <a:pt x="1277997" y="0"/>
                </a:lnTo>
                <a:lnTo>
                  <a:pt x="1277997" y="2314862"/>
                </a:lnTo>
                <a:lnTo>
                  <a:pt x="0" y="23148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0" name="Group 10"/>
          <p:cNvGrpSpPr/>
          <p:nvPr/>
        </p:nvGrpSpPr>
        <p:grpSpPr>
          <a:xfrm>
            <a:off x="3394144" y="-291466"/>
            <a:ext cx="2144099" cy="2957749"/>
            <a:chOff x="0" y="0"/>
            <a:chExt cx="806598" cy="111268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06598" cy="1112688"/>
            </a:xfrm>
            <a:custGeom>
              <a:avLst/>
              <a:gdLst/>
              <a:ahLst/>
              <a:cxnLst/>
              <a:rect l="l" t="t" r="r" b="b"/>
              <a:pathLst>
                <a:path w="806598" h="1112688">
                  <a:moveTo>
                    <a:pt x="0" y="0"/>
                  </a:moveTo>
                  <a:lnTo>
                    <a:pt x="806598" y="0"/>
                  </a:lnTo>
                  <a:lnTo>
                    <a:pt x="806598" y="1112688"/>
                  </a:lnTo>
                  <a:lnTo>
                    <a:pt x="0" y="1112688"/>
                  </a:lnTo>
                  <a:close/>
                </a:path>
              </a:pathLst>
            </a:custGeom>
            <a:solidFill>
              <a:srgbClr val="F12E46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9525"/>
              <a:ext cx="806598" cy="1122213"/>
            </a:xfrm>
            <a:prstGeom prst="rect">
              <a:avLst/>
            </a:prstGeom>
          </p:spPr>
          <p:txBody>
            <a:bodyPr lIns="26691" tIns="26691" rIns="26691" bIns="26691" rtlCol="0" anchor="ctr"/>
            <a:lstStyle/>
            <a:p>
              <a:pPr algn="ctr">
                <a:lnSpc>
                  <a:spcPts val="883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3562264" y="295787"/>
            <a:ext cx="1975979" cy="2352348"/>
          </a:xfrm>
          <a:custGeom>
            <a:avLst/>
            <a:gdLst/>
            <a:ahLst/>
            <a:cxnLst/>
            <a:rect l="l" t="t" r="r" b="b"/>
            <a:pathLst>
              <a:path w="1975979" h="2352348">
                <a:moveTo>
                  <a:pt x="0" y="0"/>
                </a:moveTo>
                <a:lnTo>
                  <a:pt x="1975980" y="0"/>
                </a:lnTo>
                <a:lnTo>
                  <a:pt x="1975980" y="2352348"/>
                </a:lnTo>
                <a:lnTo>
                  <a:pt x="0" y="23523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r="-9523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4" name="Group 14"/>
          <p:cNvGrpSpPr/>
          <p:nvPr/>
        </p:nvGrpSpPr>
        <p:grpSpPr>
          <a:xfrm>
            <a:off x="728391" y="-783437"/>
            <a:ext cx="3587800" cy="2046881"/>
            <a:chOff x="0" y="0"/>
            <a:chExt cx="999174" cy="57004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999174" cy="570040"/>
            </a:xfrm>
            <a:custGeom>
              <a:avLst/>
              <a:gdLst/>
              <a:ahLst/>
              <a:cxnLst/>
              <a:rect l="l" t="t" r="r" b="b"/>
              <a:pathLst>
                <a:path w="999174" h="570040">
                  <a:moveTo>
                    <a:pt x="40999" y="0"/>
                  </a:moveTo>
                  <a:lnTo>
                    <a:pt x="958175" y="0"/>
                  </a:lnTo>
                  <a:cubicBezTo>
                    <a:pt x="980818" y="0"/>
                    <a:pt x="999174" y="18356"/>
                    <a:pt x="999174" y="40999"/>
                  </a:cubicBezTo>
                  <a:lnTo>
                    <a:pt x="999174" y="529041"/>
                  </a:lnTo>
                  <a:cubicBezTo>
                    <a:pt x="999174" y="539914"/>
                    <a:pt x="994854" y="550343"/>
                    <a:pt x="987165" y="558032"/>
                  </a:cubicBezTo>
                  <a:cubicBezTo>
                    <a:pt x="979477" y="565720"/>
                    <a:pt x="969048" y="570040"/>
                    <a:pt x="958175" y="570040"/>
                  </a:cubicBezTo>
                  <a:lnTo>
                    <a:pt x="40999" y="570040"/>
                  </a:lnTo>
                  <a:cubicBezTo>
                    <a:pt x="30125" y="570040"/>
                    <a:pt x="19697" y="565720"/>
                    <a:pt x="12008" y="558032"/>
                  </a:cubicBezTo>
                  <a:cubicBezTo>
                    <a:pt x="4320" y="550343"/>
                    <a:pt x="0" y="539914"/>
                    <a:pt x="0" y="529041"/>
                  </a:cubicBezTo>
                  <a:lnTo>
                    <a:pt x="0" y="40999"/>
                  </a:lnTo>
                  <a:cubicBezTo>
                    <a:pt x="0" y="30125"/>
                    <a:pt x="4320" y="19697"/>
                    <a:pt x="12008" y="12008"/>
                  </a:cubicBezTo>
                  <a:cubicBezTo>
                    <a:pt x="19697" y="4320"/>
                    <a:pt x="30125" y="0"/>
                    <a:pt x="40999" y="0"/>
                  </a:cubicBezTo>
                  <a:close/>
                </a:path>
              </a:pathLst>
            </a:custGeom>
            <a:solidFill>
              <a:srgbClr val="142143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19050"/>
              <a:ext cx="999174" cy="589090"/>
            </a:xfrm>
            <a:prstGeom prst="rect">
              <a:avLst/>
            </a:prstGeom>
          </p:spPr>
          <p:txBody>
            <a:bodyPr lIns="26691" tIns="26691" rIns="26691" bIns="26691" rtlCol="0" anchor="ctr"/>
            <a:lstStyle/>
            <a:p>
              <a:pPr algn="ctr">
                <a:lnSpc>
                  <a:spcPts val="957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>
            <a:off x="883957" y="78293"/>
            <a:ext cx="3136959" cy="1085430"/>
          </a:xfrm>
          <a:custGeom>
            <a:avLst/>
            <a:gdLst/>
            <a:ahLst/>
            <a:cxnLst/>
            <a:rect l="l" t="t" r="r" b="b"/>
            <a:pathLst>
              <a:path w="3136959" h="1085430">
                <a:moveTo>
                  <a:pt x="0" y="0"/>
                </a:moveTo>
                <a:lnTo>
                  <a:pt x="3136959" y="0"/>
                </a:lnTo>
                <a:lnTo>
                  <a:pt x="3136959" y="1085430"/>
                </a:lnTo>
                <a:lnTo>
                  <a:pt x="0" y="108543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8" name="Group 18"/>
          <p:cNvGrpSpPr/>
          <p:nvPr/>
        </p:nvGrpSpPr>
        <p:grpSpPr>
          <a:xfrm>
            <a:off x="10175246" y="-2245297"/>
            <a:ext cx="2951943" cy="4923837"/>
            <a:chOff x="0" y="0"/>
            <a:chExt cx="822092" cy="1371249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22092" cy="1371249"/>
            </a:xfrm>
            <a:custGeom>
              <a:avLst/>
              <a:gdLst/>
              <a:ahLst/>
              <a:cxnLst/>
              <a:rect l="l" t="t" r="r" b="b"/>
              <a:pathLst>
                <a:path w="822092" h="1371249">
                  <a:moveTo>
                    <a:pt x="0" y="0"/>
                  </a:moveTo>
                  <a:lnTo>
                    <a:pt x="822092" y="0"/>
                  </a:lnTo>
                  <a:lnTo>
                    <a:pt x="822092" y="1371249"/>
                  </a:lnTo>
                  <a:lnTo>
                    <a:pt x="0" y="1371249"/>
                  </a:lnTo>
                  <a:close/>
                </a:path>
              </a:pathLst>
            </a:custGeom>
            <a:solidFill>
              <a:srgbClr val="0CC0D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9525"/>
              <a:ext cx="822092" cy="1380774"/>
            </a:xfrm>
            <a:prstGeom prst="rect">
              <a:avLst/>
            </a:prstGeom>
          </p:spPr>
          <p:txBody>
            <a:bodyPr lIns="26691" tIns="26691" rIns="26691" bIns="26691" rtlCol="0" anchor="ctr"/>
            <a:lstStyle/>
            <a:p>
              <a:pPr algn="ctr">
                <a:lnSpc>
                  <a:spcPts val="883"/>
                </a:lnSpc>
              </a:pPr>
              <a:endParaRPr/>
            </a:p>
          </p:txBody>
        </p:sp>
      </p:grpSp>
      <p:sp>
        <p:nvSpPr>
          <p:cNvPr id="21" name="Freeform 21"/>
          <p:cNvSpPr/>
          <p:nvPr/>
        </p:nvSpPr>
        <p:spPr>
          <a:xfrm>
            <a:off x="10300377" y="240235"/>
            <a:ext cx="2701682" cy="2431514"/>
          </a:xfrm>
          <a:custGeom>
            <a:avLst/>
            <a:gdLst/>
            <a:ahLst/>
            <a:cxnLst/>
            <a:rect l="l" t="t" r="r" b="b"/>
            <a:pathLst>
              <a:path w="2701682" h="2431514">
                <a:moveTo>
                  <a:pt x="0" y="0"/>
                </a:moveTo>
                <a:lnTo>
                  <a:pt x="2701682" y="0"/>
                </a:lnTo>
                <a:lnTo>
                  <a:pt x="2701682" y="2431513"/>
                </a:lnTo>
                <a:lnTo>
                  <a:pt x="0" y="243151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22" name="Group 22"/>
          <p:cNvGrpSpPr/>
          <p:nvPr/>
        </p:nvGrpSpPr>
        <p:grpSpPr>
          <a:xfrm>
            <a:off x="13127189" y="-151653"/>
            <a:ext cx="1687792" cy="2830194"/>
            <a:chOff x="0" y="0"/>
            <a:chExt cx="470037" cy="788186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470037" cy="788186"/>
            </a:xfrm>
            <a:custGeom>
              <a:avLst/>
              <a:gdLst/>
              <a:ahLst/>
              <a:cxnLst/>
              <a:rect l="l" t="t" r="r" b="b"/>
              <a:pathLst>
                <a:path w="470037" h="788186">
                  <a:moveTo>
                    <a:pt x="0" y="0"/>
                  </a:moveTo>
                  <a:lnTo>
                    <a:pt x="470037" y="0"/>
                  </a:lnTo>
                  <a:lnTo>
                    <a:pt x="470037" y="788186"/>
                  </a:lnTo>
                  <a:lnTo>
                    <a:pt x="0" y="788186"/>
                  </a:lnTo>
                  <a:close/>
                </a:path>
              </a:pathLst>
            </a:custGeom>
            <a:solidFill>
              <a:srgbClr val="54BF00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-9525"/>
              <a:ext cx="470037" cy="797711"/>
            </a:xfrm>
            <a:prstGeom prst="rect">
              <a:avLst/>
            </a:prstGeom>
          </p:spPr>
          <p:txBody>
            <a:bodyPr lIns="26691" tIns="26691" rIns="26691" bIns="26691" rtlCol="0" anchor="ctr"/>
            <a:lstStyle/>
            <a:p>
              <a:pPr algn="ctr">
                <a:lnSpc>
                  <a:spcPts val="883"/>
                </a:lnSpc>
              </a:pPr>
              <a:endParaRPr/>
            </a:p>
          </p:txBody>
        </p:sp>
      </p:grpSp>
      <p:sp>
        <p:nvSpPr>
          <p:cNvPr id="25" name="Freeform 25"/>
          <p:cNvSpPr/>
          <p:nvPr/>
        </p:nvSpPr>
        <p:spPr>
          <a:xfrm>
            <a:off x="13323305" y="240235"/>
            <a:ext cx="1283637" cy="2431514"/>
          </a:xfrm>
          <a:custGeom>
            <a:avLst/>
            <a:gdLst/>
            <a:ahLst/>
            <a:cxnLst/>
            <a:rect l="l" t="t" r="r" b="b"/>
            <a:pathLst>
              <a:path w="1283637" h="2431514">
                <a:moveTo>
                  <a:pt x="0" y="0"/>
                </a:moveTo>
                <a:lnTo>
                  <a:pt x="1283637" y="0"/>
                </a:lnTo>
                <a:lnTo>
                  <a:pt x="1283637" y="2431513"/>
                </a:lnTo>
                <a:lnTo>
                  <a:pt x="0" y="243151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6" name="Freeform 26"/>
          <p:cNvSpPr/>
          <p:nvPr/>
        </p:nvSpPr>
        <p:spPr>
          <a:xfrm>
            <a:off x="13478947" y="277445"/>
            <a:ext cx="972354" cy="825285"/>
          </a:xfrm>
          <a:custGeom>
            <a:avLst/>
            <a:gdLst/>
            <a:ahLst/>
            <a:cxnLst/>
            <a:rect l="l" t="t" r="r" b="b"/>
            <a:pathLst>
              <a:path w="972354" h="825285">
                <a:moveTo>
                  <a:pt x="0" y="0"/>
                </a:moveTo>
                <a:lnTo>
                  <a:pt x="972353" y="0"/>
                </a:lnTo>
                <a:lnTo>
                  <a:pt x="972353" y="825285"/>
                </a:lnTo>
                <a:lnTo>
                  <a:pt x="0" y="82528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27" name="Group 27"/>
          <p:cNvGrpSpPr/>
          <p:nvPr/>
        </p:nvGrpSpPr>
        <p:grpSpPr>
          <a:xfrm>
            <a:off x="14814981" y="-1160819"/>
            <a:ext cx="3701399" cy="3839360"/>
            <a:chOff x="0" y="0"/>
            <a:chExt cx="1030810" cy="1069231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1030810" cy="1069231"/>
            </a:xfrm>
            <a:custGeom>
              <a:avLst/>
              <a:gdLst/>
              <a:ahLst/>
              <a:cxnLst/>
              <a:rect l="l" t="t" r="r" b="b"/>
              <a:pathLst>
                <a:path w="1030810" h="1069231">
                  <a:moveTo>
                    <a:pt x="0" y="0"/>
                  </a:moveTo>
                  <a:lnTo>
                    <a:pt x="1030810" y="0"/>
                  </a:lnTo>
                  <a:lnTo>
                    <a:pt x="1030810" y="1069231"/>
                  </a:lnTo>
                  <a:lnTo>
                    <a:pt x="0" y="1069231"/>
                  </a:lnTo>
                  <a:close/>
                </a:path>
              </a:pathLst>
            </a:custGeom>
            <a:solidFill>
              <a:srgbClr val="0B50A3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0" y="-9525"/>
              <a:ext cx="1030810" cy="1078756"/>
            </a:xfrm>
            <a:prstGeom prst="rect">
              <a:avLst/>
            </a:prstGeom>
          </p:spPr>
          <p:txBody>
            <a:bodyPr lIns="26691" tIns="26691" rIns="26691" bIns="26691" rtlCol="0" anchor="ctr"/>
            <a:lstStyle/>
            <a:p>
              <a:pPr algn="ctr">
                <a:lnSpc>
                  <a:spcPts val="883"/>
                </a:lnSpc>
              </a:pPr>
              <a:endParaRPr/>
            </a:p>
          </p:txBody>
        </p:sp>
      </p:grpSp>
      <p:sp>
        <p:nvSpPr>
          <p:cNvPr id="30" name="Freeform 30"/>
          <p:cNvSpPr/>
          <p:nvPr/>
        </p:nvSpPr>
        <p:spPr>
          <a:xfrm>
            <a:off x="15230287" y="295787"/>
            <a:ext cx="2870787" cy="2382753"/>
          </a:xfrm>
          <a:custGeom>
            <a:avLst/>
            <a:gdLst/>
            <a:ahLst/>
            <a:cxnLst/>
            <a:rect l="l" t="t" r="r" b="b"/>
            <a:pathLst>
              <a:path w="2870787" h="2382753">
                <a:moveTo>
                  <a:pt x="0" y="0"/>
                </a:moveTo>
                <a:lnTo>
                  <a:pt x="2870787" y="0"/>
                </a:lnTo>
                <a:lnTo>
                  <a:pt x="2870787" y="2382753"/>
                </a:lnTo>
                <a:lnTo>
                  <a:pt x="0" y="238275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1" name="Group 31"/>
          <p:cNvGrpSpPr/>
          <p:nvPr/>
        </p:nvGrpSpPr>
        <p:grpSpPr>
          <a:xfrm>
            <a:off x="17064997" y="8935441"/>
            <a:ext cx="1036077" cy="1036077"/>
            <a:chOff x="0" y="0"/>
            <a:chExt cx="13716000" cy="13716000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6858000" y="0"/>
                  </a:moveTo>
                  <a:cubicBezTo>
                    <a:pt x="3070431" y="0"/>
                    <a:pt x="0" y="3070431"/>
                    <a:pt x="0" y="6858000"/>
                  </a:cubicBezTo>
                  <a:cubicBezTo>
                    <a:pt x="0" y="10645569"/>
                    <a:pt x="3070431" y="13716000"/>
                    <a:pt x="6858000" y="13716000"/>
                  </a:cubicBezTo>
                  <a:cubicBezTo>
                    <a:pt x="10645569" y="13716000"/>
                    <a:pt x="13716000" y="10645569"/>
                    <a:pt x="13716000" y="6858000"/>
                  </a:cubicBezTo>
                  <a:cubicBezTo>
                    <a:pt x="13716000" y="3070431"/>
                    <a:pt x="10645569" y="0"/>
                    <a:pt x="6858000" y="0"/>
                  </a:cubicBezTo>
                  <a:close/>
                </a:path>
              </a:pathLst>
            </a:custGeom>
            <a:blipFill>
              <a:blip r:embed="rId14"/>
              <a:stretch>
                <a:fillRect l="-41705" r="-49377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33" name="Freeform 33"/>
          <p:cNvSpPr/>
          <p:nvPr/>
        </p:nvSpPr>
        <p:spPr>
          <a:xfrm>
            <a:off x="7743100" y="-536538"/>
            <a:ext cx="2432147" cy="3221386"/>
          </a:xfrm>
          <a:custGeom>
            <a:avLst/>
            <a:gdLst/>
            <a:ahLst/>
            <a:cxnLst/>
            <a:rect l="l" t="t" r="r" b="b"/>
            <a:pathLst>
              <a:path w="2432147" h="3221386">
                <a:moveTo>
                  <a:pt x="0" y="0"/>
                </a:moveTo>
                <a:lnTo>
                  <a:pt x="2432146" y="0"/>
                </a:lnTo>
                <a:lnTo>
                  <a:pt x="2432146" y="3221386"/>
                </a:lnTo>
                <a:lnTo>
                  <a:pt x="0" y="322138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4" name="Freeform 34"/>
          <p:cNvSpPr/>
          <p:nvPr/>
        </p:nvSpPr>
        <p:spPr>
          <a:xfrm>
            <a:off x="3226062" y="3733368"/>
            <a:ext cx="11466222" cy="6053399"/>
          </a:xfrm>
          <a:custGeom>
            <a:avLst/>
            <a:gdLst/>
            <a:ahLst/>
            <a:cxnLst/>
            <a:rect l="l" t="t" r="r" b="b"/>
            <a:pathLst>
              <a:path w="11466222" h="6053399">
                <a:moveTo>
                  <a:pt x="0" y="0"/>
                </a:moveTo>
                <a:lnTo>
                  <a:pt x="11466222" y="0"/>
                </a:lnTo>
                <a:lnTo>
                  <a:pt x="11466222" y="6053399"/>
                </a:lnTo>
                <a:lnTo>
                  <a:pt x="0" y="6053399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t="-3273" b="-3273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5" name="TextBox 35"/>
          <p:cNvSpPr txBox="1"/>
          <p:nvPr/>
        </p:nvSpPr>
        <p:spPr>
          <a:xfrm>
            <a:off x="13763484" y="677100"/>
            <a:ext cx="403278" cy="4256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68"/>
              </a:lnSpc>
            </a:pPr>
            <a:r>
              <a:rPr lang="en-US" sz="1719">
                <a:solidFill>
                  <a:srgbClr val="000000"/>
                </a:solidFill>
                <a:latin typeface="Canva Student Font"/>
                <a:ea typeface="Canva Student Font"/>
                <a:cs typeface="Canva Student Font"/>
                <a:sym typeface="Canva Student Font"/>
              </a:rPr>
              <a:t>FOOD</a:t>
            </a:r>
          </a:p>
          <a:p>
            <a:pPr algn="ctr">
              <a:lnSpc>
                <a:spcPts val="1668"/>
              </a:lnSpc>
            </a:pPr>
            <a:r>
              <a:rPr lang="en-US" sz="1719">
                <a:solidFill>
                  <a:srgbClr val="000000"/>
                </a:solidFill>
                <a:latin typeface="Canva Student Font"/>
                <a:ea typeface="Canva Student Font"/>
                <a:cs typeface="Canva Student Font"/>
                <a:sym typeface="Canva Student Font"/>
              </a:rPr>
              <a:t>BANK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2785673" y="6445162"/>
            <a:ext cx="12444615" cy="35263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974"/>
              </a:lnSpc>
              <a:spcBef>
                <a:spcPct val="0"/>
              </a:spcBef>
            </a:pPr>
            <a:r>
              <a:rPr lang="en-US" sz="20696">
                <a:solidFill>
                  <a:srgbClr val="FFFFFF"/>
                </a:solidFill>
                <a:latin typeface="Holiday"/>
                <a:ea typeface="Holiday"/>
                <a:cs typeface="Holiday"/>
                <a:sym typeface="Holiday"/>
              </a:rPr>
              <a:t>Mamma Mia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196371"/>
            <a:ext cx="3795781" cy="2874912"/>
            <a:chOff x="0" y="0"/>
            <a:chExt cx="1411226" cy="106885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11226" cy="1068858"/>
            </a:xfrm>
            <a:custGeom>
              <a:avLst/>
              <a:gdLst/>
              <a:ahLst/>
              <a:cxnLst/>
              <a:rect l="l" t="t" r="r" b="b"/>
              <a:pathLst>
                <a:path w="1411226" h="1068858">
                  <a:moveTo>
                    <a:pt x="0" y="0"/>
                  </a:moveTo>
                  <a:lnTo>
                    <a:pt x="1411226" y="0"/>
                  </a:lnTo>
                  <a:lnTo>
                    <a:pt x="1411226" y="1068858"/>
                  </a:lnTo>
                  <a:lnTo>
                    <a:pt x="0" y="1068858"/>
                  </a:lnTo>
                  <a:close/>
                </a:path>
              </a:pathLst>
            </a:custGeom>
            <a:solidFill>
              <a:srgbClr val="F6BA29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9525"/>
              <a:ext cx="1411226" cy="1078383"/>
            </a:xfrm>
            <a:prstGeom prst="rect">
              <a:avLst/>
            </a:prstGeom>
          </p:spPr>
          <p:txBody>
            <a:bodyPr lIns="26691" tIns="26691" rIns="26691" bIns="26691" rtlCol="0" anchor="ctr"/>
            <a:lstStyle/>
            <a:p>
              <a:pPr algn="ctr">
                <a:lnSpc>
                  <a:spcPts val="883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088114" y="240235"/>
            <a:ext cx="1951660" cy="2438306"/>
          </a:xfrm>
          <a:custGeom>
            <a:avLst/>
            <a:gdLst/>
            <a:ahLst/>
            <a:cxnLst/>
            <a:rect l="l" t="t" r="r" b="b"/>
            <a:pathLst>
              <a:path w="1951660" h="2438306">
                <a:moveTo>
                  <a:pt x="0" y="0"/>
                </a:moveTo>
                <a:lnTo>
                  <a:pt x="1951660" y="0"/>
                </a:lnTo>
                <a:lnTo>
                  <a:pt x="1951660" y="2438305"/>
                </a:lnTo>
                <a:lnTo>
                  <a:pt x="0" y="243830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6" name="Group 6"/>
          <p:cNvGrpSpPr/>
          <p:nvPr/>
        </p:nvGrpSpPr>
        <p:grpSpPr>
          <a:xfrm>
            <a:off x="3987111" y="-291466"/>
            <a:ext cx="3755989" cy="2961009"/>
            <a:chOff x="0" y="0"/>
            <a:chExt cx="1373765" cy="10829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373765" cy="1082999"/>
            </a:xfrm>
            <a:custGeom>
              <a:avLst/>
              <a:gdLst/>
              <a:ahLst/>
              <a:cxnLst/>
              <a:rect l="l" t="t" r="r" b="b"/>
              <a:pathLst>
                <a:path w="1373765" h="1082999">
                  <a:moveTo>
                    <a:pt x="0" y="0"/>
                  </a:moveTo>
                  <a:lnTo>
                    <a:pt x="1373765" y="0"/>
                  </a:lnTo>
                  <a:lnTo>
                    <a:pt x="1373765" y="1082999"/>
                  </a:lnTo>
                  <a:lnTo>
                    <a:pt x="0" y="1082999"/>
                  </a:lnTo>
                  <a:close/>
                </a:path>
              </a:pathLst>
            </a:custGeom>
            <a:solidFill>
              <a:srgbClr val="00BF63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9525"/>
              <a:ext cx="1373765" cy="1092524"/>
            </a:xfrm>
            <a:prstGeom prst="rect">
              <a:avLst/>
            </a:prstGeom>
          </p:spPr>
          <p:txBody>
            <a:bodyPr lIns="26691" tIns="26691" rIns="26691" bIns="26691" rtlCol="0" anchor="ctr"/>
            <a:lstStyle/>
            <a:p>
              <a:pPr algn="ctr">
                <a:lnSpc>
                  <a:spcPts val="883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6125941" y="354681"/>
            <a:ext cx="1277997" cy="2314862"/>
          </a:xfrm>
          <a:custGeom>
            <a:avLst/>
            <a:gdLst/>
            <a:ahLst/>
            <a:cxnLst/>
            <a:rect l="l" t="t" r="r" b="b"/>
            <a:pathLst>
              <a:path w="1277997" h="2314862">
                <a:moveTo>
                  <a:pt x="0" y="0"/>
                </a:moveTo>
                <a:lnTo>
                  <a:pt x="1277997" y="0"/>
                </a:lnTo>
                <a:lnTo>
                  <a:pt x="1277997" y="2314862"/>
                </a:lnTo>
                <a:lnTo>
                  <a:pt x="0" y="23148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0" name="Group 10"/>
          <p:cNvGrpSpPr/>
          <p:nvPr/>
        </p:nvGrpSpPr>
        <p:grpSpPr>
          <a:xfrm>
            <a:off x="3394144" y="-291466"/>
            <a:ext cx="2144099" cy="2957749"/>
            <a:chOff x="0" y="0"/>
            <a:chExt cx="806598" cy="111268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06598" cy="1112688"/>
            </a:xfrm>
            <a:custGeom>
              <a:avLst/>
              <a:gdLst/>
              <a:ahLst/>
              <a:cxnLst/>
              <a:rect l="l" t="t" r="r" b="b"/>
              <a:pathLst>
                <a:path w="806598" h="1112688">
                  <a:moveTo>
                    <a:pt x="0" y="0"/>
                  </a:moveTo>
                  <a:lnTo>
                    <a:pt x="806598" y="0"/>
                  </a:lnTo>
                  <a:lnTo>
                    <a:pt x="806598" y="1112688"/>
                  </a:lnTo>
                  <a:lnTo>
                    <a:pt x="0" y="1112688"/>
                  </a:lnTo>
                  <a:close/>
                </a:path>
              </a:pathLst>
            </a:custGeom>
            <a:solidFill>
              <a:srgbClr val="F12E46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9525"/>
              <a:ext cx="806598" cy="1122213"/>
            </a:xfrm>
            <a:prstGeom prst="rect">
              <a:avLst/>
            </a:prstGeom>
          </p:spPr>
          <p:txBody>
            <a:bodyPr lIns="26691" tIns="26691" rIns="26691" bIns="26691" rtlCol="0" anchor="ctr"/>
            <a:lstStyle/>
            <a:p>
              <a:pPr algn="ctr">
                <a:lnSpc>
                  <a:spcPts val="883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3562264" y="295787"/>
            <a:ext cx="1975979" cy="2352348"/>
          </a:xfrm>
          <a:custGeom>
            <a:avLst/>
            <a:gdLst/>
            <a:ahLst/>
            <a:cxnLst/>
            <a:rect l="l" t="t" r="r" b="b"/>
            <a:pathLst>
              <a:path w="1975979" h="2352348">
                <a:moveTo>
                  <a:pt x="0" y="0"/>
                </a:moveTo>
                <a:lnTo>
                  <a:pt x="1975980" y="0"/>
                </a:lnTo>
                <a:lnTo>
                  <a:pt x="1975980" y="2352348"/>
                </a:lnTo>
                <a:lnTo>
                  <a:pt x="0" y="23523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r="-9523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4" name="Group 14"/>
          <p:cNvGrpSpPr/>
          <p:nvPr/>
        </p:nvGrpSpPr>
        <p:grpSpPr>
          <a:xfrm>
            <a:off x="728391" y="-783437"/>
            <a:ext cx="3587800" cy="2046881"/>
            <a:chOff x="0" y="0"/>
            <a:chExt cx="999174" cy="57004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999174" cy="570040"/>
            </a:xfrm>
            <a:custGeom>
              <a:avLst/>
              <a:gdLst/>
              <a:ahLst/>
              <a:cxnLst/>
              <a:rect l="l" t="t" r="r" b="b"/>
              <a:pathLst>
                <a:path w="999174" h="570040">
                  <a:moveTo>
                    <a:pt x="40999" y="0"/>
                  </a:moveTo>
                  <a:lnTo>
                    <a:pt x="958175" y="0"/>
                  </a:lnTo>
                  <a:cubicBezTo>
                    <a:pt x="980818" y="0"/>
                    <a:pt x="999174" y="18356"/>
                    <a:pt x="999174" y="40999"/>
                  </a:cubicBezTo>
                  <a:lnTo>
                    <a:pt x="999174" y="529041"/>
                  </a:lnTo>
                  <a:cubicBezTo>
                    <a:pt x="999174" y="539914"/>
                    <a:pt x="994854" y="550343"/>
                    <a:pt x="987165" y="558032"/>
                  </a:cubicBezTo>
                  <a:cubicBezTo>
                    <a:pt x="979477" y="565720"/>
                    <a:pt x="969048" y="570040"/>
                    <a:pt x="958175" y="570040"/>
                  </a:cubicBezTo>
                  <a:lnTo>
                    <a:pt x="40999" y="570040"/>
                  </a:lnTo>
                  <a:cubicBezTo>
                    <a:pt x="30125" y="570040"/>
                    <a:pt x="19697" y="565720"/>
                    <a:pt x="12008" y="558032"/>
                  </a:cubicBezTo>
                  <a:cubicBezTo>
                    <a:pt x="4320" y="550343"/>
                    <a:pt x="0" y="539914"/>
                    <a:pt x="0" y="529041"/>
                  </a:cubicBezTo>
                  <a:lnTo>
                    <a:pt x="0" y="40999"/>
                  </a:lnTo>
                  <a:cubicBezTo>
                    <a:pt x="0" y="30125"/>
                    <a:pt x="4320" y="19697"/>
                    <a:pt x="12008" y="12008"/>
                  </a:cubicBezTo>
                  <a:cubicBezTo>
                    <a:pt x="19697" y="4320"/>
                    <a:pt x="30125" y="0"/>
                    <a:pt x="40999" y="0"/>
                  </a:cubicBezTo>
                  <a:close/>
                </a:path>
              </a:pathLst>
            </a:custGeom>
            <a:solidFill>
              <a:srgbClr val="142143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19050"/>
              <a:ext cx="999174" cy="589090"/>
            </a:xfrm>
            <a:prstGeom prst="rect">
              <a:avLst/>
            </a:prstGeom>
          </p:spPr>
          <p:txBody>
            <a:bodyPr lIns="26691" tIns="26691" rIns="26691" bIns="26691" rtlCol="0" anchor="ctr"/>
            <a:lstStyle/>
            <a:p>
              <a:pPr algn="ctr">
                <a:lnSpc>
                  <a:spcPts val="957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>
            <a:off x="883957" y="78293"/>
            <a:ext cx="3136959" cy="1085430"/>
          </a:xfrm>
          <a:custGeom>
            <a:avLst/>
            <a:gdLst/>
            <a:ahLst/>
            <a:cxnLst/>
            <a:rect l="l" t="t" r="r" b="b"/>
            <a:pathLst>
              <a:path w="3136959" h="1085430">
                <a:moveTo>
                  <a:pt x="0" y="0"/>
                </a:moveTo>
                <a:lnTo>
                  <a:pt x="3136959" y="0"/>
                </a:lnTo>
                <a:lnTo>
                  <a:pt x="3136959" y="1085430"/>
                </a:lnTo>
                <a:lnTo>
                  <a:pt x="0" y="108543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8" name="Group 18"/>
          <p:cNvGrpSpPr/>
          <p:nvPr/>
        </p:nvGrpSpPr>
        <p:grpSpPr>
          <a:xfrm>
            <a:off x="10175246" y="-2245297"/>
            <a:ext cx="2951943" cy="4923837"/>
            <a:chOff x="0" y="0"/>
            <a:chExt cx="822092" cy="1371249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22092" cy="1371249"/>
            </a:xfrm>
            <a:custGeom>
              <a:avLst/>
              <a:gdLst/>
              <a:ahLst/>
              <a:cxnLst/>
              <a:rect l="l" t="t" r="r" b="b"/>
              <a:pathLst>
                <a:path w="822092" h="1371249">
                  <a:moveTo>
                    <a:pt x="0" y="0"/>
                  </a:moveTo>
                  <a:lnTo>
                    <a:pt x="822092" y="0"/>
                  </a:lnTo>
                  <a:lnTo>
                    <a:pt x="822092" y="1371249"/>
                  </a:lnTo>
                  <a:lnTo>
                    <a:pt x="0" y="1371249"/>
                  </a:lnTo>
                  <a:close/>
                </a:path>
              </a:pathLst>
            </a:custGeom>
            <a:solidFill>
              <a:srgbClr val="0CC0D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9525"/>
              <a:ext cx="822092" cy="1380774"/>
            </a:xfrm>
            <a:prstGeom prst="rect">
              <a:avLst/>
            </a:prstGeom>
          </p:spPr>
          <p:txBody>
            <a:bodyPr lIns="26691" tIns="26691" rIns="26691" bIns="26691" rtlCol="0" anchor="ctr"/>
            <a:lstStyle/>
            <a:p>
              <a:pPr algn="ctr">
                <a:lnSpc>
                  <a:spcPts val="883"/>
                </a:lnSpc>
              </a:pPr>
              <a:endParaRPr/>
            </a:p>
          </p:txBody>
        </p:sp>
      </p:grpSp>
      <p:sp>
        <p:nvSpPr>
          <p:cNvPr id="21" name="Freeform 21"/>
          <p:cNvSpPr/>
          <p:nvPr/>
        </p:nvSpPr>
        <p:spPr>
          <a:xfrm>
            <a:off x="10300377" y="240235"/>
            <a:ext cx="2701682" cy="2431514"/>
          </a:xfrm>
          <a:custGeom>
            <a:avLst/>
            <a:gdLst/>
            <a:ahLst/>
            <a:cxnLst/>
            <a:rect l="l" t="t" r="r" b="b"/>
            <a:pathLst>
              <a:path w="2701682" h="2431514">
                <a:moveTo>
                  <a:pt x="0" y="0"/>
                </a:moveTo>
                <a:lnTo>
                  <a:pt x="2701682" y="0"/>
                </a:lnTo>
                <a:lnTo>
                  <a:pt x="2701682" y="2431513"/>
                </a:lnTo>
                <a:lnTo>
                  <a:pt x="0" y="243151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22" name="Group 22"/>
          <p:cNvGrpSpPr/>
          <p:nvPr/>
        </p:nvGrpSpPr>
        <p:grpSpPr>
          <a:xfrm>
            <a:off x="13127189" y="-151653"/>
            <a:ext cx="1687792" cy="2830194"/>
            <a:chOff x="0" y="0"/>
            <a:chExt cx="470037" cy="788186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470037" cy="788186"/>
            </a:xfrm>
            <a:custGeom>
              <a:avLst/>
              <a:gdLst/>
              <a:ahLst/>
              <a:cxnLst/>
              <a:rect l="l" t="t" r="r" b="b"/>
              <a:pathLst>
                <a:path w="470037" h="788186">
                  <a:moveTo>
                    <a:pt x="0" y="0"/>
                  </a:moveTo>
                  <a:lnTo>
                    <a:pt x="470037" y="0"/>
                  </a:lnTo>
                  <a:lnTo>
                    <a:pt x="470037" y="788186"/>
                  </a:lnTo>
                  <a:lnTo>
                    <a:pt x="0" y="788186"/>
                  </a:lnTo>
                  <a:close/>
                </a:path>
              </a:pathLst>
            </a:custGeom>
            <a:solidFill>
              <a:srgbClr val="54BF00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-9525"/>
              <a:ext cx="470037" cy="797711"/>
            </a:xfrm>
            <a:prstGeom prst="rect">
              <a:avLst/>
            </a:prstGeom>
          </p:spPr>
          <p:txBody>
            <a:bodyPr lIns="26691" tIns="26691" rIns="26691" bIns="26691" rtlCol="0" anchor="ctr"/>
            <a:lstStyle/>
            <a:p>
              <a:pPr algn="ctr">
                <a:lnSpc>
                  <a:spcPts val="883"/>
                </a:lnSpc>
              </a:pPr>
              <a:endParaRPr/>
            </a:p>
          </p:txBody>
        </p:sp>
      </p:grpSp>
      <p:sp>
        <p:nvSpPr>
          <p:cNvPr id="25" name="Freeform 25"/>
          <p:cNvSpPr/>
          <p:nvPr/>
        </p:nvSpPr>
        <p:spPr>
          <a:xfrm>
            <a:off x="13323305" y="240235"/>
            <a:ext cx="1283637" cy="2431514"/>
          </a:xfrm>
          <a:custGeom>
            <a:avLst/>
            <a:gdLst/>
            <a:ahLst/>
            <a:cxnLst/>
            <a:rect l="l" t="t" r="r" b="b"/>
            <a:pathLst>
              <a:path w="1283637" h="2431514">
                <a:moveTo>
                  <a:pt x="0" y="0"/>
                </a:moveTo>
                <a:lnTo>
                  <a:pt x="1283637" y="0"/>
                </a:lnTo>
                <a:lnTo>
                  <a:pt x="1283637" y="2431513"/>
                </a:lnTo>
                <a:lnTo>
                  <a:pt x="0" y="243151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6" name="Freeform 26"/>
          <p:cNvSpPr/>
          <p:nvPr/>
        </p:nvSpPr>
        <p:spPr>
          <a:xfrm>
            <a:off x="13478947" y="277445"/>
            <a:ext cx="972354" cy="825285"/>
          </a:xfrm>
          <a:custGeom>
            <a:avLst/>
            <a:gdLst/>
            <a:ahLst/>
            <a:cxnLst/>
            <a:rect l="l" t="t" r="r" b="b"/>
            <a:pathLst>
              <a:path w="972354" h="825285">
                <a:moveTo>
                  <a:pt x="0" y="0"/>
                </a:moveTo>
                <a:lnTo>
                  <a:pt x="972353" y="0"/>
                </a:lnTo>
                <a:lnTo>
                  <a:pt x="972353" y="825285"/>
                </a:lnTo>
                <a:lnTo>
                  <a:pt x="0" y="82528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27" name="Group 27"/>
          <p:cNvGrpSpPr/>
          <p:nvPr/>
        </p:nvGrpSpPr>
        <p:grpSpPr>
          <a:xfrm>
            <a:off x="14814981" y="-1160819"/>
            <a:ext cx="3701399" cy="3839360"/>
            <a:chOff x="0" y="0"/>
            <a:chExt cx="1030810" cy="1069231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1030810" cy="1069231"/>
            </a:xfrm>
            <a:custGeom>
              <a:avLst/>
              <a:gdLst/>
              <a:ahLst/>
              <a:cxnLst/>
              <a:rect l="l" t="t" r="r" b="b"/>
              <a:pathLst>
                <a:path w="1030810" h="1069231">
                  <a:moveTo>
                    <a:pt x="0" y="0"/>
                  </a:moveTo>
                  <a:lnTo>
                    <a:pt x="1030810" y="0"/>
                  </a:lnTo>
                  <a:lnTo>
                    <a:pt x="1030810" y="1069231"/>
                  </a:lnTo>
                  <a:lnTo>
                    <a:pt x="0" y="1069231"/>
                  </a:lnTo>
                  <a:close/>
                </a:path>
              </a:pathLst>
            </a:custGeom>
            <a:solidFill>
              <a:srgbClr val="0B50A3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0" y="-9525"/>
              <a:ext cx="1030810" cy="1078756"/>
            </a:xfrm>
            <a:prstGeom prst="rect">
              <a:avLst/>
            </a:prstGeom>
          </p:spPr>
          <p:txBody>
            <a:bodyPr lIns="26691" tIns="26691" rIns="26691" bIns="26691" rtlCol="0" anchor="ctr"/>
            <a:lstStyle/>
            <a:p>
              <a:pPr algn="ctr">
                <a:lnSpc>
                  <a:spcPts val="883"/>
                </a:lnSpc>
              </a:pPr>
              <a:endParaRPr/>
            </a:p>
          </p:txBody>
        </p:sp>
      </p:grpSp>
      <p:sp>
        <p:nvSpPr>
          <p:cNvPr id="30" name="Freeform 30"/>
          <p:cNvSpPr/>
          <p:nvPr/>
        </p:nvSpPr>
        <p:spPr>
          <a:xfrm>
            <a:off x="15230287" y="295787"/>
            <a:ext cx="2870787" cy="2382753"/>
          </a:xfrm>
          <a:custGeom>
            <a:avLst/>
            <a:gdLst/>
            <a:ahLst/>
            <a:cxnLst/>
            <a:rect l="l" t="t" r="r" b="b"/>
            <a:pathLst>
              <a:path w="2870787" h="2382753">
                <a:moveTo>
                  <a:pt x="0" y="0"/>
                </a:moveTo>
                <a:lnTo>
                  <a:pt x="2870787" y="0"/>
                </a:lnTo>
                <a:lnTo>
                  <a:pt x="2870787" y="2382753"/>
                </a:lnTo>
                <a:lnTo>
                  <a:pt x="0" y="238275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1" name="Group 31"/>
          <p:cNvGrpSpPr/>
          <p:nvPr/>
        </p:nvGrpSpPr>
        <p:grpSpPr>
          <a:xfrm>
            <a:off x="17064997" y="8935441"/>
            <a:ext cx="1036077" cy="1036077"/>
            <a:chOff x="0" y="0"/>
            <a:chExt cx="13716000" cy="13716000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6858000" y="0"/>
                  </a:moveTo>
                  <a:cubicBezTo>
                    <a:pt x="3070431" y="0"/>
                    <a:pt x="0" y="3070431"/>
                    <a:pt x="0" y="6858000"/>
                  </a:cubicBezTo>
                  <a:cubicBezTo>
                    <a:pt x="0" y="10645569"/>
                    <a:pt x="3070431" y="13716000"/>
                    <a:pt x="6858000" y="13716000"/>
                  </a:cubicBezTo>
                  <a:cubicBezTo>
                    <a:pt x="10645569" y="13716000"/>
                    <a:pt x="13716000" y="10645569"/>
                    <a:pt x="13716000" y="6858000"/>
                  </a:cubicBezTo>
                  <a:cubicBezTo>
                    <a:pt x="13716000" y="3070431"/>
                    <a:pt x="10645569" y="0"/>
                    <a:pt x="6858000" y="0"/>
                  </a:cubicBezTo>
                  <a:close/>
                </a:path>
              </a:pathLst>
            </a:custGeom>
            <a:blipFill>
              <a:blip r:embed="rId14"/>
              <a:stretch>
                <a:fillRect l="-41705" r="-49377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33" name="Freeform 33"/>
          <p:cNvSpPr/>
          <p:nvPr/>
        </p:nvSpPr>
        <p:spPr>
          <a:xfrm>
            <a:off x="7743100" y="-536538"/>
            <a:ext cx="2432147" cy="3221386"/>
          </a:xfrm>
          <a:custGeom>
            <a:avLst/>
            <a:gdLst/>
            <a:ahLst/>
            <a:cxnLst/>
            <a:rect l="l" t="t" r="r" b="b"/>
            <a:pathLst>
              <a:path w="2432147" h="3221386">
                <a:moveTo>
                  <a:pt x="0" y="0"/>
                </a:moveTo>
                <a:lnTo>
                  <a:pt x="2432146" y="0"/>
                </a:lnTo>
                <a:lnTo>
                  <a:pt x="2432146" y="3221386"/>
                </a:lnTo>
                <a:lnTo>
                  <a:pt x="0" y="322138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4" name="Freeform 34"/>
          <p:cNvSpPr/>
          <p:nvPr/>
        </p:nvSpPr>
        <p:spPr>
          <a:xfrm>
            <a:off x="11529080" y="3377227"/>
            <a:ext cx="4492020" cy="6594292"/>
          </a:xfrm>
          <a:custGeom>
            <a:avLst/>
            <a:gdLst/>
            <a:ahLst/>
            <a:cxnLst/>
            <a:rect l="l" t="t" r="r" b="b"/>
            <a:pathLst>
              <a:path w="4492020" h="6594292">
                <a:moveTo>
                  <a:pt x="0" y="0"/>
                </a:moveTo>
                <a:lnTo>
                  <a:pt x="4492019" y="0"/>
                </a:lnTo>
                <a:lnTo>
                  <a:pt x="4492019" y="6594291"/>
                </a:lnTo>
                <a:lnTo>
                  <a:pt x="0" y="6594291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-21383" t="-14644" r="-21964" b="-12470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5" name="Freeform 35"/>
          <p:cNvSpPr/>
          <p:nvPr/>
        </p:nvSpPr>
        <p:spPr>
          <a:xfrm>
            <a:off x="11466566" y="3377227"/>
            <a:ext cx="5199115" cy="6556639"/>
          </a:xfrm>
          <a:custGeom>
            <a:avLst/>
            <a:gdLst/>
            <a:ahLst/>
            <a:cxnLst/>
            <a:rect l="l" t="t" r="r" b="b"/>
            <a:pathLst>
              <a:path w="5199115" h="6556639">
                <a:moveTo>
                  <a:pt x="0" y="0"/>
                </a:moveTo>
                <a:lnTo>
                  <a:pt x="5199115" y="0"/>
                </a:lnTo>
                <a:lnTo>
                  <a:pt x="5199115" y="6556638"/>
                </a:lnTo>
                <a:lnTo>
                  <a:pt x="0" y="6556638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l="-86351" r="-78419" b="-18097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6" name="TextBox 36"/>
          <p:cNvSpPr txBox="1"/>
          <p:nvPr/>
        </p:nvSpPr>
        <p:spPr>
          <a:xfrm>
            <a:off x="13763484" y="677100"/>
            <a:ext cx="403278" cy="4256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68"/>
              </a:lnSpc>
            </a:pPr>
            <a:r>
              <a:rPr lang="en-US" sz="1719">
                <a:solidFill>
                  <a:srgbClr val="000000"/>
                </a:solidFill>
                <a:latin typeface="Canva Student Font"/>
                <a:ea typeface="Canva Student Font"/>
                <a:cs typeface="Canva Student Font"/>
                <a:sym typeface="Canva Student Font"/>
              </a:rPr>
              <a:t>FOOD</a:t>
            </a:r>
          </a:p>
          <a:p>
            <a:pPr algn="ctr">
              <a:lnSpc>
                <a:spcPts val="1668"/>
              </a:lnSpc>
            </a:pPr>
            <a:r>
              <a:rPr lang="en-US" sz="1719">
                <a:solidFill>
                  <a:srgbClr val="000000"/>
                </a:solidFill>
                <a:latin typeface="Canva Student Font"/>
                <a:ea typeface="Canva Student Font"/>
                <a:cs typeface="Canva Student Font"/>
                <a:sym typeface="Canva Student Font"/>
              </a:rPr>
              <a:t>BANK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313608" y="4162401"/>
            <a:ext cx="11102995" cy="12728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49"/>
              </a:lnSpc>
            </a:pPr>
            <a:r>
              <a:rPr lang="en-US" sz="11345" spc="-397">
                <a:solidFill>
                  <a:srgbClr val="815B38"/>
                </a:solidFill>
                <a:latin typeface="Bernoru SemiCondensed"/>
                <a:ea typeface="Bernoru SemiCondensed"/>
                <a:cs typeface="Bernoru SemiCondensed"/>
                <a:sym typeface="Bernoru SemiCondensed"/>
              </a:rPr>
              <a:t>WHERE DOES THIS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313608" y="3634093"/>
            <a:ext cx="11651218" cy="30402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923"/>
              </a:lnSpc>
              <a:spcBef>
                <a:spcPct val="0"/>
              </a:spcBef>
            </a:pPr>
            <a:r>
              <a:rPr lang="en-US" sz="17802" spc="534">
                <a:solidFill>
                  <a:srgbClr val="1A1918"/>
                </a:solidFill>
                <a:latin typeface="Holiday"/>
                <a:ea typeface="Holiday"/>
                <a:cs typeface="Holiday"/>
                <a:sym typeface="Holiday"/>
              </a:rPr>
              <a:t>door belong?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196371"/>
            <a:ext cx="3795781" cy="2874912"/>
            <a:chOff x="0" y="0"/>
            <a:chExt cx="1411226" cy="106885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11226" cy="1068858"/>
            </a:xfrm>
            <a:custGeom>
              <a:avLst/>
              <a:gdLst/>
              <a:ahLst/>
              <a:cxnLst/>
              <a:rect l="l" t="t" r="r" b="b"/>
              <a:pathLst>
                <a:path w="1411226" h="1068858">
                  <a:moveTo>
                    <a:pt x="0" y="0"/>
                  </a:moveTo>
                  <a:lnTo>
                    <a:pt x="1411226" y="0"/>
                  </a:lnTo>
                  <a:lnTo>
                    <a:pt x="1411226" y="1068858"/>
                  </a:lnTo>
                  <a:lnTo>
                    <a:pt x="0" y="1068858"/>
                  </a:lnTo>
                  <a:close/>
                </a:path>
              </a:pathLst>
            </a:custGeom>
            <a:solidFill>
              <a:srgbClr val="F6BA29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9525"/>
              <a:ext cx="1411226" cy="1078383"/>
            </a:xfrm>
            <a:prstGeom prst="rect">
              <a:avLst/>
            </a:prstGeom>
          </p:spPr>
          <p:txBody>
            <a:bodyPr lIns="26691" tIns="26691" rIns="26691" bIns="26691" rtlCol="0" anchor="ctr"/>
            <a:lstStyle/>
            <a:p>
              <a:pPr algn="ctr">
                <a:lnSpc>
                  <a:spcPts val="883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088114" y="240235"/>
            <a:ext cx="1951660" cy="2438306"/>
          </a:xfrm>
          <a:custGeom>
            <a:avLst/>
            <a:gdLst/>
            <a:ahLst/>
            <a:cxnLst/>
            <a:rect l="l" t="t" r="r" b="b"/>
            <a:pathLst>
              <a:path w="1951660" h="2438306">
                <a:moveTo>
                  <a:pt x="0" y="0"/>
                </a:moveTo>
                <a:lnTo>
                  <a:pt x="1951660" y="0"/>
                </a:lnTo>
                <a:lnTo>
                  <a:pt x="1951660" y="2438305"/>
                </a:lnTo>
                <a:lnTo>
                  <a:pt x="0" y="243830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6" name="Group 6"/>
          <p:cNvGrpSpPr/>
          <p:nvPr/>
        </p:nvGrpSpPr>
        <p:grpSpPr>
          <a:xfrm>
            <a:off x="3987111" y="-291466"/>
            <a:ext cx="3755989" cy="2961009"/>
            <a:chOff x="0" y="0"/>
            <a:chExt cx="1373765" cy="10829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373765" cy="1082999"/>
            </a:xfrm>
            <a:custGeom>
              <a:avLst/>
              <a:gdLst/>
              <a:ahLst/>
              <a:cxnLst/>
              <a:rect l="l" t="t" r="r" b="b"/>
              <a:pathLst>
                <a:path w="1373765" h="1082999">
                  <a:moveTo>
                    <a:pt x="0" y="0"/>
                  </a:moveTo>
                  <a:lnTo>
                    <a:pt x="1373765" y="0"/>
                  </a:lnTo>
                  <a:lnTo>
                    <a:pt x="1373765" y="1082999"/>
                  </a:lnTo>
                  <a:lnTo>
                    <a:pt x="0" y="1082999"/>
                  </a:lnTo>
                  <a:close/>
                </a:path>
              </a:pathLst>
            </a:custGeom>
            <a:solidFill>
              <a:srgbClr val="00BF63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9525"/>
              <a:ext cx="1373765" cy="1092524"/>
            </a:xfrm>
            <a:prstGeom prst="rect">
              <a:avLst/>
            </a:prstGeom>
          </p:spPr>
          <p:txBody>
            <a:bodyPr lIns="26691" tIns="26691" rIns="26691" bIns="26691" rtlCol="0" anchor="ctr"/>
            <a:lstStyle/>
            <a:p>
              <a:pPr algn="ctr">
                <a:lnSpc>
                  <a:spcPts val="883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6125941" y="354681"/>
            <a:ext cx="1277997" cy="2314862"/>
          </a:xfrm>
          <a:custGeom>
            <a:avLst/>
            <a:gdLst/>
            <a:ahLst/>
            <a:cxnLst/>
            <a:rect l="l" t="t" r="r" b="b"/>
            <a:pathLst>
              <a:path w="1277997" h="2314862">
                <a:moveTo>
                  <a:pt x="0" y="0"/>
                </a:moveTo>
                <a:lnTo>
                  <a:pt x="1277997" y="0"/>
                </a:lnTo>
                <a:lnTo>
                  <a:pt x="1277997" y="2314862"/>
                </a:lnTo>
                <a:lnTo>
                  <a:pt x="0" y="23148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0" name="Group 10"/>
          <p:cNvGrpSpPr/>
          <p:nvPr/>
        </p:nvGrpSpPr>
        <p:grpSpPr>
          <a:xfrm>
            <a:off x="3394144" y="-291466"/>
            <a:ext cx="2144099" cy="2957749"/>
            <a:chOff x="0" y="0"/>
            <a:chExt cx="806598" cy="111268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06598" cy="1112688"/>
            </a:xfrm>
            <a:custGeom>
              <a:avLst/>
              <a:gdLst/>
              <a:ahLst/>
              <a:cxnLst/>
              <a:rect l="l" t="t" r="r" b="b"/>
              <a:pathLst>
                <a:path w="806598" h="1112688">
                  <a:moveTo>
                    <a:pt x="0" y="0"/>
                  </a:moveTo>
                  <a:lnTo>
                    <a:pt x="806598" y="0"/>
                  </a:lnTo>
                  <a:lnTo>
                    <a:pt x="806598" y="1112688"/>
                  </a:lnTo>
                  <a:lnTo>
                    <a:pt x="0" y="1112688"/>
                  </a:lnTo>
                  <a:close/>
                </a:path>
              </a:pathLst>
            </a:custGeom>
            <a:solidFill>
              <a:srgbClr val="F12E46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9525"/>
              <a:ext cx="806598" cy="1122213"/>
            </a:xfrm>
            <a:prstGeom prst="rect">
              <a:avLst/>
            </a:prstGeom>
          </p:spPr>
          <p:txBody>
            <a:bodyPr lIns="26691" tIns="26691" rIns="26691" bIns="26691" rtlCol="0" anchor="ctr"/>
            <a:lstStyle/>
            <a:p>
              <a:pPr algn="ctr">
                <a:lnSpc>
                  <a:spcPts val="883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3562264" y="295787"/>
            <a:ext cx="1975979" cy="2352348"/>
          </a:xfrm>
          <a:custGeom>
            <a:avLst/>
            <a:gdLst/>
            <a:ahLst/>
            <a:cxnLst/>
            <a:rect l="l" t="t" r="r" b="b"/>
            <a:pathLst>
              <a:path w="1975979" h="2352348">
                <a:moveTo>
                  <a:pt x="0" y="0"/>
                </a:moveTo>
                <a:lnTo>
                  <a:pt x="1975980" y="0"/>
                </a:lnTo>
                <a:lnTo>
                  <a:pt x="1975980" y="2352348"/>
                </a:lnTo>
                <a:lnTo>
                  <a:pt x="0" y="23523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r="-9523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4" name="Group 14"/>
          <p:cNvGrpSpPr/>
          <p:nvPr/>
        </p:nvGrpSpPr>
        <p:grpSpPr>
          <a:xfrm>
            <a:off x="728391" y="-783437"/>
            <a:ext cx="3587800" cy="2046881"/>
            <a:chOff x="0" y="0"/>
            <a:chExt cx="999174" cy="57004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999174" cy="570040"/>
            </a:xfrm>
            <a:custGeom>
              <a:avLst/>
              <a:gdLst/>
              <a:ahLst/>
              <a:cxnLst/>
              <a:rect l="l" t="t" r="r" b="b"/>
              <a:pathLst>
                <a:path w="999174" h="570040">
                  <a:moveTo>
                    <a:pt x="40999" y="0"/>
                  </a:moveTo>
                  <a:lnTo>
                    <a:pt x="958175" y="0"/>
                  </a:lnTo>
                  <a:cubicBezTo>
                    <a:pt x="980818" y="0"/>
                    <a:pt x="999174" y="18356"/>
                    <a:pt x="999174" y="40999"/>
                  </a:cubicBezTo>
                  <a:lnTo>
                    <a:pt x="999174" y="529041"/>
                  </a:lnTo>
                  <a:cubicBezTo>
                    <a:pt x="999174" y="539914"/>
                    <a:pt x="994854" y="550343"/>
                    <a:pt x="987165" y="558032"/>
                  </a:cubicBezTo>
                  <a:cubicBezTo>
                    <a:pt x="979477" y="565720"/>
                    <a:pt x="969048" y="570040"/>
                    <a:pt x="958175" y="570040"/>
                  </a:cubicBezTo>
                  <a:lnTo>
                    <a:pt x="40999" y="570040"/>
                  </a:lnTo>
                  <a:cubicBezTo>
                    <a:pt x="30125" y="570040"/>
                    <a:pt x="19697" y="565720"/>
                    <a:pt x="12008" y="558032"/>
                  </a:cubicBezTo>
                  <a:cubicBezTo>
                    <a:pt x="4320" y="550343"/>
                    <a:pt x="0" y="539914"/>
                    <a:pt x="0" y="529041"/>
                  </a:cubicBezTo>
                  <a:lnTo>
                    <a:pt x="0" y="40999"/>
                  </a:lnTo>
                  <a:cubicBezTo>
                    <a:pt x="0" y="30125"/>
                    <a:pt x="4320" y="19697"/>
                    <a:pt x="12008" y="12008"/>
                  </a:cubicBezTo>
                  <a:cubicBezTo>
                    <a:pt x="19697" y="4320"/>
                    <a:pt x="30125" y="0"/>
                    <a:pt x="40999" y="0"/>
                  </a:cubicBezTo>
                  <a:close/>
                </a:path>
              </a:pathLst>
            </a:custGeom>
            <a:solidFill>
              <a:srgbClr val="142143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19050"/>
              <a:ext cx="999174" cy="589090"/>
            </a:xfrm>
            <a:prstGeom prst="rect">
              <a:avLst/>
            </a:prstGeom>
          </p:spPr>
          <p:txBody>
            <a:bodyPr lIns="26691" tIns="26691" rIns="26691" bIns="26691" rtlCol="0" anchor="ctr"/>
            <a:lstStyle/>
            <a:p>
              <a:pPr algn="ctr">
                <a:lnSpc>
                  <a:spcPts val="957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>
            <a:off x="883957" y="78293"/>
            <a:ext cx="3136959" cy="1085430"/>
          </a:xfrm>
          <a:custGeom>
            <a:avLst/>
            <a:gdLst/>
            <a:ahLst/>
            <a:cxnLst/>
            <a:rect l="l" t="t" r="r" b="b"/>
            <a:pathLst>
              <a:path w="3136959" h="1085430">
                <a:moveTo>
                  <a:pt x="0" y="0"/>
                </a:moveTo>
                <a:lnTo>
                  <a:pt x="3136959" y="0"/>
                </a:lnTo>
                <a:lnTo>
                  <a:pt x="3136959" y="1085430"/>
                </a:lnTo>
                <a:lnTo>
                  <a:pt x="0" y="108543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8" name="Group 18"/>
          <p:cNvGrpSpPr/>
          <p:nvPr/>
        </p:nvGrpSpPr>
        <p:grpSpPr>
          <a:xfrm>
            <a:off x="10175246" y="-2245297"/>
            <a:ext cx="2951943" cy="4923837"/>
            <a:chOff x="0" y="0"/>
            <a:chExt cx="822092" cy="1371249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22092" cy="1371249"/>
            </a:xfrm>
            <a:custGeom>
              <a:avLst/>
              <a:gdLst/>
              <a:ahLst/>
              <a:cxnLst/>
              <a:rect l="l" t="t" r="r" b="b"/>
              <a:pathLst>
                <a:path w="822092" h="1371249">
                  <a:moveTo>
                    <a:pt x="0" y="0"/>
                  </a:moveTo>
                  <a:lnTo>
                    <a:pt x="822092" y="0"/>
                  </a:lnTo>
                  <a:lnTo>
                    <a:pt x="822092" y="1371249"/>
                  </a:lnTo>
                  <a:lnTo>
                    <a:pt x="0" y="1371249"/>
                  </a:lnTo>
                  <a:close/>
                </a:path>
              </a:pathLst>
            </a:custGeom>
            <a:solidFill>
              <a:srgbClr val="0CC0D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9525"/>
              <a:ext cx="822092" cy="1380774"/>
            </a:xfrm>
            <a:prstGeom prst="rect">
              <a:avLst/>
            </a:prstGeom>
          </p:spPr>
          <p:txBody>
            <a:bodyPr lIns="26691" tIns="26691" rIns="26691" bIns="26691" rtlCol="0" anchor="ctr"/>
            <a:lstStyle/>
            <a:p>
              <a:pPr algn="ctr">
                <a:lnSpc>
                  <a:spcPts val="883"/>
                </a:lnSpc>
              </a:pPr>
              <a:endParaRPr/>
            </a:p>
          </p:txBody>
        </p:sp>
      </p:grpSp>
      <p:sp>
        <p:nvSpPr>
          <p:cNvPr id="21" name="Freeform 21"/>
          <p:cNvSpPr/>
          <p:nvPr/>
        </p:nvSpPr>
        <p:spPr>
          <a:xfrm>
            <a:off x="10300377" y="240235"/>
            <a:ext cx="2701682" cy="2431514"/>
          </a:xfrm>
          <a:custGeom>
            <a:avLst/>
            <a:gdLst/>
            <a:ahLst/>
            <a:cxnLst/>
            <a:rect l="l" t="t" r="r" b="b"/>
            <a:pathLst>
              <a:path w="2701682" h="2431514">
                <a:moveTo>
                  <a:pt x="0" y="0"/>
                </a:moveTo>
                <a:lnTo>
                  <a:pt x="2701682" y="0"/>
                </a:lnTo>
                <a:lnTo>
                  <a:pt x="2701682" y="2431513"/>
                </a:lnTo>
                <a:lnTo>
                  <a:pt x="0" y="243151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22" name="Group 22"/>
          <p:cNvGrpSpPr/>
          <p:nvPr/>
        </p:nvGrpSpPr>
        <p:grpSpPr>
          <a:xfrm>
            <a:off x="13127189" y="-151653"/>
            <a:ext cx="1687792" cy="2830194"/>
            <a:chOff x="0" y="0"/>
            <a:chExt cx="470037" cy="788186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470037" cy="788186"/>
            </a:xfrm>
            <a:custGeom>
              <a:avLst/>
              <a:gdLst/>
              <a:ahLst/>
              <a:cxnLst/>
              <a:rect l="l" t="t" r="r" b="b"/>
              <a:pathLst>
                <a:path w="470037" h="788186">
                  <a:moveTo>
                    <a:pt x="0" y="0"/>
                  </a:moveTo>
                  <a:lnTo>
                    <a:pt x="470037" y="0"/>
                  </a:lnTo>
                  <a:lnTo>
                    <a:pt x="470037" y="788186"/>
                  </a:lnTo>
                  <a:lnTo>
                    <a:pt x="0" y="788186"/>
                  </a:lnTo>
                  <a:close/>
                </a:path>
              </a:pathLst>
            </a:custGeom>
            <a:solidFill>
              <a:srgbClr val="54BF00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-9525"/>
              <a:ext cx="470037" cy="797711"/>
            </a:xfrm>
            <a:prstGeom prst="rect">
              <a:avLst/>
            </a:prstGeom>
          </p:spPr>
          <p:txBody>
            <a:bodyPr lIns="26691" tIns="26691" rIns="26691" bIns="26691" rtlCol="0" anchor="ctr"/>
            <a:lstStyle/>
            <a:p>
              <a:pPr algn="ctr">
                <a:lnSpc>
                  <a:spcPts val="883"/>
                </a:lnSpc>
              </a:pPr>
              <a:endParaRPr/>
            </a:p>
          </p:txBody>
        </p:sp>
      </p:grpSp>
      <p:sp>
        <p:nvSpPr>
          <p:cNvPr id="25" name="Freeform 25"/>
          <p:cNvSpPr/>
          <p:nvPr/>
        </p:nvSpPr>
        <p:spPr>
          <a:xfrm>
            <a:off x="13323305" y="240235"/>
            <a:ext cx="1283637" cy="2431514"/>
          </a:xfrm>
          <a:custGeom>
            <a:avLst/>
            <a:gdLst/>
            <a:ahLst/>
            <a:cxnLst/>
            <a:rect l="l" t="t" r="r" b="b"/>
            <a:pathLst>
              <a:path w="1283637" h="2431514">
                <a:moveTo>
                  <a:pt x="0" y="0"/>
                </a:moveTo>
                <a:lnTo>
                  <a:pt x="1283637" y="0"/>
                </a:lnTo>
                <a:lnTo>
                  <a:pt x="1283637" y="2431513"/>
                </a:lnTo>
                <a:lnTo>
                  <a:pt x="0" y="243151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6" name="Freeform 26"/>
          <p:cNvSpPr/>
          <p:nvPr/>
        </p:nvSpPr>
        <p:spPr>
          <a:xfrm>
            <a:off x="13478947" y="277445"/>
            <a:ext cx="972354" cy="825285"/>
          </a:xfrm>
          <a:custGeom>
            <a:avLst/>
            <a:gdLst/>
            <a:ahLst/>
            <a:cxnLst/>
            <a:rect l="l" t="t" r="r" b="b"/>
            <a:pathLst>
              <a:path w="972354" h="825285">
                <a:moveTo>
                  <a:pt x="0" y="0"/>
                </a:moveTo>
                <a:lnTo>
                  <a:pt x="972353" y="0"/>
                </a:lnTo>
                <a:lnTo>
                  <a:pt x="972353" y="825285"/>
                </a:lnTo>
                <a:lnTo>
                  <a:pt x="0" y="82528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27" name="Group 27"/>
          <p:cNvGrpSpPr/>
          <p:nvPr/>
        </p:nvGrpSpPr>
        <p:grpSpPr>
          <a:xfrm>
            <a:off x="14814981" y="-1160819"/>
            <a:ext cx="3701399" cy="3839360"/>
            <a:chOff x="0" y="0"/>
            <a:chExt cx="1030810" cy="1069231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1030810" cy="1069231"/>
            </a:xfrm>
            <a:custGeom>
              <a:avLst/>
              <a:gdLst/>
              <a:ahLst/>
              <a:cxnLst/>
              <a:rect l="l" t="t" r="r" b="b"/>
              <a:pathLst>
                <a:path w="1030810" h="1069231">
                  <a:moveTo>
                    <a:pt x="0" y="0"/>
                  </a:moveTo>
                  <a:lnTo>
                    <a:pt x="1030810" y="0"/>
                  </a:lnTo>
                  <a:lnTo>
                    <a:pt x="1030810" y="1069231"/>
                  </a:lnTo>
                  <a:lnTo>
                    <a:pt x="0" y="1069231"/>
                  </a:lnTo>
                  <a:close/>
                </a:path>
              </a:pathLst>
            </a:custGeom>
            <a:solidFill>
              <a:srgbClr val="0B50A3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0" y="-9525"/>
              <a:ext cx="1030810" cy="1078756"/>
            </a:xfrm>
            <a:prstGeom prst="rect">
              <a:avLst/>
            </a:prstGeom>
          </p:spPr>
          <p:txBody>
            <a:bodyPr lIns="26691" tIns="26691" rIns="26691" bIns="26691" rtlCol="0" anchor="ctr"/>
            <a:lstStyle/>
            <a:p>
              <a:pPr algn="ctr">
                <a:lnSpc>
                  <a:spcPts val="883"/>
                </a:lnSpc>
              </a:pPr>
              <a:endParaRPr/>
            </a:p>
          </p:txBody>
        </p:sp>
      </p:grpSp>
      <p:sp>
        <p:nvSpPr>
          <p:cNvPr id="30" name="Freeform 30"/>
          <p:cNvSpPr/>
          <p:nvPr/>
        </p:nvSpPr>
        <p:spPr>
          <a:xfrm>
            <a:off x="15230287" y="295787"/>
            <a:ext cx="2870787" cy="2382753"/>
          </a:xfrm>
          <a:custGeom>
            <a:avLst/>
            <a:gdLst/>
            <a:ahLst/>
            <a:cxnLst/>
            <a:rect l="l" t="t" r="r" b="b"/>
            <a:pathLst>
              <a:path w="2870787" h="2382753">
                <a:moveTo>
                  <a:pt x="0" y="0"/>
                </a:moveTo>
                <a:lnTo>
                  <a:pt x="2870787" y="0"/>
                </a:lnTo>
                <a:lnTo>
                  <a:pt x="2870787" y="2382753"/>
                </a:lnTo>
                <a:lnTo>
                  <a:pt x="0" y="238275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1" name="Group 31"/>
          <p:cNvGrpSpPr/>
          <p:nvPr/>
        </p:nvGrpSpPr>
        <p:grpSpPr>
          <a:xfrm>
            <a:off x="17064997" y="8935441"/>
            <a:ext cx="1036077" cy="1036077"/>
            <a:chOff x="0" y="0"/>
            <a:chExt cx="13716000" cy="13716000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6858000" y="0"/>
                  </a:moveTo>
                  <a:cubicBezTo>
                    <a:pt x="3070431" y="0"/>
                    <a:pt x="0" y="3070431"/>
                    <a:pt x="0" y="6858000"/>
                  </a:cubicBezTo>
                  <a:cubicBezTo>
                    <a:pt x="0" y="10645569"/>
                    <a:pt x="3070431" y="13716000"/>
                    <a:pt x="6858000" y="13716000"/>
                  </a:cubicBezTo>
                  <a:cubicBezTo>
                    <a:pt x="10645569" y="13716000"/>
                    <a:pt x="13716000" y="10645569"/>
                    <a:pt x="13716000" y="6858000"/>
                  </a:cubicBezTo>
                  <a:cubicBezTo>
                    <a:pt x="13716000" y="3070431"/>
                    <a:pt x="10645569" y="0"/>
                    <a:pt x="6858000" y="0"/>
                  </a:cubicBezTo>
                  <a:close/>
                </a:path>
              </a:pathLst>
            </a:custGeom>
            <a:blipFill>
              <a:blip r:embed="rId14"/>
              <a:stretch>
                <a:fillRect l="-41705" r="-49377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33" name="Freeform 33"/>
          <p:cNvSpPr/>
          <p:nvPr/>
        </p:nvSpPr>
        <p:spPr>
          <a:xfrm>
            <a:off x="7743100" y="-536538"/>
            <a:ext cx="2432147" cy="3221386"/>
          </a:xfrm>
          <a:custGeom>
            <a:avLst/>
            <a:gdLst/>
            <a:ahLst/>
            <a:cxnLst/>
            <a:rect l="l" t="t" r="r" b="b"/>
            <a:pathLst>
              <a:path w="2432147" h="3221386">
                <a:moveTo>
                  <a:pt x="0" y="0"/>
                </a:moveTo>
                <a:lnTo>
                  <a:pt x="2432146" y="0"/>
                </a:lnTo>
                <a:lnTo>
                  <a:pt x="2432146" y="3221386"/>
                </a:lnTo>
                <a:lnTo>
                  <a:pt x="0" y="322138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4" name="Freeform 34"/>
          <p:cNvSpPr/>
          <p:nvPr/>
        </p:nvSpPr>
        <p:spPr>
          <a:xfrm>
            <a:off x="4305454" y="2824270"/>
            <a:ext cx="10145847" cy="6925064"/>
          </a:xfrm>
          <a:custGeom>
            <a:avLst/>
            <a:gdLst/>
            <a:ahLst/>
            <a:cxnLst/>
            <a:rect l="l" t="t" r="r" b="b"/>
            <a:pathLst>
              <a:path w="10145847" h="6925064">
                <a:moveTo>
                  <a:pt x="0" y="0"/>
                </a:moveTo>
                <a:lnTo>
                  <a:pt x="10145846" y="0"/>
                </a:lnTo>
                <a:lnTo>
                  <a:pt x="10145846" y="6925064"/>
                </a:lnTo>
                <a:lnTo>
                  <a:pt x="0" y="6925064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t="-9881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5" name="TextBox 35"/>
          <p:cNvSpPr txBox="1"/>
          <p:nvPr/>
        </p:nvSpPr>
        <p:spPr>
          <a:xfrm>
            <a:off x="13763484" y="677100"/>
            <a:ext cx="403278" cy="4256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68"/>
              </a:lnSpc>
            </a:pPr>
            <a:r>
              <a:rPr lang="en-US" sz="1719">
                <a:solidFill>
                  <a:srgbClr val="000000"/>
                </a:solidFill>
                <a:latin typeface="Canva Student Font"/>
                <a:ea typeface="Canva Student Font"/>
                <a:cs typeface="Canva Student Font"/>
                <a:sym typeface="Canva Student Font"/>
              </a:rPr>
              <a:t>FOOD</a:t>
            </a:r>
          </a:p>
          <a:p>
            <a:pPr algn="ctr">
              <a:lnSpc>
                <a:spcPts val="1668"/>
              </a:lnSpc>
            </a:pPr>
            <a:r>
              <a:rPr lang="en-US" sz="1719">
                <a:solidFill>
                  <a:srgbClr val="000000"/>
                </a:solidFill>
                <a:latin typeface="Canva Student Font"/>
                <a:ea typeface="Canva Student Font"/>
                <a:cs typeface="Canva Student Font"/>
                <a:sym typeface="Canva Student Font"/>
              </a:rPr>
              <a:t>BANK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4751976" y="4886325"/>
            <a:ext cx="9414787" cy="4720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938"/>
              </a:lnSpc>
              <a:spcBef>
                <a:spcPct val="0"/>
              </a:spcBef>
            </a:pPr>
            <a:r>
              <a:rPr lang="en-US" sz="13527">
                <a:solidFill>
                  <a:srgbClr val="FFFFFF"/>
                </a:solidFill>
                <a:latin typeface="Holiday"/>
                <a:ea typeface="Holiday"/>
                <a:cs typeface="Holiday"/>
                <a:sym typeface="Holiday"/>
              </a:rPr>
              <a:t>The McCallisters (Home Alone)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196371"/>
            <a:ext cx="3795781" cy="2874912"/>
            <a:chOff x="0" y="0"/>
            <a:chExt cx="1411226" cy="106885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11226" cy="1068858"/>
            </a:xfrm>
            <a:custGeom>
              <a:avLst/>
              <a:gdLst/>
              <a:ahLst/>
              <a:cxnLst/>
              <a:rect l="l" t="t" r="r" b="b"/>
              <a:pathLst>
                <a:path w="1411226" h="1068858">
                  <a:moveTo>
                    <a:pt x="0" y="0"/>
                  </a:moveTo>
                  <a:lnTo>
                    <a:pt x="1411226" y="0"/>
                  </a:lnTo>
                  <a:lnTo>
                    <a:pt x="1411226" y="1068858"/>
                  </a:lnTo>
                  <a:lnTo>
                    <a:pt x="0" y="1068858"/>
                  </a:lnTo>
                  <a:close/>
                </a:path>
              </a:pathLst>
            </a:custGeom>
            <a:solidFill>
              <a:srgbClr val="F6BA29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9525"/>
              <a:ext cx="1411226" cy="1078383"/>
            </a:xfrm>
            <a:prstGeom prst="rect">
              <a:avLst/>
            </a:prstGeom>
          </p:spPr>
          <p:txBody>
            <a:bodyPr lIns="26691" tIns="26691" rIns="26691" bIns="26691" rtlCol="0" anchor="ctr"/>
            <a:lstStyle/>
            <a:p>
              <a:pPr algn="ctr">
                <a:lnSpc>
                  <a:spcPts val="883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088114" y="240235"/>
            <a:ext cx="1951660" cy="2438306"/>
          </a:xfrm>
          <a:custGeom>
            <a:avLst/>
            <a:gdLst/>
            <a:ahLst/>
            <a:cxnLst/>
            <a:rect l="l" t="t" r="r" b="b"/>
            <a:pathLst>
              <a:path w="1951660" h="2438306">
                <a:moveTo>
                  <a:pt x="0" y="0"/>
                </a:moveTo>
                <a:lnTo>
                  <a:pt x="1951660" y="0"/>
                </a:lnTo>
                <a:lnTo>
                  <a:pt x="1951660" y="2438305"/>
                </a:lnTo>
                <a:lnTo>
                  <a:pt x="0" y="243830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6" name="Group 6"/>
          <p:cNvGrpSpPr/>
          <p:nvPr/>
        </p:nvGrpSpPr>
        <p:grpSpPr>
          <a:xfrm>
            <a:off x="3987111" y="-291466"/>
            <a:ext cx="3755989" cy="2961009"/>
            <a:chOff x="0" y="0"/>
            <a:chExt cx="1373765" cy="10829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373765" cy="1082999"/>
            </a:xfrm>
            <a:custGeom>
              <a:avLst/>
              <a:gdLst/>
              <a:ahLst/>
              <a:cxnLst/>
              <a:rect l="l" t="t" r="r" b="b"/>
              <a:pathLst>
                <a:path w="1373765" h="1082999">
                  <a:moveTo>
                    <a:pt x="0" y="0"/>
                  </a:moveTo>
                  <a:lnTo>
                    <a:pt x="1373765" y="0"/>
                  </a:lnTo>
                  <a:lnTo>
                    <a:pt x="1373765" y="1082999"/>
                  </a:lnTo>
                  <a:lnTo>
                    <a:pt x="0" y="1082999"/>
                  </a:lnTo>
                  <a:close/>
                </a:path>
              </a:pathLst>
            </a:custGeom>
            <a:solidFill>
              <a:srgbClr val="00BF63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9525"/>
              <a:ext cx="1373765" cy="1092524"/>
            </a:xfrm>
            <a:prstGeom prst="rect">
              <a:avLst/>
            </a:prstGeom>
          </p:spPr>
          <p:txBody>
            <a:bodyPr lIns="26691" tIns="26691" rIns="26691" bIns="26691" rtlCol="0" anchor="ctr"/>
            <a:lstStyle/>
            <a:p>
              <a:pPr algn="ctr">
                <a:lnSpc>
                  <a:spcPts val="883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6125941" y="354681"/>
            <a:ext cx="1277997" cy="2314862"/>
          </a:xfrm>
          <a:custGeom>
            <a:avLst/>
            <a:gdLst/>
            <a:ahLst/>
            <a:cxnLst/>
            <a:rect l="l" t="t" r="r" b="b"/>
            <a:pathLst>
              <a:path w="1277997" h="2314862">
                <a:moveTo>
                  <a:pt x="0" y="0"/>
                </a:moveTo>
                <a:lnTo>
                  <a:pt x="1277997" y="0"/>
                </a:lnTo>
                <a:lnTo>
                  <a:pt x="1277997" y="2314862"/>
                </a:lnTo>
                <a:lnTo>
                  <a:pt x="0" y="23148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0" name="Group 10"/>
          <p:cNvGrpSpPr/>
          <p:nvPr/>
        </p:nvGrpSpPr>
        <p:grpSpPr>
          <a:xfrm>
            <a:off x="3394144" y="-291466"/>
            <a:ext cx="2144099" cy="2957749"/>
            <a:chOff x="0" y="0"/>
            <a:chExt cx="806598" cy="111268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06598" cy="1112688"/>
            </a:xfrm>
            <a:custGeom>
              <a:avLst/>
              <a:gdLst/>
              <a:ahLst/>
              <a:cxnLst/>
              <a:rect l="l" t="t" r="r" b="b"/>
              <a:pathLst>
                <a:path w="806598" h="1112688">
                  <a:moveTo>
                    <a:pt x="0" y="0"/>
                  </a:moveTo>
                  <a:lnTo>
                    <a:pt x="806598" y="0"/>
                  </a:lnTo>
                  <a:lnTo>
                    <a:pt x="806598" y="1112688"/>
                  </a:lnTo>
                  <a:lnTo>
                    <a:pt x="0" y="1112688"/>
                  </a:lnTo>
                  <a:close/>
                </a:path>
              </a:pathLst>
            </a:custGeom>
            <a:solidFill>
              <a:srgbClr val="F12E46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9525"/>
              <a:ext cx="806598" cy="1122213"/>
            </a:xfrm>
            <a:prstGeom prst="rect">
              <a:avLst/>
            </a:prstGeom>
          </p:spPr>
          <p:txBody>
            <a:bodyPr lIns="26691" tIns="26691" rIns="26691" bIns="26691" rtlCol="0" anchor="ctr"/>
            <a:lstStyle/>
            <a:p>
              <a:pPr algn="ctr">
                <a:lnSpc>
                  <a:spcPts val="883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3562264" y="295787"/>
            <a:ext cx="1975979" cy="2352348"/>
          </a:xfrm>
          <a:custGeom>
            <a:avLst/>
            <a:gdLst/>
            <a:ahLst/>
            <a:cxnLst/>
            <a:rect l="l" t="t" r="r" b="b"/>
            <a:pathLst>
              <a:path w="1975979" h="2352348">
                <a:moveTo>
                  <a:pt x="0" y="0"/>
                </a:moveTo>
                <a:lnTo>
                  <a:pt x="1975980" y="0"/>
                </a:lnTo>
                <a:lnTo>
                  <a:pt x="1975980" y="2352348"/>
                </a:lnTo>
                <a:lnTo>
                  <a:pt x="0" y="23523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r="-9523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4" name="Group 14"/>
          <p:cNvGrpSpPr/>
          <p:nvPr/>
        </p:nvGrpSpPr>
        <p:grpSpPr>
          <a:xfrm>
            <a:off x="728391" y="-783437"/>
            <a:ext cx="3587800" cy="2046881"/>
            <a:chOff x="0" y="0"/>
            <a:chExt cx="999174" cy="57004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999174" cy="570040"/>
            </a:xfrm>
            <a:custGeom>
              <a:avLst/>
              <a:gdLst/>
              <a:ahLst/>
              <a:cxnLst/>
              <a:rect l="l" t="t" r="r" b="b"/>
              <a:pathLst>
                <a:path w="999174" h="570040">
                  <a:moveTo>
                    <a:pt x="40999" y="0"/>
                  </a:moveTo>
                  <a:lnTo>
                    <a:pt x="958175" y="0"/>
                  </a:lnTo>
                  <a:cubicBezTo>
                    <a:pt x="980818" y="0"/>
                    <a:pt x="999174" y="18356"/>
                    <a:pt x="999174" y="40999"/>
                  </a:cubicBezTo>
                  <a:lnTo>
                    <a:pt x="999174" y="529041"/>
                  </a:lnTo>
                  <a:cubicBezTo>
                    <a:pt x="999174" y="539914"/>
                    <a:pt x="994854" y="550343"/>
                    <a:pt x="987165" y="558032"/>
                  </a:cubicBezTo>
                  <a:cubicBezTo>
                    <a:pt x="979477" y="565720"/>
                    <a:pt x="969048" y="570040"/>
                    <a:pt x="958175" y="570040"/>
                  </a:cubicBezTo>
                  <a:lnTo>
                    <a:pt x="40999" y="570040"/>
                  </a:lnTo>
                  <a:cubicBezTo>
                    <a:pt x="30125" y="570040"/>
                    <a:pt x="19697" y="565720"/>
                    <a:pt x="12008" y="558032"/>
                  </a:cubicBezTo>
                  <a:cubicBezTo>
                    <a:pt x="4320" y="550343"/>
                    <a:pt x="0" y="539914"/>
                    <a:pt x="0" y="529041"/>
                  </a:cubicBezTo>
                  <a:lnTo>
                    <a:pt x="0" y="40999"/>
                  </a:lnTo>
                  <a:cubicBezTo>
                    <a:pt x="0" y="30125"/>
                    <a:pt x="4320" y="19697"/>
                    <a:pt x="12008" y="12008"/>
                  </a:cubicBezTo>
                  <a:cubicBezTo>
                    <a:pt x="19697" y="4320"/>
                    <a:pt x="30125" y="0"/>
                    <a:pt x="40999" y="0"/>
                  </a:cubicBezTo>
                  <a:close/>
                </a:path>
              </a:pathLst>
            </a:custGeom>
            <a:solidFill>
              <a:srgbClr val="142143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19050"/>
              <a:ext cx="999174" cy="589090"/>
            </a:xfrm>
            <a:prstGeom prst="rect">
              <a:avLst/>
            </a:prstGeom>
          </p:spPr>
          <p:txBody>
            <a:bodyPr lIns="26691" tIns="26691" rIns="26691" bIns="26691" rtlCol="0" anchor="ctr"/>
            <a:lstStyle/>
            <a:p>
              <a:pPr algn="ctr">
                <a:lnSpc>
                  <a:spcPts val="957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>
            <a:off x="883957" y="78293"/>
            <a:ext cx="3136959" cy="1085430"/>
          </a:xfrm>
          <a:custGeom>
            <a:avLst/>
            <a:gdLst/>
            <a:ahLst/>
            <a:cxnLst/>
            <a:rect l="l" t="t" r="r" b="b"/>
            <a:pathLst>
              <a:path w="3136959" h="1085430">
                <a:moveTo>
                  <a:pt x="0" y="0"/>
                </a:moveTo>
                <a:lnTo>
                  <a:pt x="3136959" y="0"/>
                </a:lnTo>
                <a:lnTo>
                  <a:pt x="3136959" y="1085430"/>
                </a:lnTo>
                <a:lnTo>
                  <a:pt x="0" y="108543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8" name="Group 18"/>
          <p:cNvGrpSpPr/>
          <p:nvPr/>
        </p:nvGrpSpPr>
        <p:grpSpPr>
          <a:xfrm>
            <a:off x="10175246" y="-2245297"/>
            <a:ext cx="2951943" cy="4923837"/>
            <a:chOff x="0" y="0"/>
            <a:chExt cx="822092" cy="1371249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22092" cy="1371249"/>
            </a:xfrm>
            <a:custGeom>
              <a:avLst/>
              <a:gdLst/>
              <a:ahLst/>
              <a:cxnLst/>
              <a:rect l="l" t="t" r="r" b="b"/>
              <a:pathLst>
                <a:path w="822092" h="1371249">
                  <a:moveTo>
                    <a:pt x="0" y="0"/>
                  </a:moveTo>
                  <a:lnTo>
                    <a:pt x="822092" y="0"/>
                  </a:lnTo>
                  <a:lnTo>
                    <a:pt x="822092" y="1371249"/>
                  </a:lnTo>
                  <a:lnTo>
                    <a:pt x="0" y="1371249"/>
                  </a:lnTo>
                  <a:close/>
                </a:path>
              </a:pathLst>
            </a:custGeom>
            <a:solidFill>
              <a:srgbClr val="0CC0D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9525"/>
              <a:ext cx="822092" cy="1380774"/>
            </a:xfrm>
            <a:prstGeom prst="rect">
              <a:avLst/>
            </a:prstGeom>
          </p:spPr>
          <p:txBody>
            <a:bodyPr lIns="26691" tIns="26691" rIns="26691" bIns="26691" rtlCol="0" anchor="ctr"/>
            <a:lstStyle/>
            <a:p>
              <a:pPr algn="ctr">
                <a:lnSpc>
                  <a:spcPts val="883"/>
                </a:lnSpc>
              </a:pPr>
              <a:endParaRPr/>
            </a:p>
          </p:txBody>
        </p:sp>
      </p:grpSp>
      <p:sp>
        <p:nvSpPr>
          <p:cNvPr id="21" name="Freeform 21"/>
          <p:cNvSpPr/>
          <p:nvPr/>
        </p:nvSpPr>
        <p:spPr>
          <a:xfrm>
            <a:off x="10300377" y="240235"/>
            <a:ext cx="2701682" cy="2431514"/>
          </a:xfrm>
          <a:custGeom>
            <a:avLst/>
            <a:gdLst/>
            <a:ahLst/>
            <a:cxnLst/>
            <a:rect l="l" t="t" r="r" b="b"/>
            <a:pathLst>
              <a:path w="2701682" h="2431514">
                <a:moveTo>
                  <a:pt x="0" y="0"/>
                </a:moveTo>
                <a:lnTo>
                  <a:pt x="2701682" y="0"/>
                </a:lnTo>
                <a:lnTo>
                  <a:pt x="2701682" y="2431513"/>
                </a:lnTo>
                <a:lnTo>
                  <a:pt x="0" y="243151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22" name="Group 22"/>
          <p:cNvGrpSpPr/>
          <p:nvPr/>
        </p:nvGrpSpPr>
        <p:grpSpPr>
          <a:xfrm>
            <a:off x="13127189" y="-151653"/>
            <a:ext cx="1687792" cy="2830194"/>
            <a:chOff x="0" y="0"/>
            <a:chExt cx="470037" cy="788186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470037" cy="788186"/>
            </a:xfrm>
            <a:custGeom>
              <a:avLst/>
              <a:gdLst/>
              <a:ahLst/>
              <a:cxnLst/>
              <a:rect l="l" t="t" r="r" b="b"/>
              <a:pathLst>
                <a:path w="470037" h="788186">
                  <a:moveTo>
                    <a:pt x="0" y="0"/>
                  </a:moveTo>
                  <a:lnTo>
                    <a:pt x="470037" y="0"/>
                  </a:lnTo>
                  <a:lnTo>
                    <a:pt x="470037" y="788186"/>
                  </a:lnTo>
                  <a:lnTo>
                    <a:pt x="0" y="788186"/>
                  </a:lnTo>
                  <a:close/>
                </a:path>
              </a:pathLst>
            </a:custGeom>
            <a:solidFill>
              <a:srgbClr val="54BF00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-9525"/>
              <a:ext cx="470037" cy="797711"/>
            </a:xfrm>
            <a:prstGeom prst="rect">
              <a:avLst/>
            </a:prstGeom>
          </p:spPr>
          <p:txBody>
            <a:bodyPr lIns="26691" tIns="26691" rIns="26691" bIns="26691" rtlCol="0" anchor="ctr"/>
            <a:lstStyle/>
            <a:p>
              <a:pPr algn="ctr">
                <a:lnSpc>
                  <a:spcPts val="883"/>
                </a:lnSpc>
              </a:pPr>
              <a:endParaRPr/>
            </a:p>
          </p:txBody>
        </p:sp>
      </p:grpSp>
      <p:sp>
        <p:nvSpPr>
          <p:cNvPr id="25" name="Freeform 25"/>
          <p:cNvSpPr/>
          <p:nvPr/>
        </p:nvSpPr>
        <p:spPr>
          <a:xfrm>
            <a:off x="13323305" y="240235"/>
            <a:ext cx="1283637" cy="2431514"/>
          </a:xfrm>
          <a:custGeom>
            <a:avLst/>
            <a:gdLst/>
            <a:ahLst/>
            <a:cxnLst/>
            <a:rect l="l" t="t" r="r" b="b"/>
            <a:pathLst>
              <a:path w="1283637" h="2431514">
                <a:moveTo>
                  <a:pt x="0" y="0"/>
                </a:moveTo>
                <a:lnTo>
                  <a:pt x="1283637" y="0"/>
                </a:lnTo>
                <a:lnTo>
                  <a:pt x="1283637" y="2431513"/>
                </a:lnTo>
                <a:lnTo>
                  <a:pt x="0" y="243151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6" name="Freeform 26"/>
          <p:cNvSpPr/>
          <p:nvPr/>
        </p:nvSpPr>
        <p:spPr>
          <a:xfrm>
            <a:off x="13478947" y="277445"/>
            <a:ext cx="972354" cy="825285"/>
          </a:xfrm>
          <a:custGeom>
            <a:avLst/>
            <a:gdLst/>
            <a:ahLst/>
            <a:cxnLst/>
            <a:rect l="l" t="t" r="r" b="b"/>
            <a:pathLst>
              <a:path w="972354" h="825285">
                <a:moveTo>
                  <a:pt x="0" y="0"/>
                </a:moveTo>
                <a:lnTo>
                  <a:pt x="972353" y="0"/>
                </a:lnTo>
                <a:lnTo>
                  <a:pt x="972353" y="825285"/>
                </a:lnTo>
                <a:lnTo>
                  <a:pt x="0" y="82528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27" name="Group 27"/>
          <p:cNvGrpSpPr/>
          <p:nvPr/>
        </p:nvGrpSpPr>
        <p:grpSpPr>
          <a:xfrm>
            <a:off x="14814981" y="-1160819"/>
            <a:ext cx="3701399" cy="3839360"/>
            <a:chOff x="0" y="0"/>
            <a:chExt cx="1030810" cy="1069231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1030810" cy="1069231"/>
            </a:xfrm>
            <a:custGeom>
              <a:avLst/>
              <a:gdLst/>
              <a:ahLst/>
              <a:cxnLst/>
              <a:rect l="l" t="t" r="r" b="b"/>
              <a:pathLst>
                <a:path w="1030810" h="1069231">
                  <a:moveTo>
                    <a:pt x="0" y="0"/>
                  </a:moveTo>
                  <a:lnTo>
                    <a:pt x="1030810" y="0"/>
                  </a:lnTo>
                  <a:lnTo>
                    <a:pt x="1030810" y="1069231"/>
                  </a:lnTo>
                  <a:lnTo>
                    <a:pt x="0" y="1069231"/>
                  </a:lnTo>
                  <a:close/>
                </a:path>
              </a:pathLst>
            </a:custGeom>
            <a:solidFill>
              <a:srgbClr val="0B50A3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0" y="-9525"/>
              <a:ext cx="1030810" cy="1078756"/>
            </a:xfrm>
            <a:prstGeom prst="rect">
              <a:avLst/>
            </a:prstGeom>
          </p:spPr>
          <p:txBody>
            <a:bodyPr lIns="26691" tIns="26691" rIns="26691" bIns="26691" rtlCol="0" anchor="ctr"/>
            <a:lstStyle/>
            <a:p>
              <a:pPr algn="ctr">
                <a:lnSpc>
                  <a:spcPts val="883"/>
                </a:lnSpc>
              </a:pPr>
              <a:endParaRPr/>
            </a:p>
          </p:txBody>
        </p:sp>
      </p:grpSp>
      <p:sp>
        <p:nvSpPr>
          <p:cNvPr id="30" name="Freeform 30"/>
          <p:cNvSpPr/>
          <p:nvPr/>
        </p:nvSpPr>
        <p:spPr>
          <a:xfrm>
            <a:off x="15230287" y="295787"/>
            <a:ext cx="2870787" cy="2382753"/>
          </a:xfrm>
          <a:custGeom>
            <a:avLst/>
            <a:gdLst/>
            <a:ahLst/>
            <a:cxnLst/>
            <a:rect l="l" t="t" r="r" b="b"/>
            <a:pathLst>
              <a:path w="2870787" h="2382753">
                <a:moveTo>
                  <a:pt x="0" y="0"/>
                </a:moveTo>
                <a:lnTo>
                  <a:pt x="2870787" y="0"/>
                </a:lnTo>
                <a:lnTo>
                  <a:pt x="2870787" y="2382753"/>
                </a:lnTo>
                <a:lnTo>
                  <a:pt x="0" y="238275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1" name="Group 31"/>
          <p:cNvGrpSpPr/>
          <p:nvPr/>
        </p:nvGrpSpPr>
        <p:grpSpPr>
          <a:xfrm>
            <a:off x="17064997" y="8935441"/>
            <a:ext cx="1036077" cy="1036077"/>
            <a:chOff x="0" y="0"/>
            <a:chExt cx="13716000" cy="13716000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6858000" y="0"/>
                  </a:moveTo>
                  <a:cubicBezTo>
                    <a:pt x="3070431" y="0"/>
                    <a:pt x="0" y="3070431"/>
                    <a:pt x="0" y="6858000"/>
                  </a:cubicBezTo>
                  <a:cubicBezTo>
                    <a:pt x="0" y="10645569"/>
                    <a:pt x="3070431" y="13716000"/>
                    <a:pt x="6858000" y="13716000"/>
                  </a:cubicBezTo>
                  <a:cubicBezTo>
                    <a:pt x="10645569" y="13716000"/>
                    <a:pt x="13716000" y="10645569"/>
                    <a:pt x="13716000" y="6858000"/>
                  </a:cubicBezTo>
                  <a:cubicBezTo>
                    <a:pt x="13716000" y="3070431"/>
                    <a:pt x="10645569" y="0"/>
                    <a:pt x="6858000" y="0"/>
                  </a:cubicBezTo>
                  <a:close/>
                </a:path>
              </a:pathLst>
            </a:custGeom>
            <a:blipFill>
              <a:blip r:embed="rId14"/>
              <a:stretch>
                <a:fillRect l="-41705" r="-49377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33" name="Freeform 33"/>
          <p:cNvSpPr/>
          <p:nvPr/>
        </p:nvSpPr>
        <p:spPr>
          <a:xfrm>
            <a:off x="7743100" y="-536538"/>
            <a:ext cx="2432147" cy="3221386"/>
          </a:xfrm>
          <a:custGeom>
            <a:avLst/>
            <a:gdLst/>
            <a:ahLst/>
            <a:cxnLst/>
            <a:rect l="l" t="t" r="r" b="b"/>
            <a:pathLst>
              <a:path w="2432147" h="3221386">
                <a:moveTo>
                  <a:pt x="0" y="0"/>
                </a:moveTo>
                <a:lnTo>
                  <a:pt x="2432146" y="0"/>
                </a:lnTo>
                <a:lnTo>
                  <a:pt x="2432146" y="3221386"/>
                </a:lnTo>
                <a:lnTo>
                  <a:pt x="0" y="322138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4" name="TextBox 34"/>
          <p:cNvSpPr txBox="1"/>
          <p:nvPr/>
        </p:nvSpPr>
        <p:spPr>
          <a:xfrm>
            <a:off x="13763484" y="677100"/>
            <a:ext cx="403278" cy="4256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68"/>
              </a:lnSpc>
            </a:pPr>
            <a:r>
              <a:rPr lang="en-US" sz="1719">
                <a:solidFill>
                  <a:srgbClr val="000000"/>
                </a:solidFill>
                <a:latin typeface="Canva Student Font"/>
                <a:ea typeface="Canva Student Font"/>
                <a:cs typeface="Canva Student Font"/>
                <a:sym typeface="Canva Student Font"/>
              </a:rPr>
              <a:t>FOOD</a:t>
            </a:r>
          </a:p>
          <a:p>
            <a:pPr algn="ctr">
              <a:lnSpc>
                <a:spcPts val="1668"/>
              </a:lnSpc>
            </a:pPr>
            <a:r>
              <a:rPr lang="en-US" sz="1719">
                <a:solidFill>
                  <a:srgbClr val="000000"/>
                </a:solidFill>
                <a:latin typeface="Canva Student Font"/>
                <a:ea typeface="Canva Student Font"/>
                <a:cs typeface="Canva Student Font"/>
                <a:sym typeface="Canva Student Font"/>
              </a:rPr>
              <a:t>BANK</a:t>
            </a:r>
          </a:p>
        </p:txBody>
      </p:sp>
      <p:grpSp>
        <p:nvGrpSpPr>
          <p:cNvPr id="35" name="Group 35"/>
          <p:cNvGrpSpPr/>
          <p:nvPr/>
        </p:nvGrpSpPr>
        <p:grpSpPr>
          <a:xfrm>
            <a:off x="313608" y="3273359"/>
            <a:ext cx="16416951" cy="6698159"/>
            <a:chOff x="0" y="0"/>
            <a:chExt cx="21889268" cy="8930879"/>
          </a:xfrm>
        </p:grpSpPr>
        <p:sp>
          <p:nvSpPr>
            <p:cNvPr id="36" name="Freeform 36"/>
            <p:cNvSpPr/>
            <p:nvPr/>
          </p:nvSpPr>
          <p:spPr>
            <a:xfrm>
              <a:off x="14953963" y="138490"/>
              <a:ext cx="5989359" cy="8792389"/>
            </a:xfrm>
            <a:custGeom>
              <a:avLst/>
              <a:gdLst/>
              <a:ahLst/>
              <a:cxnLst/>
              <a:rect l="l" t="t" r="r" b="b"/>
              <a:pathLst>
                <a:path w="5989359" h="8792389">
                  <a:moveTo>
                    <a:pt x="0" y="0"/>
                  </a:moveTo>
                  <a:lnTo>
                    <a:pt x="5989359" y="0"/>
                  </a:lnTo>
                  <a:lnTo>
                    <a:pt x="5989359" y="8792389"/>
                  </a:lnTo>
                  <a:lnTo>
                    <a:pt x="0" y="87923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 l="-21383" t="-14644" r="-21964" b="-12470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0" y="1036164"/>
              <a:ext cx="14803993" cy="18463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849"/>
                </a:lnSpc>
              </a:pPr>
              <a:r>
                <a:rPr lang="en-US" sz="11345" spc="-397">
                  <a:solidFill>
                    <a:srgbClr val="92979B"/>
                  </a:solidFill>
                  <a:latin typeface="Bernoru SemiCondensed"/>
                  <a:ea typeface="Bernoru SemiCondensed"/>
                  <a:cs typeface="Bernoru SemiCondensed"/>
                  <a:sym typeface="Bernoru SemiCondensed"/>
                </a:rPr>
                <a:t>WHERE DOES THIS</a:t>
              </a:r>
            </a:p>
          </p:txBody>
        </p:sp>
        <p:sp>
          <p:nvSpPr>
            <p:cNvPr id="38" name="TextBox 38"/>
            <p:cNvSpPr txBox="1"/>
            <p:nvPr/>
          </p:nvSpPr>
          <p:spPr>
            <a:xfrm>
              <a:off x="187814" y="595278"/>
              <a:ext cx="15534957" cy="39394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923"/>
                </a:lnSpc>
                <a:spcBef>
                  <a:spcPct val="0"/>
                </a:spcBef>
              </a:pPr>
              <a:r>
                <a:rPr lang="en-US" sz="17802" spc="534">
                  <a:solidFill>
                    <a:srgbClr val="1A2B4B"/>
                  </a:solidFill>
                  <a:latin typeface="Holiday"/>
                  <a:ea typeface="Holiday"/>
                  <a:cs typeface="Holiday"/>
                  <a:sym typeface="Holiday"/>
                </a:rPr>
                <a:t>door belong?</a:t>
              </a:r>
            </a:p>
          </p:txBody>
        </p:sp>
        <p:sp>
          <p:nvSpPr>
            <p:cNvPr id="39" name="Freeform 39"/>
            <p:cNvSpPr/>
            <p:nvPr/>
          </p:nvSpPr>
          <p:spPr>
            <a:xfrm>
              <a:off x="14953963" y="138490"/>
              <a:ext cx="6139329" cy="8792389"/>
            </a:xfrm>
            <a:custGeom>
              <a:avLst/>
              <a:gdLst/>
              <a:ahLst/>
              <a:cxnLst/>
              <a:rect l="l" t="t" r="r" b="b"/>
              <a:pathLst>
                <a:path w="6139329" h="8792389">
                  <a:moveTo>
                    <a:pt x="0" y="0"/>
                  </a:moveTo>
                  <a:lnTo>
                    <a:pt x="6139329" y="0"/>
                  </a:lnTo>
                  <a:lnTo>
                    <a:pt x="6139329" y="8792389"/>
                  </a:lnTo>
                  <a:lnTo>
                    <a:pt x="0" y="87923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 l="-59486" t="-1211" r="-78941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40" name="Freeform 40"/>
            <p:cNvSpPr/>
            <p:nvPr/>
          </p:nvSpPr>
          <p:spPr>
            <a:xfrm>
              <a:off x="14803993" y="0"/>
              <a:ext cx="7085274" cy="8930879"/>
            </a:xfrm>
            <a:custGeom>
              <a:avLst/>
              <a:gdLst/>
              <a:ahLst/>
              <a:cxnLst/>
              <a:rect l="l" t="t" r="r" b="b"/>
              <a:pathLst>
                <a:path w="7085274" h="8930879">
                  <a:moveTo>
                    <a:pt x="0" y="0"/>
                  </a:moveTo>
                  <a:lnTo>
                    <a:pt x="7085275" y="0"/>
                  </a:lnTo>
                  <a:lnTo>
                    <a:pt x="7085275" y="8930879"/>
                  </a:lnTo>
                  <a:lnTo>
                    <a:pt x="0" y="89308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/>
              <a:stretch>
                <a:fillRect l="-4128" t="-11042" r="-4128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196371"/>
            <a:ext cx="3795781" cy="2874912"/>
            <a:chOff x="0" y="0"/>
            <a:chExt cx="1411226" cy="106885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11226" cy="1068858"/>
            </a:xfrm>
            <a:custGeom>
              <a:avLst/>
              <a:gdLst/>
              <a:ahLst/>
              <a:cxnLst/>
              <a:rect l="l" t="t" r="r" b="b"/>
              <a:pathLst>
                <a:path w="1411226" h="1068858">
                  <a:moveTo>
                    <a:pt x="0" y="0"/>
                  </a:moveTo>
                  <a:lnTo>
                    <a:pt x="1411226" y="0"/>
                  </a:lnTo>
                  <a:lnTo>
                    <a:pt x="1411226" y="1068858"/>
                  </a:lnTo>
                  <a:lnTo>
                    <a:pt x="0" y="1068858"/>
                  </a:lnTo>
                  <a:close/>
                </a:path>
              </a:pathLst>
            </a:custGeom>
            <a:solidFill>
              <a:srgbClr val="F6BA29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9525"/>
              <a:ext cx="1411226" cy="1078383"/>
            </a:xfrm>
            <a:prstGeom prst="rect">
              <a:avLst/>
            </a:prstGeom>
          </p:spPr>
          <p:txBody>
            <a:bodyPr lIns="26691" tIns="26691" rIns="26691" bIns="26691" rtlCol="0" anchor="ctr"/>
            <a:lstStyle/>
            <a:p>
              <a:pPr algn="ctr">
                <a:lnSpc>
                  <a:spcPts val="883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088114" y="240235"/>
            <a:ext cx="1951660" cy="2438306"/>
          </a:xfrm>
          <a:custGeom>
            <a:avLst/>
            <a:gdLst/>
            <a:ahLst/>
            <a:cxnLst/>
            <a:rect l="l" t="t" r="r" b="b"/>
            <a:pathLst>
              <a:path w="1951660" h="2438306">
                <a:moveTo>
                  <a:pt x="0" y="0"/>
                </a:moveTo>
                <a:lnTo>
                  <a:pt x="1951660" y="0"/>
                </a:lnTo>
                <a:lnTo>
                  <a:pt x="1951660" y="2438305"/>
                </a:lnTo>
                <a:lnTo>
                  <a:pt x="0" y="243830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6" name="Group 6"/>
          <p:cNvGrpSpPr/>
          <p:nvPr/>
        </p:nvGrpSpPr>
        <p:grpSpPr>
          <a:xfrm>
            <a:off x="3987111" y="-291466"/>
            <a:ext cx="3755989" cy="2961009"/>
            <a:chOff x="0" y="0"/>
            <a:chExt cx="1373765" cy="10829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373765" cy="1082999"/>
            </a:xfrm>
            <a:custGeom>
              <a:avLst/>
              <a:gdLst/>
              <a:ahLst/>
              <a:cxnLst/>
              <a:rect l="l" t="t" r="r" b="b"/>
              <a:pathLst>
                <a:path w="1373765" h="1082999">
                  <a:moveTo>
                    <a:pt x="0" y="0"/>
                  </a:moveTo>
                  <a:lnTo>
                    <a:pt x="1373765" y="0"/>
                  </a:lnTo>
                  <a:lnTo>
                    <a:pt x="1373765" y="1082999"/>
                  </a:lnTo>
                  <a:lnTo>
                    <a:pt x="0" y="1082999"/>
                  </a:lnTo>
                  <a:close/>
                </a:path>
              </a:pathLst>
            </a:custGeom>
            <a:solidFill>
              <a:srgbClr val="00BF63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9525"/>
              <a:ext cx="1373765" cy="1092524"/>
            </a:xfrm>
            <a:prstGeom prst="rect">
              <a:avLst/>
            </a:prstGeom>
          </p:spPr>
          <p:txBody>
            <a:bodyPr lIns="26691" tIns="26691" rIns="26691" bIns="26691" rtlCol="0" anchor="ctr"/>
            <a:lstStyle/>
            <a:p>
              <a:pPr algn="ctr">
                <a:lnSpc>
                  <a:spcPts val="883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6125941" y="354681"/>
            <a:ext cx="1277997" cy="2314862"/>
          </a:xfrm>
          <a:custGeom>
            <a:avLst/>
            <a:gdLst/>
            <a:ahLst/>
            <a:cxnLst/>
            <a:rect l="l" t="t" r="r" b="b"/>
            <a:pathLst>
              <a:path w="1277997" h="2314862">
                <a:moveTo>
                  <a:pt x="0" y="0"/>
                </a:moveTo>
                <a:lnTo>
                  <a:pt x="1277997" y="0"/>
                </a:lnTo>
                <a:lnTo>
                  <a:pt x="1277997" y="2314862"/>
                </a:lnTo>
                <a:lnTo>
                  <a:pt x="0" y="23148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0" name="Group 10"/>
          <p:cNvGrpSpPr/>
          <p:nvPr/>
        </p:nvGrpSpPr>
        <p:grpSpPr>
          <a:xfrm>
            <a:off x="3394144" y="-291466"/>
            <a:ext cx="2144099" cy="2957749"/>
            <a:chOff x="0" y="0"/>
            <a:chExt cx="806598" cy="111268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06598" cy="1112688"/>
            </a:xfrm>
            <a:custGeom>
              <a:avLst/>
              <a:gdLst/>
              <a:ahLst/>
              <a:cxnLst/>
              <a:rect l="l" t="t" r="r" b="b"/>
              <a:pathLst>
                <a:path w="806598" h="1112688">
                  <a:moveTo>
                    <a:pt x="0" y="0"/>
                  </a:moveTo>
                  <a:lnTo>
                    <a:pt x="806598" y="0"/>
                  </a:lnTo>
                  <a:lnTo>
                    <a:pt x="806598" y="1112688"/>
                  </a:lnTo>
                  <a:lnTo>
                    <a:pt x="0" y="1112688"/>
                  </a:lnTo>
                  <a:close/>
                </a:path>
              </a:pathLst>
            </a:custGeom>
            <a:solidFill>
              <a:srgbClr val="F12E46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9525"/>
              <a:ext cx="806598" cy="1122213"/>
            </a:xfrm>
            <a:prstGeom prst="rect">
              <a:avLst/>
            </a:prstGeom>
          </p:spPr>
          <p:txBody>
            <a:bodyPr lIns="26691" tIns="26691" rIns="26691" bIns="26691" rtlCol="0" anchor="ctr"/>
            <a:lstStyle/>
            <a:p>
              <a:pPr algn="ctr">
                <a:lnSpc>
                  <a:spcPts val="883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3562264" y="295787"/>
            <a:ext cx="1975979" cy="2352348"/>
          </a:xfrm>
          <a:custGeom>
            <a:avLst/>
            <a:gdLst/>
            <a:ahLst/>
            <a:cxnLst/>
            <a:rect l="l" t="t" r="r" b="b"/>
            <a:pathLst>
              <a:path w="1975979" h="2352348">
                <a:moveTo>
                  <a:pt x="0" y="0"/>
                </a:moveTo>
                <a:lnTo>
                  <a:pt x="1975980" y="0"/>
                </a:lnTo>
                <a:lnTo>
                  <a:pt x="1975980" y="2352348"/>
                </a:lnTo>
                <a:lnTo>
                  <a:pt x="0" y="23523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r="-9523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4" name="Group 14"/>
          <p:cNvGrpSpPr/>
          <p:nvPr/>
        </p:nvGrpSpPr>
        <p:grpSpPr>
          <a:xfrm>
            <a:off x="728391" y="-783437"/>
            <a:ext cx="3587800" cy="2046881"/>
            <a:chOff x="0" y="0"/>
            <a:chExt cx="999174" cy="57004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999174" cy="570040"/>
            </a:xfrm>
            <a:custGeom>
              <a:avLst/>
              <a:gdLst/>
              <a:ahLst/>
              <a:cxnLst/>
              <a:rect l="l" t="t" r="r" b="b"/>
              <a:pathLst>
                <a:path w="999174" h="570040">
                  <a:moveTo>
                    <a:pt x="40999" y="0"/>
                  </a:moveTo>
                  <a:lnTo>
                    <a:pt x="958175" y="0"/>
                  </a:lnTo>
                  <a:cubicBezTo>
                    <a:pt x="980818" y="0"/>
                    <a:pt x="999174" y="18356"/>
                    <a:pt x="999174" y="40999"/>
                  </a:cubicBezTo>
                  <a:lnTo>
                    <a:pt x="999174" y="529041"/>
                  </a:lnTo>
                  <a:cubicBezTo>
                    <a:pt x="999174" y="539914"/>
                    <a:pt x="994854" y="550343"/>
                    <a:pt x="987165" y="558032"/>
                  </a:cubicBezTo>
                  <a:cubicBezTo>
                    <a:pt x="979477" y="565720"/>
                    <a:pt x="969048" y="570040"/>
                    <a:pt x="958175" y="570040"/>
                  </a:cubicBezTo>
                  <a:lnTo>
                    <a:pt x="40999" y="570040"/>
                  </a:lnTo>
                  <a:cubicBezTo>
                    <a:pt x="30125" y="570040"/>
                    <a:pt x="19697" y="565720"/>
                    <a:pt x="12008" y="558032"/>
                  </a:cubicBezTo>
                  <a:cubicBezTo>
                    <a:pt x="4320" y="550343"/>
                    <a:pt x="0" y="539914"/>
                    <a:pt x="0" y="529041"/>
                  </a:cubicBezTo>
                  <a:lnTo>
                    <a:pt x="0" y="40999"/>
                  </a:lnTo>
                  <a:cubicBezTo>
                    <a:pt x="0" y="30125"/>
                    <a:pt x="4320" y="19697"/>
                    <a:pt x="12008" y="12008"/>
                  </a:cubicBezTo>
                  <a:cubicBezTo>
                    <a:pt x="19697" y="4320"/>
                    <a:pt x="30125" y="0"/>
                    <a:pt x="40999" y="0"/>
                  </a:cubicBezTo>
                  <a:close/>
                </a:path>
              </a:pathLst>
            </a:custGeom>
            <a:solidFill>
              <a:srgbClr val="142143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19050"/>
              <a:ext cx="999174" cy="589090"/>
            </a:xfrm>
            <a:prstGeom prst="rect">
              <a:avLst/>
            </a:prstGeom>
          </p:spPr>
          <p:txBody>
            <a:bodyPr lIns="26691" tIns="26691" rIns="26691" bIns="26691" rtlCol="0" anchor="ctr"/>
            <a:lstStyle/>
            <a:p>
              <a:pPr algn="ctr">
                <a:lnSpc>
                  <a:spcPts val="957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>
            <a:off x="883957" y="78293"/>
            <a:ext cx="3136959" cy="1085430"/>
          </a:xfrm>
          <a:custGeom>
            <a:avLst/>
            <a:gdLst/>
            <a:ahLst/>
            <a:cxnLst/>
            <a:rect l="l" t="t" r="r" b="b"/>
            <a:pathLst>
              <a:path w="3136959" h="1085430">
                <a:moveTo>
                  <a:pt x="0" y="0"/>
                </a:moveTo>
                <a:lnTo>
                  <a:pt x="3136959" y="0"/>
                </a:lnTo>
                <a:lnTo>
                  <a:pt x="3136959" y="1085430"/>
                </a:lnTo>
                <a:lnTo>
                  <a:pt x="0" y="108543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8" name="Group 18"/>
          <p:cNvGrpSpPr/>
          <p:nvPr/>
        </p:nvGrpSpPr>
        <p:grpSpPr>
          <a:xfrm>
            <a:off x="10175246" y="-2245297"/>
            <a:ext cx="2951943" cy="4923837"/>
            <a:chOff x="0" y="0"/>
            <a:chExt cx="822092" cy="1371249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22092" cy="1371249"/>
            </a:xfrm>
            <a:custGeom>
              <a:avLst/>
              <a:gdLst/>
              <a:ahLst/>
              <a:cxnLst/>
              <a:rect l="l" t="t" r="r" b="b"/>
              <a:pathLst>
                <a:path w="822092" h="1371249">
                  <a:moveTo>
                    <a:pt x="0" y="0"/>
                  </a:moveTo>
                  <a:lnTo>
                    <a:pt x="822092" y="0"/>
                  </a:lnTo>
                  <a:lnTo>
                    <a:pt x="822092" y="1371249"/>
                  </a:lnTo>
                  <a:lnTo>
                    <a:pt x="0" y="1371249"/>
                  </a:lnTo>
                  <a:close/>
                </a:path>
              </a:pathLst>
            </a:custGeom>
            <a:solidFill>
              <a:srgbClr val="0CC0D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9525"/>
              <a:ext cx="822092" cy="1380774"/>
            </a:xfrm>
            <a:prstGeom prst="rect">
              <a:avLst/>
            </a:prstGeom>
          </p:spPr>
          <p:txBody>
            <a:bodyPr lIns="26691" tIns="26691" rIns="26691" bIns="26691" rtlCol="0" anchor="ctr"/>
            <a:lstStyle/>
            <a:p>
              <a:pPr algn="ctr">
                <a:lnSpc>
                  <a:spcPts val="883"/>
                </a:lnSpc>
              </a:pPr>
              <a:endParaRPr/>
            </a:p>
          </p:txBody>
        </p:sp>
      </p:grpSp>
      <p:sp>
        <p:nvSpPr>
          <p:cNvPr id="21" name="Freeform 21"/>
          <p:cNvSpPr/>
          <p:nvPr/>
        </p:nvSpPr>
        <p:spPr>
          <a:xfrm>
            <a:off x="10300377" y="240235"/>
            <a:ext cx="2701682" cy="2431514"/>
          </a:xfrm>
          <a:custGeom>
            <a:avLst/>
            <a:gdLst/>
            <a:ahLst/>
            <a:cxnLst/>
            <a:rect l="l" t="t" r="r" b="b"/>
            <a:pathLst>
              <a:path w="2701682" h="2431514">
                <a:moveTo>
                  <a:pt x="0" y="0"/>
                </a:moveTo>
                <a:lnTo>
                  <a:pt x="2701682" y="0"/>
                </a:lnTo>
                <a:lnTo>
                  <a:pt x="2701682" y="2431513"/>
                </a:lnTo>
                <a:lnTo>
                  <a:pt x="0" y="243151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22" name="Group 22"/>
          <p:cNvGrpSpPr/>
          <p:nvPr/>
        </p:nvGrpSpPr>
        <p:grpSpPr>
          <a:xfrm>
            <a:off x="13127189" y="-151653"/>
            <a:ext cx="1687792" cy="2830194"/>
            <a:chOff x="0" y="0"/>
            <a:chExt cx="470037" cy="788186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470037" cy="788186"/>
            </a:xfrm>
            <a:custGeom>
              <a:avLst/>
              <a:gdLst/>
              <a:ahLst/>
              <a:cxnLst/>
              <a:rect l="l" t="t" r="r" b="b"/>
              <a:pathLst>
                <a:path w="470037" h="788186">
                  <a:moveTo>
                    <a:pt x="0" y="0"/>
                  </a:moveTo>
                  <a:lnTo>
                    <a:pt x="470037" y="0"/>
                  </a:lnTo>
                  <a:lnTo>
                    <a:pt x="470037" y="788186"/>
                  </a:lnTo>
                  <a:lnTo>
                    <a:pt x="0" y="788186"/>
                  </a:lnTo>
                  <a:close/>
                </a:path>
              </a:pathLst>
            </a:custGeom>
            <a:solidFill>
              <a:srgbClr val="54BF00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-9525"/>
              <a:ext cx="470037" cy="797711"/>
            </a:xfrm>
            <a:prstGeom prst="rect">
              <a:avLst/>
            </a:prstGeom>
          </p:spPr>
          <p:txBody>
            <a:bodyPr lIns="26691" tIns="26691" rIns="26691" bIns="26691" rtlCol="0" anchor="ctr"/>
            <a:lstStyle/>
            <a:p>
              <a:pPr algn="ctr">
                <a:lnSpc>
                  <a:spcPts val="883"/>
                </a:lnSpc>
              </a:pPr>
              <a:endParaRPr/>
            </a:p>
          </p:txBody>
        </p:sp>
      </p:grpSp>
      <p:sp>
        <p:nvSpPr>
          <p:cNvPr id="25" name="Freeform 25"/>
          <p:cNvSpPr/>
          <p:nvPr/>
        </p:nvSpPr>
        <p:spPr>
          <a:xfrm>
            <a:off x="13323305" y="240235"/>
            <a:ext cx="1283637" cy="2431514"/>
          </a:xfrm>
          <a:custGeom>
            <a:avLst/>
            <a:gdLst/>
            <a:ahLst/>
            <a:cxnLst/>
            <a:rect l="l" t="t" r="r" b="b"/>
            <a:pathLst>
              <a:path w="1283637" h="2431514">
                <a:moveTo>
                  <a:pt x="0" y="0"/>
                </a:moveTo>
                <a:lnTo>
                  <a:pt x="1283637" y="0"/>
                </a:lnTo>
                <a:lnTo>
                  <a:pt x="1283637" y="2431513"/>
                </a:lnTo>
                <a:lnTo>
                  <a:pt x="0" y="243151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6" name="Freeform 26"/>
          <p:cNvSpPr/>
          <p:nvPr/>
        </p:nvSpPr>
        <p:spPr>
          <a:xfrm>
            <a:off x="13478947" y="277445"/>
            <a:ext cx="972354" cy="825285"/>
          </a:xfrm>
          <a:custGeom>
            <a:avLst/>
            <a:gdLst/>
            <a:ahLst/>
            <a:cxnLst/>
            <a:rect l="l" t="t" r="r" b="b"/>
            <a:pathLst>
              <a:path w="972354" h="825285">
                <a:moveTo>
                  <a:pt x="0" y="0"/>
                </a:moveTo>
                <a:lnTo>
                  <a:pt x="972353" y="0"/>
                </a:lnTo>
                <a:lnTo>
                  <a:pt x="972353" y="825285"/>
                </a:lnTo>
                <a:lnTo>
                  <a:pt x="0" y="82528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27" name="Group 27"/>
          <p:cNvGrpSpPr/>
          <p:nvPr/>
        </p:nvGrpSpPr>
        <p:grpSpPr>
          <a:xfrm>
            <a:off x="14814981" y="-1160819"/>
            <a:ext cx="3701399" cy="3839360"/>
            <a:chOff x="0" y="0"/>
            <a:chExt cx="1030810" cy="1069231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1030810" cy="1069231"/>
            </a:xfrm>
            <a:custGeom>
              <a:avLst/>
              <a:gdLst/>
              <a:ahLst/>
              <a:cxnLst/>
              <a:rect l="l" t="t" r="r" b="b"/>
              <a:pathLst>
                <a:path w="1030810" h="1069231">
                  <a:moveTo>
                    <a:pt x="0" y="0"/>
                  </a:moveTo>
                  <a:lnTo>
                    <a:pt x="1030810" y="0"/>
                  </a:lnTo>
                  <a:lnTo>
                    <a:pt x="1030810" y="1069231"/>
                  </a:lnTo>
                  <a:lnTo>
                    <a:pt x="0" y="1069231"/>
                  </a:lnTo>
                  <a:close/>
                </a:path>
              </a:pathLst>
            </a:custGeom>
            <a:solidFill>
              <a:srgbClr val="0B50A3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0" y="-9525"/>
              <a:ext cx="1030810" cy="1078756"/>
            </a:xfrm>
            <a:prstGeom prst="rect">
              <a:avLst/>
            </a:prstGeom>
          </p:spPr>
          <p:txBody>
            <a:bodyPr lIns="26691" tIns="26691" rIns="26691" bIns="26691" rtlCol="0" anchor="ctr"/>
            <a:lstStyle/>
            <a:p>
              <a:pPr algn="ctr">
                <a:lnSpc>
                  <a:spcPts val="883"/>
                </a:lnSpc>
              </a:pPr>
              <a:endParaRPr/>
            </a:p>
          </p:txBody>
        </p:sp>
      </p:grpSp>
      <p:sp>
        <p:nvSpPr>
          <p:cNvPr id="30" name="Freeform 30"/>
          <p:cNvSpPr/>
          <p:nvPr/>
        </p:nvSpPr>
        <p:spPr>
          <a:xfrm>
            <a:off x="15230287" y="295787"/>
            <a:ext cx="2870787" cy="2382753"/>
          </a:xfrm>
          <a:custGeom>
            <a:avLst/>
            <a:gdLst/>
            <a:ahLst/>
            <a:cxnLst/>
            <a:rect l="l" t="t" r="r" b="b"/>
            <a:pathLst>
              <a:path w="2870787" h="2382753">
                <a:moveTo>
                  <a:pt x="0" y="0"/>
                </a:moveTo>
                <a:lnTo>
                  <a:pt x="2870787" y="0"/>
                </a:lnTo>
                <a:lnTo>
                  <a:pt x="2870787" y="2382753"/>
                </a:lnTo>
                <a:lnTo>
                  <a:pt x="0" y="238275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1" name="Group 31"/>
          <p:cNvGrpSpPr/>
          <p:nvPr/>
        </p:nvGrpSpPr>
        <p:grpSpPr>
          <a:xfrm>
            <a:off x="17064997" y="8935441"/>
            <a:ext cx="1036077" cy="1036077"/>
            <a:chOff x="0" y="0"/>
            <a:chExt cx="13716000" cy="13716000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6858000" y="0"/>
                  </a:moveTo>
                  <a:cubicBezTo>
                    <a:pt x="3070431" y="0"/>
                    <a:pt x="0" y="3070431"/>
                    <a:pt x="0" y="6858000"/>
                  </a:cubicBezTo>
                  <a:cubicBezTo>
                    <a:pt x="0" y="10645569"/>
                    <a:pt x="3070431" y="13716000"/>
                    <a:pt x="6858000" y="13716000"/>
                  </a:cubicBezTo>
                  <a:cubicBezTo>
                    <a:pt x="10645569" y="13716000"/>
                    <a:pt x="13716000" y="10645569"/>
                    <a:pt x="13716000" y="6858000"/>
                  </a:cubicBezTo>
                  <a:cubicBezTo>
                    <a:pt x="13716000" y="3070431"/>
                    <a:pt x="10645569" y="0"/>
                    <a:pt x="6858000" y="0"/>
                  </a:cubicBezTo>
                  <a:close/>
                </a:path>
              </a:pathLst>
            </a:custGeom>
            <a:blipFill>
              <a:blip r:embed="rId14"/>
              <a:stretch>
                <a:fillRect l="-41705" r="-49377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33" name="Freeform 33"/>
          <p:cNvSpPr/>
          <p:nvPr/>
        </p:nvSpPr>
        <p:spPr>
          <a:xfrm>
            <a:off x="7743100" y="-536538"/>
            <a:ext cx="2432147" cy="3221386"/>
          </a:xfrm>
          <a:custGeom>
            <a:avLst/>
            <a:gdLst/>
            <a:ahLst/>
            <a:cxnLst/>
            <a:rect l="l" t="t" r="r" b="b"/>
            <a:pathLst>
              <a:path w="2432147" h="3221386">
                <a:moveTo>
                  <a:pt x="0" y="0"/>
                </a:moveTo>
                <a:lnTo>
                  <a:pt x="2432146" y="0"/>
                </a:lnTo>
                <a:lnTo>
                  <a:pt x="2432146" y="3221386"/>
                </a:lnTo>
                <a:lnTo>
                  <a:pt x="0" y="322138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4" name="Freeform 34"/>
          <p:cNvSpPr/>
          <p:nvPr/>
        </p:nvSpPr>
        <p:spPr>
          <a:xfrm>
            <a:off x="2238332" y="3380943"/>
            <a:ext cx="13441682" cy="6299568"/>
          </a:xfrm>
          <a:custGeom>
            <a:avLst/>
            <a:gdLst/>
            <a:ahLst/>
            <a:cxnLst/>
            <a:rect l="l" t="t" r="r" b="b"/>
            <a:pathLst>
              <a:path w="13441682" h="6299568">
                <a:moveTo>
                  <a:pt x="0" y="0"/>
                </a:moveTo>
                <a:lnTo>
                  <a:pt x="13441682" y="0"/>
                </a:lnTo>
                <a:lnTo>
                  <a:pt x="13441682" y="6299568"/>
                </a:lnTo>
                <a:lnTo>
                  <a:pt x="0" y="6299568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b="-20023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5" name="Freeform 35"/>
          <p:cNvSpPr/>
          <p:nvPr/>
        </p:nvSpPr>
        <p:spPr>
          <a:xfrm>
            <a:off x="2245620" y="3380943"/>
            <a:ext cx="13434394" cy="6299568"/>
          </a:xfrm>
          <a:custGeom>
            <a:avLst/>
            <a:gdLst/>
            <a:ahLst/>
            <a:cxnLst/>
            <a:rect l="l" t="t" r="r" b="b"/>
            <a:pathLst>
              <a:path w="13434394" h="6299568">
                <a:moveTo>
                  <a:pt x="0" y="0"/>
                </a:moveTo>
                <a:lnTo>
                  <a:pt x="13434394" y="0"/>
                </a:lnTo>
                <a:lnTo>
                  <a:pt x="13434394" y="6299568"/>
                </a:lnTo>
                <a:lnTo>
                  <a:pt x="0" y="6299568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t="-4790" b="-15167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6" name="TextBox 36"/>
          <p:cNvSpPr txBox="1"/>
          <p:nvPr/>
        </p:nvSpPr>
        <p:spPr>
          <a:xfrm>
            <a:off x="13763484" y="677100"/>
            <a:ext cx="403278" cy="4256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68"/>
              </a:lnSpc>
            </a:pPr>
            <a:r>
              <a:rPr lang="en-US" sz="1719">
                <a:solidFill>
                  <a:srgbClr val="000000"/>
                </a:solidFill>
                <a:latin typeface="Canva Student Font"/>
                <a:ea typeface="Canva Student Font"/>
                <a:cs typeface="Canva Student Font"/>
                <a:sym typeface="Canva Student Font"/>
              </a:rPr>
              <a:t>FOOD</a:t>
            </a:r>
          </a:p>
          <a:p>
            <a:pPr algn="ctr">
              <a:lnSpc>
                <a:spcPts val="1668"/>
              </a:lnSpc>
            </a:pPr>
            <a:r>
              <a:rPr lang="en-US" sz="1719">
                <a:solidFill>
                  <a:srgbClr val="000000"/>
                </a:solidFill>
                <a:latin typeface="Canva Student Font"/>
                <a:ea typeface="Canva Student Font"/>
                <a:cs typeface="Canva Student Font"/>
                <a:sym typeface="Canva Student Font"/>
              </a:rPr>
              <a:t>BANK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2238332" y="6182320"/>
            <a:ext cx="13441682" cy="35263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974"/>
              </a:lnSpc>
              <a:spcBef>
                <a:spcPct val="0"/>
              </a:spcBef>
            </a:pPr>
            <a:r>
              <a:rPr lang="en-US" sz="20696">
                <a:solidFill>
                  <a:srgbClr val="FFFFFF"/>
                </a:solidFill>
                <a:latin typeface="Holiday"/>
                <a:ea typeface="Holiday"/>
                <a:cs typeface="Holiday"/>
                <a:sym typeface="Holiday"/>
              </a:rPr>
              <a:t>The Doctor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343</Words>
  <Application>Microsoft Office PowerPoint</Application>
  <PresentationFormat>Custom</PresentationFormat>
  <Paragraphs>90</Paragraphs>
  <Slides>25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Bernoru SemiCondensed</vt:lpstr>
      <vt:lpstr>Calibri</vt:lpstr>
      <vt:lpstr>Poppins Bold</vt:lpstr>
      <vt:lpstr>Canva Student Font</vt:lpstr>
      <vt:lpstr>Arial</vt:lpstr>
      <vt:lpstr>Poppins</vt:lpstr>
      <vt:lpstr>Holiday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Advent Jubilee Presentation Video</dc:title>
  <cp:lastModifiedBy>Amy Fitzgerald</cp:lastModifiedBy>
  <cp:revision>3</cp:revision>
  <dcterms:created xsi:type="dcterms:W3CDTF">2006-08-16T00:00:00Z</dcterms:created>
  <dcterms:modified xsi:type="dcterms:W3CDTF">2024-11-07T10:08:56Z</dcterms:modified>
  <dc:identifier>DAGOHixcy60</dc:identifier>
</cp:coreProperties>
</file>