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nva Student Font" panose="020B0604020202020204" charset="0"/>
      <p:regular r:id="rId23"/>
    </p:embeddedFont>
    <p:embeddedFont>
      <p:font typeface="Louisville I" panose="020B0604020202020204" charset="0"/>
      <p:regular r:id="rId24"/>
    </p:embeddedFont>
    <p:embeddedFont>
      <p:font typeface="Poppins" panose="00000500000000000000" pitchFamily="2" charset="0"/>
      <p:regular r:id="rId25"/>
    </p:embeddedFont>
    <p:embeddedFont>
      <p:font typeface="Poppins Bold" panose="00000800000000000000"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53.sv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52.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51.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5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51.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53.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60.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59.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58.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57.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56.png"/><Relationship Id="rId27"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62.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64.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69.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68.sv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67.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66.svg"/><Relationship Id="rId28"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65.png"/><Relationship Id="rId27" Type="http://schemas.openxmlformats.org/officeDocument/2006/relationships/image" Target="../media/image70.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74.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73.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72.svg"/><Relationship Id="rId32" Type="http://schemas.openxmlformats.org/officeDocument/2006/relationships/image" Target="../media/image80.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71.png"/><Relationship Id="rId28" Type="http://schemas.openxmlformats.org/officeDocument/2006/relationships/image" Target="../media/image76.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7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7.png"/><Relationship Id="rId27" Type="http://schemas.openxmlformats.org/officeDocument/2006/relationships/image" Target="../media/image75.png"/><Relationship Id="rId30" Type="http://schemas.openxmlformats.org/officeDocument/2006/relationships/image" Target="../media/image78.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7.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8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31.sv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3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9.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33.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35.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37.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39.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43.sv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42.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41.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46.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45.jpe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44.jpe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43.svg"/><Relationship Id="rId28" Type="http://schemas.openxmlformats.org/officeDocument/2006/relationships/image" Target="../media/image48.jpe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7009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618623" y="2172975"/>
            <a:ext cx="7988788" cy="7539419"/>
          </a:xfrm>
          <a:custGeom>
            <a:avLst/>
            <a:gdLst/>
            <a:ahLst/>
            <a:cxnLst/>
            <a:rect l="l" t="t" r="r" b="b"/>
            <a:pathLst>
              <a:path w="7988788" h="7539419">
                <a:moveTo>
                  <a:pt x="0" y="0"/>
                </a:moveTo>
                <a:lnTo>
                  <a:pt x="7988788" y="0"/>
                </a:lnTo>
                <a:lnTo>
                  <a:pt x="7988788" y="7539418"/>
                </a:lnTo>
                <a:lnTo>
                  <a:pt x="0" y="753941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Freeform 160"/>
          <p:cNvSpPr/>
          <p:nvPr/>
        </p:nvSpPr>
        <p:spPr>
          <a:xfrm>
            <a:off x="6300367" y="7686949"/>
            <a:ext cx="11864669" cy="1468253"/>
          </a:xfrm>
          <a:custGeom>
            <a:avLst/>
            <a:gdLst/>
            <a:ahLst/>
            <a:cxnLst/>
            <a:rect l="l" t="t" r="r" b="b"/>
            <a:pathLst>
              <a:path w="11864669" h="1468253">
                <a:moveTo>
                  <a:pt x="0" y="0"/>
                </a:moveTo>
                <a:lnTo>
                  <a:pt x="11864669" y="0"/>
                </a:lnTo>
                <a:lnTo>
                  <a:pt x="11864669" y="1468252"/>
                </a:lnTo>
                <a:lnTo>
                  <a:pt x="0" y="146825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61" name="TextBox 161"/>
          <p:cNvSpPr txBox="1"/>
          <p:nvPr/>
        </p:nvSpPr>
        <p:spPr>
          <a:xfrm>
            <a:off x="8790562" y="9069476"/>
            <a:ext cx="7749634" cy="927237"/>
          </a:xfrm>
          <a:prstGeom prst="rect">
            <a:avLst/>
          </a:prstGeom>
        </p:spPr>
        <p:txBody>
          <a:bodyPr lIns="0" tIns="0" rIns="0" bIns="0" rtlCol="0" anchor="t">
            <a:spAutoFit/>
          </a:bodyPr>
          <a:lstStyle/>
          <a:p>
            <a:pPr algn="l">
              <a:lnSpc>
                <a:spcPts val="7167"/>
              </a:lnSpc>
            </a:pPr>
            <a:r>
              <a:rPr lang="en-US" sz="5119">
                <a:solidFill>
                  <a:srgbClr val="FFFFFF"/>
                </a:solidFill>
                <a:latin typeface="Poppins"/>
                <a:ea typeface="Poppins"/>
                <a:cs typeface="Poppins"/>
                <a:sym typeface="Poppins"/>
              </a:rPr>
              <a:t>this Lent with the SVP</a:t>
            </a:r>
          </a:p>
        </p:txBody>
      </p:sp>
      <p:sp>
        <p:nvSpPr>
          <p:cNvPr id="162" name="Freeform 162"/>
          <p:cNvSpPr/>
          <p:nvPr/>
        </p:nvSpPr>
        <p:spPr>
          <a:xfrm>
            <a:off x="11755993" y="962726"/>
            <a:ext cx="5595831" cy="6327104"/>
          </a:xfrm>
          <a:custGeom>
            <a:avLst/>
            <a:gdLst/>
            <a:ahLst/>
            <a:cxnLst/>
            <a:rect l="l" t="t" r="r" b="b"/>
            <a:pathLst>
              <a:path w="5595831" h="6327104">
                <a:moveTo>
                  <a:pt x="0" y="0"/>
                </a:moveTo>
                <a:lnTo>
                  <a:pt x="5595831" y="0"/>
                </a:lnTo>
                <a:lnTo>
                  <a:pt x="5595831" y="6327104"/>
                </a:lnTo>
                <a:lnTo>
                  <a:pt x="0" y="6327104"/>
                </a:lnTo>
                <a:lnTo>
                  <a:pt x="0" y="0"/>
                </a:lnTo>
                <a:close/>
              </a:path>
            </a:pathLst>
          </a:custGeom>
          <a:blipFill>
            <a:blip r:embed="rId26"/>
            <a:stretch>
              <a:fillRect/>
            </a:stretch>
          </a:blipFill>
        </p:spPr>
        <p:txBody>
          <a:bodyPr/>
          <a:lstStyle/>
          <a:p>
            <a:endParaRPr lang="en-GB"/>
          </a:p>
        </p:txBody>
      </p:sp>
      <p:sp>
        <p:nvSpPr>
          <p:cNvPr id="163" name="Freeform 163"/>
          <p:cNvSpPr/>
          <p:nvPr/>
        </p:nvSpPr>
        <p:spPr>
          <a:xfrm>
            <a:off x="1257323" y="2883408"/>
            <a:ext cx="3115011" cy="3431511"/>
          </a:xfrm>
          <a:custGeom>
            <a:avLst/>
            <a:gdLst/>
            <a:ahLst/>
            <a:cxnLst/>
            <a:rect l="l" t="t" r="r" b="b"/>
            <a:pathLst>
              <a:path w="3115011" h="3431511">
                <a:moveTo>
                  <a:pt x="0" y="0"/>
                </a:moveTo>
                <a:lnTo>
                  <a:pt x="3115011" y="0"/>
                </a:lnTo>
                <a:lnTo>
                  <a:pt x="3115011" y="3431510"/>
                </a:lnTo>
                <a:lnTo>
                  <a:pt x="0" y="3431510"/>
                </a:lnTo>
                <a:lnTo>
                  <a:pt x="0" y="0"/>
                </a:lnTo>
                <a:close/>
              </a:path>
            </a:pathLst>
          </a:custGeom>
          <a:blipFill>
            <a:blip r:embed="rId27"/>
            <a:stretch>
              <a:fillRect l="-49542" r="-46427"/>
            </a:stretch>
          </a:blipFill>
        </p:spPr>
        <p:txBody>
          <a:bodyPr/>
          <a:lstStyle/>
          <a:p>
            <a:endParaRPr lang="en-GB"/>
          </a:p>
        </p:txBody>
      </p:sp>
      <p:sp>
        <p:nvSpPr>
          <p:cNvPr id="164" name="TextBox 164"/>
          <p:cNvSpPr txBox="1"/>
          <p:nvPr/>
        </p:nvSpPr>
        <p:spPr>
          <a:xfrm>
            <a:off x="8128277" y="7477399"/>
            <a:ext cx="8208849" cy="1762273"/>
          </a:xfrm>
          <a:prstGeom prst="rect">
            <a:avLst/>
          </a:prstGeom>
        </p:spPr>
        <p:txBody>
          <a:bodyPr lIns="0" tIns="0" rIns="0" bIns="0" rtlCol="0" anchor="t">
            <a:spAutoFit/>
          </a:bodyPr>
          <a:lstStyle/>
          <a:p>
            <a:pPr algn="l">
              <a:lnSpc>
                <a:spcPts val="14346"/>
              </a:lnSpc>
            </a:pPr>
            <a:r>
              <a:rPr lang="en-US" sz="10247">
                <a:solidFill>
                  <a:srgbClr val="FFFFFF"/>
                </a:solidFill>
                <a:latin typeface="Louisville I"/>
                <a:ea typeface="Louisville I"/>
                <a:cs typeface="Louisville I"/>
                <a:sym typeface="Louisville I"/>
              </a:rPr>
              <a:t>A time for hope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50A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1566988" y="3091154"/>
            <a:ext cx="5963894" cy="5986342"/>
          </a:xfrm>
          <a:custGeom>
            <a:avLst/>
            <a:gdLst/>
            <a:ahLst/>
            <a:cxnLst/>
            <a:rect l="l" t="t" r="r" b="b"/>
            <a:pathLst>
              <a:path w="5963894" h="5986342">
                <a:moveTo>
                  <a:pt x="0" y="0"/>
                </a:moveTo>
                <a:lnTo>
                  <a:pt x="5963894" y="0"/>
                </a:lnTo>
                <a:lnTo>
                  <a:pt x="5963894" y="5986342"/>
                </a:lnTo>
                <a:lnTo>
                  <a:pt x="0" y="598634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Freeform 160"/>
          <p:cNvSpPr/>
          <p:nvPr/>
        </p:nvSpPr>
        <p:spPr>
          <a:xfrm>
            <a:off x="10659143" y="3129528"/>
            <a:ext cx="5881054" cy="5947968"/>
          </a:xfrm>
          <a:custGeom>
            <a:avLst/>
            <a:gdLst/>
            <a:ahLst/>
            <a:cxnLst/>
            <a:rect l="l" t="t" r="r" b="b"/>
            <a:pathLst>
              <a:path w="5881054" h="5947968">
                <a:moveTo>
                  <a:pt x="0" y="0"/>
                </a:moveTo>
                <a:lnTo>
                  <a:pt x="5881053" y="0"/>
                </a:lnTo>
                <a:lnTo>
                  <a:pt x="5881053" y="5947968"/>
                </a:lnTo>
                <a:lnTo>
                  <a:pt x="0" y="594796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61" name="TextBox 161"/>
          <p:cNvSpPr txBox="1"/>
          <p:nvPr/>
        </p:nvSpPr>
        <p:spPr>
          <a:xfrm>
            <a:off x="2300399" y="8832851"/>
            <a:ext cx="4654580" cy="1364476"/>
          </a:xfrm>
          <a:prstGeom prst="rect">
            <a:avLst/>
          </a:prstGeom>
        </p:spPr>
        <p:txBody>
          <a:bodyPr wrap="square" lIns="0" tIns="0" rIns="0" bIns="0" rtlCol="0" anchor="t">
            <a:spAutoFit/>
          </a:bodyPr>
          <a:lstStyle/>
          <a:p>
            <a:pPr algn="ctr">
              <a:lnSpc>
                <a:spcPts val="11200"/>
              </a:lnSpc>
              <a:spcBef>
                <a:spcPct val="0"/>
              </a:spcBef>
            </a:pPr>
            <a:r>
              <a:rPr lang="en-US" sz="8000" b="1" dirty="0">
                <a:solidFill>
                  <a:srgbClr val="FFFFFF"/>
                </a:solidFill>
                <a:latin typeface="Poppins Bold"/>
                <a:ea typeface="Poppins Bold"/>
                <a:cs typeface="Poppins Bold"/>
                <a:sym typeface="Poppins Bold"/>
              </a:rPr>
              <a:t>Chronos</a:t>
            </a:r>
          </a:p>
        </p:txBody>
      </p:sp>
      <p:sp>
        <p:nvSpPr>
          <p:cNvPr id="162" name="TextBox 162"/>
          <p:cNvSpPr txBox="1"/>
          <p:nvPr/>
        </p:nvSpPr>
        <p:spPr>
          <a:xfrm>
            <a:off x="11987384" y="8832851"/>
            <a:ext cx="3557416" cy="1364476"/>
          </a:xfrm>
          <a:prstGeom prst="rect">
            <a:avLst/>
          </a:prstGeom>
        </p:spPr>
        <p:txBody>
          <a:bodyPr wrap="square" lIns="0" tIns="0" rIns="0" bIns="0" rtlCol="0" anchor="t">
            <a:spAutoFit/>
          </a:bodyPr>
          <a:lstStyle/>
          <a:p>
            <a:pPr algn="ctr">
              <a:lnSpc>
                <a:spcPts val="11200"/>
              </a:lnSpc>
              <a:spcBef>
                <a:spcPct val="0"/>
              </a:spcBef>
            </a:pPr>
            <a:r>
              <a:rPr lang="en-US" sz="8000" b="1" dirty="0">
                <a:solidFill>
                  <a:srgbClr val="FFFFFF"/>
                </a:solidFill>
                <a:latin typeface="Poppins Bold"/>
                <a:ea typeface="Poppins Bold"/>
                <a:cs typeface="Poppins Bold"/>
                <a:sym typeface="Poppins Bold"/>
              </a:rPr>
              <a:t>Kairos</a:t>
            </a:r>
          </a:p>
        </p:txBody>
      </p:sp>
      <p:sp>
        <p:nvSpPr>
          <p:cNvPr id="163" name="TextBox 163"/>
          <p:cNvSpPr txBox="1"/>
          <p:nvPr/>
        </p:nvSpPr>
        <p:spPr>
          <a:xfrm>
            <a:off x="469522" y="2003795"/>
            <a:ext cx="13130148" cy="875665"/>
          </a:xfrm>
          <a:prstGeom prst="rect">
            <a:avLst/>
          </a:prstGeom>
        </p:spPr>
        <p:txBody>
          <a:bodyPr lIns="0" tIns="0" rIns="0" bIns="0" rtlCol="0" anchor="t">
            <a:spAutoFit/>
          </a:bodyPr>
          <a:lstStyle/>
          <a:p>
            <a:pPr algn="l">
              <a:lnSpc>
                <a:spcPts val="6859"/>
              </a:lnSpc>
            </a:pPr>
            <a:r>
              <a:rPr lang="en-US" sz="4899">
                <a:solidFill>
                  <a:srgbClr val="FFFFFF"/>
                </a:solidFill>
                <a:latin typeface="Poppins"/>
                <a:ea typeface="Poppins"/>
                <a:cs typeface="Poppins"/>
                <a:sym typeface="Poppins"/>
              </a:rPr>
              <a:t>In Greek, there are two words for ‘Time’:</a:t>
            </a:r>
          </a:p>
        </p:txBody>
      </p:sp>
      <p:grpSp>
        <p:nvGrpSpPr>
          <p:cNvPr id="164" name="Group 164"/>
          <p:cNvGrpSpPr/>
          <p:nvPr/>
        </p:nvGrpSpPr>
        <p:grpSpPr>
          <a:xfrm>
            <a:off x="16699308" y="8688520"/>
            <a:ext cx="1287928" cy="1287928"/>
            <a:chOff x="0" y="0"/>
            <a:chExt cx="13716000" cy="13716000"/>
          </a:xfrm>
        </p:grpSpPr>
        <p:sp>
          <p:nvSpPr>
            <p:cNvPr id="165" name="Freeform 16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6"/>
              <a:stretch>
                <a:fillRect l="-41705" r="-49377"/>
              </a:stretch>
            </a:blipFill>
          </p:spPr>
          <p:txBody>
            <a:bodyPr/>
            <a:lstStyle/>
            <a:p>
              <a:endParaRPr lang="en-GB"/>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F6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361432" y="2463272"/>
            <a:ext cx="5437739" cy="5458207"/>
          </a:xfrm>
          <a:custGeom>
            <a:avLst/>
            <a:gdLst/>
            <a:ahLst/>
            <a:cxnLst/>
            <a:rect l="l" t="t" r="r" b="b"/>
            <a:pathLst>
              <a:path w="5437739" h="5458207">
                <a:moveTo>
                  <a:pt x="0" y="0"/>
                </a:moveTo>
                <a:lnTo>
                  <a:pt x="5437739" y="0"/>
                </a:lnTo>
                <a:lnTo>
                  <a:pt x="5437739" y="5458207"/>
                </a:lnTo>
                <a:lnTo>
                  <a:pt x="0" y="545820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Freeform 160"/>
          <p:cNvSpPr/>
          <p:nvPr/>
        </p:nvSpPr>
        <p:spPr>
          <a:xfrm>
            <a:off x="6495542" y="5192376"/>
            <a:ext cx="10363101" cy="4948381"/>
          </a:xfrm>
          <a:custGeom>
            <a:avLst/>
            <a:gdLst/>
            <a:ahLst/>
            <a:cxnLst/>
            <a:rect l="l" t="t" r="r" b="b"/>
            <a:pathLst>
              <a:path w="10363101" h="4948381">
                <a:moveTo>
                  <a:pt x="0" y="0"/>
                </a:moveTo>
                <a:lnTo>
                  <a:pt x="10363101" y="0"/>
                </a:lnTo>
                <a:lnTo>
                  <a:pt x="10363101" y="4948381"/>
                </a:lnTo>
                <a:lnTo>
                  <a:pt x="0" y="494838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61" name="TextBox 161"/>
          <p:cNvSpPr txBox="1"/>
          <p:nvPr/>
        </p:nvSpPr>
        <p:spPr>
          <a:xfrm>
            <a:off x="860382" y="7957038"/>
            <a:ext cx="4702218" cy="1364476"/>
          </a:xfrm>
          <a:prstGeom prst="rect">
            <a:avLst/>
          </a:prstGeom>
        </p:spPr>
        <p:txBody>
          <a:bodyPr wrap="square" lIns="0" tIns="0" rIns="0" bIns="0" rtlCol="0" anchor="t">
            <a:spAutoFit/>
          </a:bodyPr>
          <a:lstStyle/>
          <a:p>
            <a:pPr algn="ctr">
              <a:lnSpc>
                <a:spcPts val="11200"/>
              </a:lnSpc>
              <a:spcBef>
                <a:spcPct val="0"/>
              </a:spcBef>
            </a:pPr>
            <a:r>
              <a:rPr lang="en-US" sz="8000" b="1" dirty="0">
                <a:solidFill>
                  <a:srgbClr val="FFFFFF"/>
                </a:solidFill>
                <a:latin typeface="Poppins Bold"/>
                <a:ea typeface="Poppins Bold"/>
                <a:cs typeface="Poppins Bold"/>
                <a:sym typeface="Poppins Bold"/>
              </a:rPr>
              <a:t>Chronos</a:t>
            </a:r>
          </a:p>
        </p:txBody>
      </p:sp>
      <p:sp>
        <p:nvSpPr>
          <p:cNvPr id="162" name="TextBox 162"/>
          <p:cNvSpPr txBox="1"/>
          <p:nvPr/>
        </p:nvSpPr>
        <p:spPr>
          <a:xfrm>
            <a:off x="6498595" y="2320397"/>
            <a:ext cx="11001370" cy="2564130"/>
          </a:xfrm>
          <a:prstGeom prst="rect">
            <a:avLst/>
          </a:prstGeom>
        </p:spPr>
        <p:txBody>
          <a:bodyPr lIns="0" tIns="0" rIns="0" bIns="0" rtlCol="0" anchor="t">
            <a:spAutoFit/>
          </a:bodyPr>
          <a:lstStyle/>
          <a:p>
            <a:pPr algn="l">
              <a:lnSpc>
                <a:spcPts val="6719"/>
              </a:lnSpc>
            </a:pPr>
            <a:r>
              <a:rPr lang="en-US" sz="4800">
                <a:solidFill>
                  <a:srgbClr val="000000"/>
                </a:solidFill>
                <a:latin typeface="Poppins"/>
                <a:ea typeface="Poppins"/>
                <a:cs typeface="Poppins"/>
                <a:sym typeface="Poppins"/>
              </a:rPr>
              <a:t>It’s about tick-tock </a:t>
            </a:r>
            <a:r>
              <a:rPr lang="en-US" sz="4800" b="1">
                <a:solidFill>
                  <a:srgbClr val="000000"/>
                </a:solidFill>
                <a:latin typeface="Poppins Bold"/>
                <a:ea typeface="Poppins Bold"/>
                <a:cs typeface="Poppins Bold"/>
                <a:sym typeface="Poppins Bold"/>
              </a:rPr>
              <a:t>‘clock time’</a:t>
            </a:r>
            <a:r>
              <a:rPr lang="en-US" sz="4800">
                <a:solidFill>
                  <a:srgbClr val="000000"/>
                </a:solidFill>
                <a:latin typeface="Poppins"/>
                <a:ea typeface="Poppins"/>
                <a:cs typeface="Poppins"/>
                <a:sym typeface="Poppins"/>
              </a:rPr>
              <a:t> that we all know- the </a:t>
            </a:r>
            <a:r>
              <a:rPr lang="en-US" sz="4800" b="1">
                <a:solidFill>
                  <a:srgbClr val="000000"/>
                </a:solidFill>
                <a:latin typeface="Poppins Bold"/>
                <a:ea typeface="Poppins Bold"/>
                <a:cs typeface="Poppins Bold"/>
                <a:sym typeface="Poppins Bold"/>
              </a:rPr>
              <a:t>seconds</a:t>
            </a:r>
            <a:r>
              <a:rPr lang="en-US" sz="4800">
                <a:solidFill>
                  <a:srgbClr val="000000"/>
                </a:solidFill>
                <a:latin typeface="Poppins"/>
                <a:ea typeface="Poppins"/>
                <a:cs typeface="Poppins"/>
                <a:sym typeface="Poppins"/>
              </a:rPr>
              <a:t>, </a:t>
            </a:r>
            <a:r>
              <a:rPr lang="en-US" sz="4800" b="1">
                <a:solidFill>
                  <a:srgbClr val="000000"/>
                </a:solidFill>
                <a:latin typeface="Poppins Bold"/>
                <a:ea typeface="Poppins Bold"/>
                <a:cs typeface="Poppins Bold"/>
                <a:sym typeface="Poppins Bold"/>
              </a:rPr>
              <a:t>minutes</a:t>
            </a:r>
            <a:r>
              <a:rPr lang="en-US" sz="4800">
                <a:solidFill>
                  <a:srgbClr val="000000"/>
                </a:solidFill>
                <a:latin typeface="Poppins"/>
                <a:ea typeface="Poppins"/>
                <a:cs typeface="Poppins"/>
                <a:sym typeface="Poppins"/>
              </a:rPr>
              <a:t>, </a:t>
            </a:r>
            <a:r>
              <a:rPr lang="en-US" sz="4800" b="1">
                <a:solidFill>
                  <a:srgbClr val="000000"/>
                </a:solidFill>
                <a:latin typeface="Poppins Bold"/>
                <a:ea typeface="Poppins Bold"/>
                <a:cs typeface="Poppins Bold"/>
                <a:sym typeface="Poppins Bold"/>
              </a:rPr>
              <a:t>hours</a:t>
            </a:r>
            <a:r>
              <a:rPr lang="en-US" sz="4800" b="1">
                <a:solidFill>
                  <a:srgbClr val="FFFFFF"/>
                </a:solidFill>
                <a:latin typeface="Poppins Bold"/>
                <a:ea typeface="Poppins Bold"/>
                <a:cs typeface="Poppins Bold"/>
                <a:sym typeface="Poppins Bold"/>
              </a:rPr>
              <a:t> </a:t>
            </a:r>
            <a:r>
              <a:rPr lang="en-US" sz="4800">
                <a:solidFill>
                  <a:srgbClr val="000000"/>
                </a:solidFill>
                <a:latin typeface="Poppins"/>
                <a:ea typeface="Poppins"/>
                <a:cs typeface="Poppins"/>
                <a:sym typeface="Poppins"/>
              </a:rPr>
              <a:t>and </a:t>
            </a:r>
            <a:r>
              <a:rPr lang="en-US" sz="4800" b="1">
                <a:solidFill>
                  <a:srgbClr val="000000"/>
                </a:solidFill>
                <a:latin typeface="Poppins Bold"/>
                <a:ea typeface="Poppins Bold"/>
                <a:cs typeface="Poppins Bold"/>
                <a:sym typeface="Poppins Bold"/>
              </a:rPr>
              <a:t>years</a:t>
            </a:r>
            <a:r>
              <a:rPr lang="en-US" sz="4800">
                <a:solidFill>
                  <a:srgbClr val="000000"/>
                </a:solidFill>
                <a:latin typeface="Poppins"/>
                <a:ea typeface="Poppins"/>
                <a:cs typeface="Poppins"/>
                <a:sym typeface="Poppins"/>
              </a:rPr>
              <a:t> that form our lives.</a:t>
            </a:r>
          </a:p>
        </p:txBody>
      </p:sp>
      <p:sp>
        <p:nvSpPr>
          <p:cNvPr id="163" name="TextBox 163"/>
          <p:cNvSpPr txBox="1"/>
          <p:nvPr/>
        </p:nvSpPr>
        <p:spPr>
          <a:xfrm>
            <a:off x="10082113" y="7019867"/>
            <a:ext cx="3189957" cy="1717500"/>
          </a:xfrm>
          <a:prstGeom prst="rect">
            <a:avLst/>
          </a:prstGeom>
        </p:spPr>
        <p:txBody>
          <a:bodyPr lIns="0" tIns="0" rIns="0" bIns="0" rtlCol="0" anchor="t">
            <a:spAutoFit/>
          </a:bodyPr>
          <a:lstStyle/>
          <a:p>
            <a:pPr algn="ctr">
              <a:lnSpc>
                <a:spcPts val="4559"/>
              </a:lnSpc>
            </a:pPr>
            <a:r>
              <a:rPr lang="en-US" sz="3256" b="1">
                <a:solidFill>
                  <a:srgbClr val="FFFFFF"/>
                </a:solidFill>
                <a:latin typeface="Poppins Bold"/>
                <a:ea typeface="Poppins Bold"/>
                <a:cs typeface="Poppins Bold"/>
                <a:sym typeface="Poppins Bold"/>
              </a:rPr>
              <a:t>We have lunch at 1 o’clock at school.</a:t>
            </a:r>
          </a:p>
        </p:txBody>
      </p:sp>
      <p:grpSp>
        <p:nvGrpSpPr>
          <p:cNvPr id="164" name="Group 164"/>
          <p:cNvGrpSpPr/>
          <p:nvPr/>
        </p:nvGrpSpPr>
        <p:grpSpPr>
          <a:xfrm>
            <a:off x="16813147" y="8737367"/>
            <a:ext cx="1287928" cy="1287928"/>
            <a:chOff x="0" y="0"/>
            <a:chExt cx="13716000" cy="13716000"/>
          </a:xfrm>
        </p:grpSpPr>
        <p:sp>
          <p:nvSpPr>
            <p:cNvPr id="165" name="Freeform 16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6"/>
              <a:stretch>
                <a:fillRect l="-41705" r="-49377"/>
              </a:stretch>
            </a:blipFill>
          </p:spPr>
          <p:txBody>
            <a:bodyPr/>
            <a:lstStyle/>
            <a:p>
              <a:endParaRPr lang="en-GB"/>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2E4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794973" y="2886482"/>
            <a:ext cx="5223908" cy="5283346"/>
          </a:xfrm>
          <a:custGeom>
            <a:avLst/>
            <a:gdLst/>
            <a:ahLst/>
            <a:cxnLst/>
            <a:rect l="l" t="t" r="r" b="b"/>
            <a:pathLst>
              <a:path w="5223908" h="5283346">
                <a:moveTo>
                  <a:pt x="0" y="0"/>
                </a:moveTo>
                <a:lnTo>
                  <a:pt x="5223908" y="0"/>
                </a:lnTo>
                <a:lnTo>
                  <a:pt x="5223908" y="5283346"/>
                </a:lnTo>
                <a:lnTo>
                  <a:pt x="0" y="52833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TextBox 160"/>
          <p:cNvSpPr txBox="1"/>
          <p:nvPr/>
        </p:nvSpPr>
        <p:spPr>
          <a:xfrm>
            <a:off x="6907505" y="3671012"/>
            <a:ext cx="10728252" cy="4259580"/>
          </a:xfrm>
          <a:prstGeom prst="rect">
            <a:avLst/>
          </a:prstGeom>
        </p:spPr>
        <p:txBody>
          <a:bodyPr lIns="0" tIns="0" rIns="0" bIns="0" rtlCol="0" anchor="t">
            <a:spAutoFit/>
          </a:bodyPr>
          <a:lstStyle/>
          <a:p>
            <a:pPr algn="l">
              <a:lnSpc>
                <a:spcPts val="6719"/>
              </a:lnSpc>
            </a:pPr>
            <a:r>
              <a:rPr lang="en-US" sz="4800">
                <a:solidFill>
                  <a:srgbClr val="FFFFFF"/>
                </a:solidFill>
                <a:latin typeface="Poppins"/>
                <a:ea typeface="Poppins"/>
                <a:cs typeface="Poppins"/>
                <a:sym typeface="Poppins"/>
              </a:rPr>
              <a:t>A special moment that snaps us out of our ‘tick-tock’ clock time- a moment in which we can notice special times in life and take action.</a:t>
            </a:r>
          </a:p>
        </p:txBody>
      </p:sp>
      <p:sp>
        <p:nvSpPr>
          <p:cNvPr id="161" name="TextBox 161"/>
          <p:cNvSpPr txBox="1"/>
          <p:nvPr/>
        </p:nvSpPr>
        <p:spPr>
          <a:xfrm>
            <a:off x="1898138" y="8412163"/>
            <a:ext cx="3463023" cy="1364476"/>
          </a:xfrm>
          <a:prstGeom prst="rect">
            <a:avLst/>
          </a:prstGeom>
        </p:spPr>
        <p:txBody>
          <a:bodyPr wrap="square" lIns="0" tIns="0" rIns="0" bIns="0" rtlCol="0" anchor="t">
            <a:spAutoFit/>
          </a:bodyPr>
          <a:lstStyle/>
          <a:p>
            <a:pPr algn="ctr">
              <a:lnSpc>
                <a:spcPts val="11200"/>
              </a:lnSpc>
              <a:spcBef>
                <a:spcPct val="0"/>
              </a:spcBef>
            </a:pPr>
            <a:r>
              <a:rPr lang="en-US" sz="8000" b="1" dirty="0">
                <a:solidFill>
                  <a:srgbClr val="FFFFFF"/>
                </a:solidFill>
                <a:latin typeface="Poppins Bold"/>
                <a:ea typeface="Poppins Bold"/>
                <a:cs typeface="Poppins Bold"/>
                <a:sym typeface="Poppins Bold"/>
              </a:rPr>
              <a:t>Kairos</a:t>
            </a:r>
          </a:p>
        </p:txBody>
      </p:sp>
      <p:grpSp>
        <p:nvGrpSpPr>
          <p:cNvPr id="162" name="Group 162"/>
          <p:cNvGrpSpPr/>
          <p:nvPr/>
        </p:nvGrpSpPr>
        <p:grpSpPr>
          <a:xfrm>
            <a:off x="16699308" y="8688520"/>
            <a:ext cx="1287928" cy="1287928"/>
            <a:chOff x="0" y="0"/>
            <a:chExt cx="13716000" cy="13716000"/>
          </a:xfrm>
        </p:grpSpPr>
        <p:sp>
          <p:nvSpPr>
            <p:cNvPr id="163" name="Freeform 163"/>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4"/>
              <a:stretch>
                <a:fillRect l="-41705" r="-49377"/>
              </a:stretch>
            </a:blipFill>
          </p:spPr>
          <p:txBody>
            <a:bodyPr/>
            <a:lstStyle/>
            <a:p>
              <a:endParaRPr lang="en-GB"/>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2E4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6303936" y="5320555"/>
            <a:ext cx="9579096" cy="4861391"/>
          </a:xfrm>
          <a:custGeom>
            <a:avLst/>
            <a:gdLst/>
            <a:ahLst/>
            <a:cxnLst/>
            <a:rect l="l" t="t" r="r" b="b"/>
            <a:pathLst>
              <a:path w="9579096" h="4861391">
                <a:moveTo>
                  <a:pt x="0" y="0"/>
                </a:moveTo>
                <a:lnTo>
                  <a:pt x="9579096" y="0"/>
                </a:lnTo>
                <a:lnTo>
                  <a:pt x="9579096" y="4861391"/>
                </a:lnTo>
                <a:lnTo>
                  <a:pt x="0" y="486139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Freeform 160"/>
          <p:cNvSpPr/>
          <p:nvPr/>
        </p:nvSpPr>
        <p:spPr>
          <a:xfrm>
            <a:off x="13262052" y="5320555"/>
            <a:ext cx="1376268" cy="899592"/>
          </a:xfrm>
          <a:custGeom>
            <a:avLst/>
            <a:gdLst/>
            <a:ahLst/>
            <a:cxnLst/>
            <a:rect l="l" t="t" r="r" b="b"/>
            <a:pathLst>
              <a:path w="1376268" h="899592">
                <a:moveTo>
                  <a:pt x="0" y="0"/>
                </a:moveTo>
                <a:lnTo>
                  <a:pt x="1376268" y="0"/>
                </a:lnTo>
                <a:lnTo>
                  <a:pt x="1376268" y="899592"/>
                </a:lnTo>
                <a:lnTo>
                  <a:pt x="0" y="899592"/>
                </a:lnTo>
                <a:lnTo>
                  <a:pt x="0" y="0"/>
                </a:lnTo>
                <a:close/>
              </a:path>
            </a:pathLst>
          </a:custGeom>
          <a:blipFill>
            <a:blip r:embed="rId24"/>
            <a:stretch>
              <a:fillRect b="-75596"/>
            </a:stretch>
          </a:blipFill>
        </p:spPr>
        <p:txBody>
          <a:bodyPr/>
          <a:lstStyle/>
          <a:p>
            <a:endParaRPr lang="en-GB"/>
          </a:p>
        </p:txBody>
      </p:sp>
      <p:sp>
        <p:nvSpPr>
          <p:cNvPr id="161" name="Freeform 161"/>
          <p:cNvSpPr/>
          <p:nvPr/>
        </p:nvSpPr>
        <p:spPr>
          <a:xfrm>
            <a:off x="13331668" y="5320555"/>
            <a:ext cx="1306651" cy="617393"/>
          </a:xfrm>
          <a:custGeom>
            <a:avLst/>
            <a:gdLst/>
            <a:ahLst/>
            <a:cxnLst/>
            <a:rect l="l" t="t" r="r" b="b"/>
            <a:pathLst>
              <a:path w="1306651" h="617393">
                <a:moveTo>
                  <a:pt x="0" y="0"/>
                </a:moveTo>
                <a:lnTo>
                  <a:pt x="1306652" y="0"/>
                </a:lnTo>
                <a:lnTo>
                  <a:pt x="1306652" y="617393"/>
                </a:lnTo>
                <a:lnTo>
                  <a:pt x="0" y="61739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62" name="TextBox 162"/>
          <p:cNvSpPr txBox="1"/>
          <p:nvPr/>
        </p:nvSpPr>
        <p:spPr>
          <a:xfrm>
            <a:off x="1179504" y="2808292"/>
            <a:ext cx="10844094" cy="3411855"/>
          </a:xfrm>
          <a:prstGeom prst="rect">
            <a:avLst/>
          </a:prstGeom>
        </p:spPr>
        <p:txBody>
          <a:bodyPr lIns="0" tIns="0" rIns="0" bIns="0" rtlCol="0" anchor="t">
            <a:spAutoFit/>
          </a:bodyPr>
          <a:lstStyle/>
          <a:p>
            <a:pPr algn="l">
              <a:lnSpc>
                <a:spcPts val="6719"/>
              </a:lnSpc>
            </a:pPr>
            <a:r>
              <a:rPr lang="en-US" sz="4800">
                <a:solidFill>
                  <a:srgbClr val="FFFFFF"/>
                </a:solidFill>
                <a:latin typeface="Poppins"/>
                <a:ea typeface="Poppins"/>
                <a:cs typeface="Poppins"/>
                <a:sym typeface="Poppins"/>
              </a:rPr>
              <a:t>The Church gives us lots of “Kairos” moments, like this year of Jubilee, times on retreat or pilgrimage, and times of the year like Lent. </a:t>
            </a:r>
          </a:p>
        </p:txBody>
      </p:sp>
      <p:grpSp>
        <p:nvGrpSpPr>
          <p:cNvPr id="163" name="Group 163"/>
          <p:cNvGrpSpPr/>
          <p:nvPr/>
        </p:nvGrpSpPr>
        <p:grpSpPr>
          <a:xfrm>
            <a:off x="16699308" y="8688520"/>
            <a:ext cx="1287928" cy="1287928"/>
            <a:chOff x="0" y="0"/>
            <a:chExt cx="13716000" cy="13716000"/>
          </a:xfrm>
        </p:grpSpPr>
        <p:sp>
          <p:nvSpPr>
            <p:cNvPr id="164" name="Freeform 164"/>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7"/>
              <a:stretch>
                <a:fillRect l="-41705" r="-49377"/>
              </a:stretch>
            </a:blipFill>
          </p:spPr>
          <p:txBody>
            <a:bodyPr/>
            <a:lstStyle/>
            <a:p>
              <a:endParaRPr lang="en-GB"/>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BA2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8695251" y="3260862"/>
            <a:ext cx="8462032" cy="5246460"/>
          </a:xfrm>
          <a:custGeom>
            <a:avLst/>
            <a:gdLst/>
            <a:ahLst/>
            <a:cxnLst/>
            <a:rect l="l" t="t" r="r" b="b"/>
            <a:pathLst>
              <a:path w="8462032" h="5246460">
                <a:moveTo>
                  <a:pt x="0" y="0"/>
                </a:moveTo>
                <a:lnTo>
                  <a:pt x="8462032" y="0"/>
                </a:lnTo>
                <a:lnTo>
                  <a:pt x="8462032" y="5246460"/>
                </a:lnTo>
                <a:lnTo>
                  <a:pt x="0" y="524646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TextBox 160"/>
          <p:cNvSpPr txBox="1"/>
          <p:nvPr/>
        </p:nvSpPr>
        <p:spPr>
          <a:xfrm>
            <a:off x="1187333" y="3682865"/>
            <a:ext cx="7666511" cy="4259580"/>
          </a:xfrm>
          <a:prstGeom prst="rect">
            <a:avLst/>
          </a:prstGeom>
        </p:spPr>
        <p:txBody>
          <a:bodyPr lIns="0" tIns="0" rIns="0" bIns="0" rtlCol="0" anchor="t">
            <a:spAutoFit/>
          </a:bodyPr>
          <a:lstStyle/>
          <a:p>
            <a:pPr algn="l">
              <a:lnSpc>
                <a:spcPts val="6719"/>
              </a:lnSpc>
              <a:spcBef>
                <a:spcPct val="0"/>
              </a:spcBef>
            </a:pPr>
            <a:r>
              <a:rPr lang="en-US" sz="4800">
                <a:solidFill>
                  <a:srgbClr val="FFFFFF"/>
                </a:solidFill>
                <a:latin typeface="Poppins"/>
                <a:ea typeface="Poppins"/>
                <a:cs typeface="Poppins"/>
                <a:sym typeface="Poppins"/>
              </a:rPr>
              <a:t>The special times are not always the good times. They can be difficult, interrupt our plans, and challenge us. </a:t>
            </a:r>
          </a:p>
        </p:txBody>
      </p:sp>
      <p:grpSp>
        <p:nvGrpSpPr>
          <p:cNvPr id="161" name="Group 161"/>
          <p:cNvGrpSpPr/>
          <p:nvPr/>
        </p:nvGrpSpPr>
        <p:grpSpPr>
          <a:xfrm>
            <a:off x="16699308" y="8688520"/>
            <a:ext cx="1287928" cy="1287928"/>
            <a:chOff x="0" y="0"/>
            <a:chExt cx="13716000" cy="13716000"/>
          </a:xfrm>
        </p:grpSpPr>
        <p:sp>
          <p:nvSpPr>
            <p:cNvPr id="162" name="Freeform 162"/>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4"/>
              <a:stretch>
                <a:fillRect l="-41705" r="-49377"/>
              </a:stretch>
            </a:blipFill>
          </p:spPr>
          <p:txBody>
            <a:bodyPr/>
            <a:lstStyle/>
            <a:p>
              <a:endParaRPr lang="en-GB"/>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14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6010958" y="3290890"/>
            <a:ext cx="5583792" cy="5130109"/>
          </a:xfrm>
          <a:custGeom>
            <a:avLst/>
            <a:gdLst/>
            <a:ahLst/>
            <a:cxnLst/>
            <a:rect l="l" t="t" r="r" b="b"/>
            <a:pathLst>
              <a:path w="5583792" h="5130109">
                <a:moveTo>
                  <a:pt x="0" y="0"/>
                </a:moveTo>
                <a:lnTo>
                  <a:pt x="5583792" y="0"/>
                </a:lnTo>
                <a:lnTo>
                  <a:pt x="5583792" y="5130109"/>
                </a:lnTo>
                <a:lnTo>
                  <a:pt x="0" y="513010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TextBox 160"/>
          <p:cNvSpPr txBox="1"/>
          <p:nvPr/>
        </p:nvSpPr>
        <p:spPr>
          <a:xfrm>
            <a:off x="378372" y="4371310"/>
            <a:ext cx="5219181" cy="1716405"/>
          </a:xfrm>
          <a:prstGeom prst="rect">
            <a:avLst/>
          </a:prstGeom>
        </p:spPr>
        <p:txBody>
          <a:bodyPr lIns="0" tIns="0" rIns="0" bIns="0" rtlCol="0" anchor="t">
            <a:spAutoFit/>
          </a:bodyPr>
          <a:lstStyle/>
          <a:p>
            <a:pPr algn="l">
              <a:lnSpc>
                <a:spcPts val="6719"/>
              </a:lnSpc>
            </a:pPr>
            <a:r>
              <a:rPr lang="en-US" sz="4799">
                <a:solidFill>
                  <a:srgbClr val="FFFFFF"/>
                </a:solidFill>
                <a:latin typeface="Poppins"/>
                <a:ea typeface="Poppins"/>
                <a:cs typeface="Poppins"/>
                <a:sym typeface="Poppins"/>
              </a:rPr>
              <a:t>But in all of these moments... </a:t>
            </a:r>
          </a:p>
        </p:txBody>
      </p:sp>
      <p:sp>
        <p:nvSpPr>
          <p:cNvPr id="161" name="TextBox 161"/>
          <p:cNvSpPr txBox="1"/>
          <p:nvPr/>
        </p:nvSpPr>
        <p:spPr>
          <a:xfrm>
            <a:off x="12270247" y="3462625"/>
            <a:ext cx="5545333" cy="5107305"/>
          </a:xfrm>
          <a:prstGeom prst="rect">
            <a:avLst/>
          </a:prstGeom>
        </p:spPr>
        <p:txBody>
          <a:bodyPr lIns="0" tIns="0" rIns="0" bIns="0" rtlCol="0" anchor="t">
            <a:spAutoFit/>
          </a:bodyPr>
          <a:lstStyle/>
          <a:p>
            <a:pPr algn="l">
              <a:lnSpc>
                <a:spcPts val="6719"/>
              </a:lnSpc>
            </a:pPr>
            <a:r>
              <a:rPr lang="en-US" sz="4799">
                <a:solidFill>
                  <a:srgbClr val="FFFFFF"/>
                </a:solidFill>
                <a:latin typeface="Poppins"/>
                <a:ea typeface="Poppins"/>
                <a:cs typeface="Poppins"/>
                <a:sym typeface="Poppins"/>
              </a:rPr>
              <a:t>and He calls us to put our faith into action, to help change our lives and the lives of others.</a:t>
            </a:r>
          </a:p>
        </p:txBody>
      </p:sp>
      <p:grpSp>
        <p:nvGrpSpPr>
          <p:cNvPr id="162" name="Group 162"/>
          <p:cNvGrpSpPr/>
          <p:nvPr/>
        </p:nvGrpSpPr>
        <p:grpSpPr>
          <a:xfrm>
            <a:off x="16699308" y="8688520"/>
            <a:ext cx="1287928" cy="1287928"/>
            <a:chOff x="0" y="0"/>
            <a:chExt cx="13716000" cy="13716000"/>
          </a:xfrm>
        </p:grpSpPr>
        <p:sp>
          <p:nvSpPr>
            <p:cNvPr id="163" name="Freeform 163"/>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4"/>
              <a:stretch>
                <a:fillRect l="-41705" r="-49377"/>
              </a:stretch>
            </a:blipFill>
          </p:spPr>
          <p:txBody>
            <a:bodyPr/>
            <a:lstStyle/>
            <a:p>
              <a:endParaRPr lang="en-GB"/>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7C8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353629" cy="1925451"/>
            <a:chOff x="0" y="0"/>
            <a:chExt cx="24471505"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nvGrpSpPr>
            <p:cNvPr id="45" name="Group 45"/>
            <p:cNvGrpSpPr/>
            <p:nvPr/>
          </p:nvGrpSpPr>
          <p:grpSpPr>
            <a:xfrm>
              <a:off x="11678039" y="0"/>
              <a:ext cx="1710195" cy="1267474"/>
              <a:chOff x="0" y="0"/>
              <a:chExt cx="1391575" cy="1031336"/>
            </a:xfrm>
          </p:grpSpPr>
          <p:sp>
            <p:nvSpPr>
              <p:cNvPr id="46" name="Freeform 46"/>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7" name="TextBox 47"/>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8" name="Freeform 48"/>
            <p:cNvSpPr/>
            <p:nvPr/>
          </p:nvSpPr>
          <p:spPr>
            <a:xfrm>
              <a:off x="12593474" y="231371"/>
              <a:ext cx="546976" cy="1036103"/>
            </a:xfrm>
            <a:custGeom>
              <a:avLst/>
              <a:gdLst/>
              <a:ahLst/>
              <a:cxnLst/>
              <a:rect l="l" t="t" r="r" b="b"/>
              <a:pathLst>
                <a:path w="546976" h="1036103">
                  <a:moveTo>
                    <a:pt x="0" y="0"/>
                  </a:moveTo>
                  <a:lnTo>
                    <a:pt x="546976" y="0"/>
                  </a:lnTo>
                  <a:lnTo>
                    <a:pt x="546976" y="1036103"/>
                  </a:lnTo>
                  <a:lnTo>
                    <a:pt x="0" y="1036103"/>
                  </a:lnTo>
                  <a:lnTo>
                    <a:pt x="0" y="0"/>
                  </a:lnTo>
                  <a:close/>
                </a:path>
              </a:pathLst>
            </a:custGeom>
            <a:blipFill>
              <a:blip r:embed="rId2"/>
              <a:stretch>
                <a:fillRect/>
              </a:stretch>
            </a:blipFill>
          </p:spPr>
          <p:txBody>
            <a:bodyPr/>
            <a:lstStyle/>
            <a:p>
              <a:endParaRPr lang="en-GB"/>
            </a:p>
          </p:txBody>
        </p:sp>
        <p:sp>
          <p:nvSpPr>
            <p:cNvPr id="49" name="Freeform 49"/>
            <p:cNvSpPr/>
            <p:nvPr/>
          </p:nvSpPr>
          <p:spPr>
            <a:xfrm>
              <a:off x="12659795" y="322849"/>
              <a:ext cx="414334" cy="351666"/>
            </a:xfrm>
            <a:custGeom>
              <a:avLst/>
              <a:gdLst/>
              <a:ahLst/>
              <a:cxnLst/>
              <a:rect l="l" t="t" r="r" b="b"/>
              <a:pathLst>
                <a:path w="414334" h="351666">
                  <a:moveTo>
                    <a:pt x="0" y="0"/>
                  </a:moveTo>
                  <a:lnTo>
                    <a:pt x="414334" y="0"/>
                  </a:lnTo>
                  <a:lnTo>
                    <a:pt x="414334"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0" name="Group 50"/>
            <p:cNvGrpSpPr/>
            <p:nvPr/>
          </p:nvGrpSpPr>
          <p:grpSpPr>
            <a:xfrm>
              <a:off x="7871785" y="0"/>
              <a:ext cx="1710195" cy="1267474"/>
              <a:chOff x="0" y="0"/>
              <a:chExt cx="1391575" cy="1031336"/>
            </a:xfrm>
          </p:grpSpPr>
          <p:sp>
            <p:nvSpPr>
              <p:cNvPr id="51" name="Freeform 51"/>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2" name="TextBox 52"/>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3" name="Group 53"/>
            <p:cNvGrpSpPr/>
            <p:nvPr/>
          </p:nvGrpSpPr>
          <p:grpSpPr>
            <a:xfrm>
              <a:off x="6694117" y="1259608"/>
              <a:ext cx="1719238" cy="1299794"/>
              <a:chOff x="0" y="0"/>
              <a:chExt cx="1352862" cy="1022803"/>
            </a:xfrm>
          </p:grpSpPr>
          <p:sp>
            <p:nvSpPr>
              <p:cNvPr id="54" name="Freeform 54"/>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5" name="TextBox 55"/>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6" name="Freeform 56"/>
            <p:cNvSpPr/>
            <p:nvPr/>
          </p:nvSpPr>
          <p:spPr>
            <a:xfrm>
              <a:off x="6927446"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7" name="Group 57"/>
            <p:cNvGrpSpPr/>
            <p:nvPr/>
          </p:nvGrpSpPr>
          <p:grpSpPr>
            <a:xfrm>
              <a:off x="10592730" y="0"/>
              <a:ext cx="1458815" cy="1267474"/>
              <a:chOff x="0" y="0"/>
              <a:chExt cx="1131574" cy="983154"/>
            </a:xfrm>
          </p:grpSpPr>
          <p:sp>
            <p:nvSpPr>
              <p:cNvPr id="58" name="Freeform 58"/>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59" name="TextBox 59"/>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0" name="Freeform 60"/>
            <p:cNvSpPr/>
            <p:nvPr/>
          </p:nvSpPr>
          <p:spPr>
            <a:xfrm>
              <a:off x="10686965"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1" name="Group 61"/>
            <p:cNvGrpSpPr/>
            <p:nvPr/>
          </p:nvGrpSpPr>
          <p:grpSpPr>
            <a:xfrm>
              <a:off x="8395100" y="1259608"/>
              <a:ext cx="1436472" cy="1299794"/>
              <a:chOff x="0" y="0"/>
              <a:chExt cx="1021192" cy="924027"/>
            </a:xfrm>
          </p:grpSpPr>
          <p:sp>
            <p:nvSpPr>
              <p:cNvPr id="62" name="Freeform 6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3" name="TextBox 63"/>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4" name="Freeform 64"/>
            <p:cNvSpPr/>
            <p:nvPr/>
          </p:nvSpPr>
          <p:spPr>
            <a:xfrm>
              <a:off x="8545438"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5" name="Group 65"/>
            <p:cNvGrpSpPr/>
            <p:nvPr/>
          </p:nvGrpSpPr>
          <p:grpSpPr>
            <a:xfrm>
              <a:off x="9522290" y="1259608"/>
              <a:ext cx="1347143" cy="1299794"/>
              <a:chOff x="0" y="0"/>
              <a:chExt cx="953402" cy="919893"/>
            </a:xfrm>
          </p:grpSpPr>
          <p:sp>
            <p:nvSpPr>
              <p:cNvPr id="66" name="Freeform 66"/>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7" name="TextBox 67"/>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8" name="Freeform 68"/>
            <p:cNvSpPr/>
            <p:nvPr/>
          </p:nvSpPr>
          <p:spPr>
            <a:xfrm>
              <a:off x="9729919" y="1417837"/>
              <a:ext cx="931883" cy="1108862"/>
            </a:xfrm>
            <a:custGeom>
              <a:avLst/>
              <a:gdLst/>
              <a:ahLst/>
              <a:cxnLst/>
              <a:rect l="l" t="t" r="r" b="b"/>
              <a:pathLst>
                <a:path w="931883" h="1108862">
                  <a:moveTo>
                    <a:pt x="0" y="0"/>
                  </a:moveTo>
                  <a:lnTo>
                    <a:pt x="931884" y="0"/>
                  </a:lnTo>
                  <a:lnTo>
                    <a:pt x="931884" y="1108861"/>
                  </a:lnTo>
                  <a:lnTo>
                    <a:pt x="0" y="1108861"/>
                  </a:lnTo>
                  <a:lnTo>
                    <a:pt x="0" y="0"/>
                  </a:lnTo>
                  <a:close/>
                </a:path>
              </a:pathLst>
            </a:custGeom>
            <a:blipFill>
              <a:blip r:embed="rId11"/>
              <a:stretch>
                <a:fillRect l="-445" r="-445" b="-2825"/>
              </a:stretch>
            </a:blipFill>
          </p:spPr>
          <p:txBody>
            <a:bodyPr/>
            <a:lstStyle/>
            <a:p>
              <a:endParaRPr lang="en-GB"/>
            </a:p>
          </p:txBody>
        </p:sp>
        <p:grpSp>
          <p:nvGrpSpPr>
            <p:cNvPr id="69" name="Group 69"/>
            <p:cNvGrpSpPr/>
            <p:nvPr/>
          </p:nvGrpSpPr>
          <p:grpSpPr>
            <a:xfrm>
              <a:off x="6694117" y="0"/>
              <a:ext cx="1540742" cy="1257883"/>
              <a:chOff x="0" y="0"/>
              <a:chExt cx="1372617" cy="1120624"/>
            </a:xfrm>
          </p:grpSpPr>
          <p:sp>
            <p:nvSpPr>
              <p:cNvPr id="70" name="Freeform 70"/>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1" name="TextBox 71"/>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2" name="Freeform 72"/>
            <p:cNvSpPr/>
            <p:nvPr/>
          </p:nvSpPr>
          <p:spPr>
            <a:xfrm>
              <a:off x="7148216" y="242039"/>
              <a:ext cx="814479" cy="1017569"/>
            </a:xfrm>
            <a:custGeom>
              <a:avLst/>
              <a:gdLst/>
              <a:ahLst/>
              <a:cxnLst/>
              <a:rect l="l" t="t" r="r" b="b"/>
              <a:pathLst>
                <a:path w="814479" h="1017569">
                  <a:moveTo>
                    <a:pt x="0" y="0"/>
                  </a:moveTo>
                  <a:lnTo>
                    <a:pt x="814479" y="0"/>
                  </a:lnTo>
                  <a:lnTo>
                    <a:pt x="814479" y="1017569"/>
                  </a:lnTo>
                  <a:lnTo>
                    <a:pt x="0" y="1017569"/>
                  </a:lnTo>
                  <a:lnTo>
                    <a:pt x="0" y="0"/>
                  </a:lnTo>
                  <a:close/>
                </a:path>
              </a:pathLst>
            </a:custGeom>
            <a:blipFill>
              <a:blip r:embed="rId12"/>
              <a:stretch>
                <a:fillRect/>
              </a:stretch>
            </a:blipFill>
          </p:spPr>
          <p:txBody>
            <a:bodyPr/>
            <a:lstStyle/>
            <a:p>
              <a:endParaRPr lang="en-GB"/>
            </a:p>
          </p:txBody>
        </p:sp>
        <p:grpSp>
          <p:nvGrpSpPr>
            <p:cNvPr id="73" name="Group 73"/>
            <p:cNvGrpSpPr/>
            <p:nvPr/>
          </p:nvGrpSpPr>
          <p:grpSpPr>
            <a:xfrm>
              <a:off x="12051546" y="1267474"/>
              <a:ext cx="1336688" cy="1299794"/>
              <a:chOff x="0" y="0"/>
              <a:chExt cx="1152709" cy="1120893"/>
            </a:xfrm>
          </p:grpSpPr>
          <p:sp>
            <p:nvSpPr>
              <p:cNvPr id="74" name="Freeform 74"/>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5" name="TextBox 75"/>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6" name="Freeform 76"/>
            <p:cNvSpPr/>
            <p:nvPr/>
          </p:nvSpPr>
          <p:spPr>
            <a:xfrm>
              <a:off x="12409326"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7" name="Group 77"/>
            <p:cNvGrpSpPr/>
            <p:nvPr/>
          </p:nvGrpSpPr>
          <p:grpSpPr>
            <a:xfrm>
              <a:off x="10841148" y="1267474"/>
              <a:ext cx="1210398" cy="1291928"/>
              <a:chOff x="0" y="0"/>
              <a:chExt cx="926978" cy="989417"/>
            </a:xfrm>
          </p:grpSpPr>
          <p:sp>
            <p:nvSpPr>
              <p:cNvPr id="78" name="Freeform 78"/>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79" name="TextBox 79"/>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0" name="Freeform 80"/>
            <p:cNvSpPr/>
            <p:nvPr/>
          </p:nvSpPr>
          <p:spPr>
            <a:xfrm>
              <a:off x="10958332"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1" name="Group 81"/>
            <p:cNvGrpSpPr/>
            <p:nvPr/>
          </p:nvGrpSpPr>
          <p:grpSpPr>
            <a:xfrm>
              <a:off x="9273305" y="0"/>
              <a:ext cx="1319425" cy="1257883"/>
              <a:chOff x="0" y="0"/>
              <a:chExt cx="1079750" cy="1029387"/>
            </a:xfrm>
          </p:grpSpPr>
          <p:sp>
            <p:nvSpPr>
              <p:cNvPr id="82" name="Freeform 82"/>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3" name="TextBox 83"/>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4" name="Freeform 84"/>
            <p:cNvSpPr/>
            <p:nvPr/>
          </p:nvSpPr>
          <p:spPr>
            <a:xfrm>
              <a:off x="9337084" y="143025"/>
              <a:ext cx="1238731" cy="1114858"/>
            </a:xfrm>
            <a:custGeom>
              <a:avLst/>
              <a:gdLst/>
              <a:ahLst/>
              <a:cxnLst/>
              <a:rect l="l" t="t" r="r" b="b"/>
              <a:pathLst>
                <a:path w="1238731" h="1114858">
                  <a:moveTo>
                    <a:pt x="0" y="0"/>
                  </a:moveTo>
                  <a:lnTo>
                    <a:pt x="1238730" y="0"/>
                  </a:lnTo>
                  <a:lnTo>
                    <a:pt x="1238730"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5" name="Freeform 85"/>
            <p:cNvSpPr/>
            <p:nvPr/>
          </p:nvSpPr>
          <p:spPr>
            <a:xfrm>
              <a:off x="8355895"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6" name="TextBox 86"/>
            <p:cNvSpPr txBox="1"/>
            <p:nvPr/>
          </p:nvSpPr>
          <p:spPr>
            <a:xfrm>
              <a:off x="12781040"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nvGrpSpPr>
            <p:cNvPr id="87" name="Group 87"/>
            <p:cNvGrpSpPr/>
            <p:nvPr/>
          </p:nvGrpSpPr>
          <p:grpSpPr>
            <a:xfrm>
              <a:off x="18372156" y="0"/>
              <a:ext cx="1710195" cy="1267474"/>
              <a:chOff x="0" y="0"/>
              <a:chExt cx="1391575" cy="1031336"/>
            </a:xfrm>
          </p:grpSpPr>
          <p:sp>
            <p:nvSpPr>
              <p:cNvPr id="88" name="Freeform 88"/>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89" name="TextBox 89"/>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0" name="Freeform 90"/>
            <p:cNvSpPr/>
            <p:nvPr/>
          </p:nvSpPr>
          <p:spPr>
            <a:xfrm>
              <a:off x="19287591" y="231371"/>
              <a:ext cx="546976" cy="1036103"/>
            </a:xfrm>
            <a:custGeom>
              <a:avLst/>
              <a:gdLst/>
              <a:ahLst/>
              <a:cxnLst/>
              <a:rect l="l" t="t" r="r" b="b"/>
              <a:pathLst>
                <a:path w="546976" h="1036103">
                  <a:moveTo>
                    <a:pt x="0" y="0"/>
                  </a:moveTo>
                  <a:lnTo>
                    <a:pt x="546976" y="0"/>
                  </a:lnTo>
                  <a:lnTo>
                    <a:pt x="546976" y="1036103"/>
                  </a:lnTo>
                  <a:lnTo>
                    <a:pt x="0" y="1036103"/>
                  </a:lnTo>
                  <a:lnTo>
                    <a:pt x="0" y="0"/>
                  </a:lnTo>
                  <a:close/>
                </a:path>
              </a:pathLst>
            </a:custGeom>
            <a:blipFill>
              <a:blip r:embed="rId2"/>
              <a:stretch>
                <a:fillRect/>
              </a:stretch>
            </a:blipFill>
          </p:spPr>
          <p:txBody>
            <a:bodyPr/>
            <a:lstStyle/>
            <a:p>
              <a:endParaRPr lang="en-GB"/>
            </a:p>
          </p:txBody>
        </p:sp>
        <p:sp>
          <p:nvSpPr>
            <p:cNvPr id="91" name="Freeform 91"/>
            <p:cNvSpPr/>
            <p:nvPr/>
          </p:nvSpPr>
          <p:spPr>
            <a:xfrm>
              <a:off x="19353912" y="322849"/>
              <a:ext cx="414334" cy="351666"/>
            </a:xfrm>
            <a:custGeom>
              <a:avLst/>
              <a:gdLst/>
              <a:ahLst/>
              <a:cxnLst/>
              <a:rect l="l" t="t" r="r" b="b"/>
              <a:pathLst>
                <a:path w="414334" h="351666">
                  <a:moveTo>
                    <a:pt x="0" y="0"/>
                  </a:moveTo>
                  <a:lnTo>
                    <a:pt x="414334" y="0"/>
                  </a:lnTo>
                  <a:lnTo>
                    <a:pt x="414334"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2" name="Group 92"/>
            <p:cNvGrpSpPr/>
            <p:nvPr/>
          </p:nvGrpSpPr>
          <p:grpSpPr>
            <a:xfrm>
              <a:off x="14565902" y="0"/>
              <a:ext cx="1710195" cy="1267474"/>
              <a:chOff x="0" y="0"/>
              <a:chExt cx="1391575" cy="1031336"/>
            </a:xfrm>
          </p:grpSpPr>
          <p:sp>
            <p:nvSpPr>
              <p:cNvPr id="93" name="Freeform 93"/>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4" name="TextBox 94"/>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5" name="Group 95"/>
            <p:cNvGrpSpPr/>
            <p:nvPr/>
          </p:nvGrpSpPr>
          <p:grpSpPr>
            <a:xfrm>
              <a:off x="13388234" y="1259608"/>
              <a:ext cx="1719238" cy="1299794"/>
              <a:chOff x="0" y="0"/>
              <a:chExt cx="1352862" cy="1022803"/>
            </a:xfrm>
          </p:grpSpPr>
          <p:sp>
            <p:nvSpPr>
              <p:cNvPr id="96" name="Freeform 96"/>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7" name="TextBox 97"/>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98" name="Freeform 98"/>
            <p:cNvSpPr/>
            <p:nvPr/>
          </p:nvSpPr>
          <p:spPr>
            <a:xfrm>
              <a:off x="13621563"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99" name="Group 99"/>
            <p:cNvGrpSpPr/>
            <p:nvPr/>
          </p:nvGrpSpPr>
          <p:grpSpPr>
            <a:xfrm>
              <a:off x="17286848" y="0"/>
              <a:ext cx="1458815" cy="1267474"/>
              <a:chOff x="0" y="0"/>
              <a:chExt cx="1131574" cy="983154"/>
            </a:xfrm>
          </p:grpSpPr>
          <p:sp>
            <p:nvSpPr>
              <p:cNvPr id="100" name="Freeform 100"/>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1" name="TextBox 101"/>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2" name="Freeform 102"/>
            <p:cNvSpPr/>
            <p:nvPr/>
          </p:nvSpPr>
          <p:spPr>
            <a:xfrm>
              <a:off x="17381082"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3" name="Group 103"/>
            <p:cNvGrpSpPr/>
            <p:nvPr/>
          </p:nvGrpSpPr>
          <p:grpSpPr>
            <a:xfrm>
              <a:off x="15089218" y="1259608"/>
              <a:ext cx="1436472" cy="1299794"/>
              <a:chOff x="0" y="0"/>
              <a:chExt cx="1021192" cy="924027"/>
            </a:xfrm>
          </p:grpSpPr>
          <p:sp>
            <p:nvSpPr>
              <p:cNvPr id="104" name="Freeform 104"/>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5" name="TextBox 105"/>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6" name="Freeform 106"/>
            <p:cNvSpPr/>
            <p:nvPr/>
          </p:nvSpPr>
          <p:spPr>
            <a:xfrm>
              <a:off x="15239555"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7" name="Group 107"/>
            <p:cNvGrpSpPr/>
            <p:nvPr/>
          </p:nvGrpSpPr>
          <p:grpSpPr>
            <a:xfrm>
              <a:off x="16216407" y="1259608"/>
              <a:ext cx="1347143" cy="1299794"/>
              <a:chOff x="0" y="0"/>
              <a:chExt cx="953402" cy="919893"/>
            </a:xfrm>
          </p:grpSpPr>
          <p:sp>
            <p:nvSpPr>
              <p:cNvPr id="108" name="Freeform 108"/>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09" name="TextBox 109"/>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0" name="Freeform 110"/>
            <p:cNvSpPr/>
            <p:nvPr/>
          </p:nvSpPr>
          <p:spPr>
            <a:xfrm>
              <a:off x="16424037"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1" name="Group 111"/>
            <p:cNvGrpSpPr/>
            <p:nvPr/>
          </p:nvGrpSpPr>
          <p:grpSpPr>
            <a:xfrm>
              <a:off x="13388234" y="0"/>
              <a:ext cx="1540742" cy="1257883"/>
              <a:chOff x="0" y="0"/>
              <a:chExt cx="1372617" cy="1120624"/>
            </a:xfrm>
          </p:grpSpPr>
          <p:sp>
            <p:nvSpPr>
              <p:cNvPr id="112" name="Freeform 112"/>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3" name="TextBox 113"/>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4" name="Freeform 114"/>
            <p:cNvSpPr/>
            <p:nvPr/>
          </p:nvSpPr>
          <p:spPr>
            <a:xfrm>
              <a:off x="13842333" y="242039"/>
              <a:ext cx="814479" cy="1017569"/>
            </a:xfrm>
            <a:custGeom>
              <a:avLst/>
              <a:gdLst/>
              <a:ahLst/>
              <a:cxnLst/>
              <a:rect l="l" t="t" r="r" b="b"/>
              <a:pathLst>
                <a:path w="814479" h="1017569">
                  <a:moveTo>
                    <a:pt x="0" y="0"/>
                  </a:moveTo>
                  <a:lnTo>
                    <a:pt x="814479" y="0"/>
                  </a:lnTo>
                  <a:lnTo>
                    <a:pt x="814479" y="1017569"/>
                  </a:lnTo>
                  <a:lnTo>
                    <a:pt x="0" y="1017569"/>
                  </a:lnTo>
                  <a:lnTo>
                    <a:pt x="0" y="0"/>
                  </a:lnTo>
                  <a:close/>
                </a:path>
              </a:pathLst>
            </a:custGeom>
            <a:blipFill>
              <a:blip r:embed="rId12"/>
              <a:stretch>
                <a:fillRect/>
              </a:stretch>
            </a:blipFill>
          </p:spPr>
          <p:txBody>
            <a:bodyPr/>
            <a:lstStyle/>
            <a:p>
              <a:endParaRPr lang="en-GB"/>
            </a:p>
          </p:txBody>
        </p:sp>
        <p:grpSp>
          <p:nvGrpSpPr>
            <p:cNvPr id="115" name="Group 115"/>
            <p:cNvGrpSpPr/>
            <p:nvPr/>
          </p:nvGrpSpPr>
          <p:grpSpPr>
            <a:xfrm>
              <a:off x="18745663" y="1267474"/>
              <a:ext cx="1336688" cy="1299794"/>
              <a:chOff x="0" y="0"/>
              <a:chExt cx="1152709" cy="1120893"/>
            </a:xfrm>
          </p:grpSpPr>
          <p:sp>
            <p:nvSpPr>
              <p:cNvPr id="116" name="Freeform 116"/>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7" name="TextBox 117"/>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18" name="Freeform 118"/>
            <p:cNvSpPr/>
            <p:nvPr/>
          </p:nvSpPr>
          <p:spPr>
            <a:xfrm>
              <a:off x="19103443"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19" name="Group 119"/>
            <p:cNvGrpSpPr/>
            <p:nvPr/>
          </p:nvGrpSpPr>
          <p:grpSpPr>
            <a:xfrm>
              <a:off x="17535265" y="1267474"/>
              <a:ext cx="1210398" cy="1291928"/>
              <a:chOff x="0" y="0"/>
              <a:chExt cx="926978" cy="989417"/>
            </a:xfrm>
          </p:grpSpPr>
          <p:sp>
            <p:nvSpPr>
              <p:cNvPr id="120" name="Freeform 120"/>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1" name="TextBox 121"/>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2" name="Freeform 122"/>
            <p:cNvSpPr/>
            <p:nvPr/>
          </p:nvSpPr>
          <p:spPr>
            <a:xfrm>
              <a:off x="17652449" y="1403895"/>
              <a:ext cx="970629" cy="1155507"/>
            </a:xfrm>
            <a:custGeom>
              <a:avLst/>
              <a:gdLst/>
              <a:ahLst/>
              <a:cxnLst/>
              <a:rect l="l" t="t" r="r" b="b"/>
              <a:pathLst>
                <a:path w="970629" h="1155507">
                  <a:moveTo>
                    <a:pt x="0" y="0"/>
                  </a:moveTo>
                  <a:lnTo>
                    <a:pt x="970630" y="0"/>
                  </a:lnTo>
                  <a:lnTo>
                    <a:pt x="970630"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3" name="Group 123"/>
            <p:cNvGrpSpPr/>
            <p:nvPr/>
          </p:nvGrpSpPr>
          <p:grpSpPr>
            <a:xfrm>
              <a:off x="15967422" y="0"/>
              <a:ext cx="1319425" cy="1257883"/>
              <a:chOff x="0" y="0"/>
              <a:chExt cx="1079750" cy="1029387"/>
            </a:xfrm>
          </p:grpSpPr>
          <p:sp>
            <p:nvSpPr>
              <p:cNvPr id="124" name="Freeform 124"/>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5" name="TextBox 125"/>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6" name="Freeform 126"/>
            <p:cNvSpPr/>
            <p:nvPr/>
          </p:nvSpPr>
          <p:spPr>
            <a:xfrm>
              <a:off x="16031201"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7" name="Freeform 127"/>
            <p:cNvSpPr/>
            <p:nvPr/>
          </p:nvSpPr>
          <p:spPr>
            <a:xfrm>
              <a:off x="15050012"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28" name="TextBox 128"/>
            <p:cNvSpPr txBox="1"/>
            <p:nvPr/>
          </p:nvSpPr>
          <p:spPr>
            <a:xfrm>
              <a:off x="19475157"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nvGrpSpPr>
            <p:cNvPr id="129" name="Group 129"/>
            <p:cNvGrpSpPr/>
            <p:nvPr/>
          </p:nvGrpSpPr>
          <p:grpSpPr>
            <a:xfrm>
              <a:off x="21623093" y="0"/>
              <a:ext cx="1710195" cy="1267474"/>
              <a:chOff x="0" y="0"/>
              <a:chExt cx="1391575" cy="1031336"/>
            </a:xfrm>
          </p:grpSpPr>
          <p:sp>
            <p:nvSpPr>
              <p:cNvPr id="130" name="Freeform 13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1" name="TextBox 13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2" name="Group 132"/>
            <p:cNvGrpSpPr/>
            <p:nvPr/>
          </p:nvGrpSpPr>
          <p:grpSpPr>
            <a:xfrm>
              <a:off x="19993103" y="1257883"/>
              <a:ext cx="1719238" cy="1299794"/>
              <a:chOff x="0" y="0"/>
              <a:chExt cx="1352862" cy="1022803"/>
            </a:xfrm>
          </p:grpSpPr>
          <p:sp>
            <p:nvSpPr>
              <p:cNvPr id="133" name="Freeform 133"/>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4" name="TextBox 134"/>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5" name="Freeform 135"/>
            <p:cNvSpPr/>
            <p:nvPr/>
          </p:nvSpPr>
          <p:spPr>
            <a:xfrm>
              <a:off x="20164110" y="1367675"/>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6" name="Group 136"/>
            <p:cNvGrpSpPr/>
            <p:nvPr/>
          </p:nvGrpSpPr>
          <p:grpSpPr>
            <a:xfrm>
              <a:off x="21699293" y="1257883"/>
              <a:ext cx="1436472" cy="1299794"/>
              <a:chOff x="0" y="0"/>
              <a:chExt cx="1021192" cy="924027"/>
            </a:xfrm>
          </p:grpSpPr>
          <p:sp>
            <p:nvSpPr>
              <p:cNvPr id="137" name="Freeform 137"/>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38" name="TextBox 138"/>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39" name="Freeform 139"/>
            <p:cNvSpPr/>
            <p:nvPr/>
          </p:nvSpPr>
          <p:spPr>
            <a:xfrm>
              <a:off x="22053595" y="1318754"/>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0" name="Group 140"/>
            <p:cNvGrpSpPr/>
            <p:nvPr/>
          </p:nvGrpSpPr>
          <p:grpSpPr>
            <a:xfrm>
              <a:off x="23124362" y="1257883"/>
              <a:ext cx="1347143" cy="1299794"/>
              <a:chOff x="0" y="0"/>
              <a:chExt cx="953402" cy="919893"/>
            </a:xfrm>
          </p:grpSpPr>
          <p:sp>
            <p:nvSpPr>
              <p:cNvPr id="141" name="Freeform 141"/>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2" name="TextBox 142"/>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3" name="Freeform 143"/>
            <p:cNvSpPr/>
            <p:nvPr/>
          </p:nvSpPr>
          <p:spPr>
            <a:xfrm>
              <a:off x="23288165" y="145840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44" name="Group 144"/>
            <p:cNvGrpSpPr/>
            <p:nvPr/>
          </p:nvGrpSpPr>
          <p:grpSpPr>
            <a:xfrm>
              <a:off x="20082351" y="0"/>
              <a:ext cx="1540742" cy="1257883"/>
              <a:chOff x="0" y="0"/>
              <a:chExt cx="1372617" cy="1120624"/>
            </a:xfrm>
          </p:grpSpPr>
          <p:sp>
            <p:nvSpPr>
              <p:cNvPr id="145" name="Freeform 145"/>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6" name="TextBox 146"/>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7" name="Freeform 147"/>
            <p:cNvSpPr/>
            <p:nvPr/>
          </p:nvSpPr>
          <p:spPr>
            <a:xfrm>
              <a:off x="20445483" y="266065"/>
              <a:ext cx="814479" cy="1017569"/>
            </a:xfrm>
            <a:custGeom>
              <a:avLst/>
              <a:gdLst/>
              <a:ahLst/>
              <a:cxnLst/>
              <a:rect l="l" t="t" r="r" b="b"/>
              <a:pathLst>
                <a:path w="814479" h="1017569">
                  <a:moveTo>
                    <a:pt x="0" y="0"/>
                  </a:moveTo>
                  <a:lnTo>
                    <a:pt x="814479" y="0"/>
                  </a:lnTo>
                  <a:lnTo>
                    <a:pt x="814479" y="1017569"/>
                  </a:lnTo>
                  <a:lnTo>
                    <a:pt x="0" y="1017569"/>
                  </a:lnTo>
                  <a:lnTo>
                    <a:pt x="0" y="0"/>
                  </a:lnTo>
                  <a:close/>
                </a:path>
              </a:pathLst>
            </a:custGeom>
            <a:blipFill>
              <a:blip r:embed="rId12"/>
              <a:stretch>
                <a:fillRect/>
              </a:stretch>
            </a:blipFill>
          </p:spPr>
          <p:txBody>
            <a:bodyPr/>
            <a:lstStyle/>
            <a:p>
              <a:endParaRPr lang="en-GB"/>
            </a:p>
          </p:txBody>
        </p:sp>
        <p:grpSp>
          <p:nvGrpSpPr>
            <p:cNvPr id="148" name="Group 148"/>
            <p:cNvGrpSpPr/>
            <p:nvPr/>
          </p:nvGrpSpPr>
          <p:grpSpPr>
            <a:xfrm>
              <a:off x="23333288" y="0"/>
              <a:ext cx="1050712" cy="1257883"/>
              <a:chOff x="0" y="0"/>
              <a:chExt cx="859849" cy="1029387"/>
            </a:xfrm>
          </p:grpSpPr>
          <p:sp>
            <p:nvSpPr>
              <p:cNvPr id="149" name="Freeform 149"/>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0" name="TextBox 150"/>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1" name="Freeform 151"/>
            <p:cNvSpPr/>
            <p:nvPr/>
          </p:nvSpPr>
          <p:spPr>
            <a:xfrm>
              <a:off x="23333288" y="266065"/>
              <a:ext cx="1050712" cy="945641"/>
            </a:xfrm>
            <a:custGeom>
              <a:avLst/>
              <a:gdLst/>
              <a:ahLst/>
              <a:cxnLst/>
              <a:rect l="l" t="t" r="r" b="b"/>
              <a:pathLst>
                <a:path w="1050712" h="945641">
                  <a:moveTo>
                    <a:pt x="0" y="0"/>
                  </a:moveTo>
                  <a:lnTo>
                    <a:pt x="1050712" y="0"/>
                  </a:lnTo>
                  <a:lnTo>
                    <a:pt x="1050712" y="945641"/>
                  </a:lnTo>
                  <a:lnTo>
                    <a:pt x="0" y="94564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2" name="Freeform 152"/>
            <p:cNvSpPr/>
            <p:nvPr/>
          </p:nvSpPr>
          <p:spPr>
            <a:xfrm>
              <a:off x="22080003" y="203082"/>
              <a:ext cx="796374" cy="1054800"/>
            </a:xfrm>
            <a:custGeom>
              <a:avLst/>
              <a:gdLst/>
              <a:ahLst/>
              <a:cxnLst/>
              <a:rect l="l" t="t" r="r" b="b"/>
              <a:pathLst>
                <a:path w="796374" h="1054800">
                  <a:moveTo>
                    <a:pt x="0" y="0"/>
                  </a:moveTo>
                  <a:lnTo>
                    <a:pt x="796375" y="0"/>
                  </a:lnTo>
                  <a:lnTo>
                    <a:pt x="796375"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3" name="Group 153"/>
            <p:cNvGrpSpPr/>
            <p:nvPr/>
          </p:nvGrpSpPr>
          <p:grpSpPr>
            <a:xfrm>
              <a:off x="278061" y="264867"/>
              <a:ext cx="5749031" cy="2037534"/>
              <a:chOff x="0" y="0"/>
              <a:chExt cx="1545242" cy="547655"/>
            </a:xfrm>
          </p:grpSpPr>
          <p:sp>
            <p:nvSpPr>
              <p:cNvPr id="154" name="Freeform 154"/>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5" name="TextBox 155"/>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6" name="Freeform 156"/>
            <p:cNvSpPr/>
            <p:nvPr/>
          </p:nvSpPr>
          <p:spPr>
            <a:xfrm>
              <a:off x="824830" y="480562"/>
              <a:ext cx="4655492" cy="1606145"/>
            </a:xfrm>
            <a:custGeom>
              <a:avLst/>
              <a:gdLst/>
              <a:ahLst/>
              <a:cxnLst/>
              <a:rect l="l" t="t" r="r" b="b"/>
              <a:pathLst>
                <a:path w="4655492" h="1606145">
                  <a:moveTo>
                    <a:pt x="0" y="0"/>
                  </a:moveTo>
                  <a:lnTo>
                    <a:pt x="4655493" y="0"/>
                  </a:lnTo>
                  <a:lnTo>
                    <a:pt x="4655493" y="1606145"/>
                  </a:lnTo>
                  <a:lnTo>
                    <a:pt x="0" y="1606145"/>
                  </a:lnTo>
                  <a:lnTo>
                    <a:pt x="0" y="0"/>
                  </a:lnTo>
                  <a:close/>
                </a:path>
              </a:pathLst>
            </a:custGeom>
            <a:blipFill>
              <a:blip r:embed="rId21"/>
              <a:stretch>
                <a:fillRect/>
              </a:stretch>
            </a:blipFill>
          </p:spPr>
          <p:txBody>
            <a:bodyPr/>
            <a:lstStyle/>
            <a:p>
              <a:endParaRPr lang="en-GB"/>
            </a:p>
          </p:txBody>
        </p:sp>
      </p:grpSp>
      <p:sp>
        <p:nvSpPr>
          <p:cNvPr id="157" name="Freeform 157"/>
          <p:cNvSpPr/>
          <p:nvPr/>
        </p:nvSpPr>
        <p:spPr>
          <a:xfrm>
            <a:off x="14383917" y="3883495"/>
            <a:ext cx="3904083" cy="4805025"/>
          </a:xfrm>
          <a:custGeom>
            <a:avLst/>
            <a:gdLst/>
            <a:ahLst/>
            <a:cxnLst/>
            <a:rect l="l" t="t" r="r" b="b"/>
            <a:pathLst>
              <a:path w="3904083" h="4805025">
                <a:moveTo>
                  <a:pt x="0" y="0"/>
                </a:moveTo>
                <a:lnTo>
                  <a:pt x="3904083" y="0"/>
                </a:lnTo>
                <a:lnTo>
                  <a:pt x="3904083" y="4805025"/>
                </a:lnTo>
                <a:lnTo>
                  <a:pt x="0" y="480502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58" name="Freeform 158"/>
          <p:cNvSpPr/>
          <p:nvPr/>
        </p:nvSpPr>
        <p:spPr>
          <a:xfrm>
            <a:off x="816827" y="3379793"/>
            <a:ext cx="6512986" cy="6714418"/>
          </a:xfrm>
          <a:custGeom>
            <a:avLst/>
            <a:gdLst/>
            <a:ahLst/>
            <a:cxnLst/>
            <a:rect l="l" t="t" r="r" b="b"/>
            <a:pathLst>
              <a:path w="6512986" h="6714418">
                <a:moveTo>
                  <a:pt x="0" y="0"/>
                </a:moveTo>
                <a:lnTo>
                  <a:pt x="6512986" y="0"/>
                </a:lnTo>
                <a:lnTo>
                  <a:pt x="6512986" y="6714418"/>
                </a:lnTo>
                <a:lnTo>
                  <a:pt x="0" y="671441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59" name="Freeform 159"/>
          <p:cNvSpPr/>
          <p:nvPr/>
        </p:nvSpPr>
        <p:spPr>
          <a:xfrm>
            <a:off x="7644138" y="3379793"/>
            <a:ext cx="6512986" cy="6714418"/>
          </a:xfrm>
          <a:custGeom>
            <a:avLst/>
            <a:gdLst/>
            <a:ahLst/>
            <a:cxnLst/>
            <a:rect l="l" t="t" r="r" b="b"/>
            <a:pathLst>
              <a:path w="6512986" h="6714418">
                <a:moveTo>
                  <a:pt x="0" y="0"/>
                </a:moveTo>
                <a:lnTo>
                  <a:pt x="6512985" y="0"/>
                </a:lnTo>
                <a:lnTo>
                  <a:pt x="6512985" y="6714418"/>
                </a:lnTo>
                <a:lnTo>
                  <a:pt x="0" y="671441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60" name="Freeform 160"/>
          <p:cNvSpPr/>
          <p:nvPr/>
        </p:nvSpPr>
        <p:spPr>
          <a:xfrm>
            <a:off x="13461099" y="3417265"/>
            <a:ext cx="1870692" cy="1971036"/>
          </a:xfrm>
          <a:custGeom>
            <a:avLst/>
            <a:gdLst/>
            <a:ahLst/>
            <a:cxnLst/>
            <a:rect l="l" t="t" r="r" b="b"/>
            <a:pathLst>
              <a:path w="1870692" h="1971036">
                <a:moveTo>
                  <a:pt x="0" y="0"/>
                </a:moveTo>
                <a:lnTo>
                  <a:pt x="1870692" y="0"/>
                </a:lnTo>
                <a:lnTo>
                  <a:pt x="1870692" y="1971036"/>
                </a:lnTo>
                <a:lnTo>
                  <a:pt x="0" y="197103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61" name="TextBox 161"/>
          <p:cNvSpPr txBox="1"/>
          <p:nvPr/>
        </p:nvSpPr>
        <p:spPr>
          <a:xfrm>
            <a:off x="829957" y="1753225"/>
            <a:ext cx="12164236" cy="1151890"/>
          </a:xfrm>
          <a:prstGeom prst="rect">
            <a:avLst/>
          </a:prstGeom>
        </p:spPr>
        <p:txBody>
          <a:bodyPr lIns="0" tIns="0" rIns="0" bIns="0" rtlCol="0" anchor="t">
            <a:spAutoFit/>
          </a:bodyPr>
          <a:lstStyle/>
          <a:p>
            <a:pPr algn="l">
              <a:lnSpc>
                <a:spcPts val="8959"/>
              </a:lnSpc>
            </a:pPr>
            <a:r>
              <a:rPr lang="en-US" sz="6399" b="1" dirty="0">
                <a:solidFill>
                  <a:srgbClr val="FFFFFF"/>
                </a:solidFill>
                <a:latin typeface="Poppins Bold"/>
                <a:ea typeface="Poppins Bold"/>
                <a:cs typeface="Poppins Bold"/>
                <a:sym typeface="Poppins Bold"/>
              </a:rPr>
              <a:t>Examination of Conscience</a:t>
            </a:r>
          </a:p>
        </p:txBody>
      </p:sp>
      <p:sp>
        <p:nvSpPr>
          <p:cNvPr id="162" name="TextBox 162"/>
          <p:cNvSpPr txBox="1"/>
          <p:nvPr/>
        </p:nvSpPr>
        <p:spPr>
          <a:xfrm>
            <a:off x="1028700" y="4765313"/>
            <a:ext cx="5616523" cy="4615815"/>
          </a:xfrm>
          <a:prstGeom prst="rect">
            <a:avLst/>
          </a:prstGeom>
        </p:spPr>
        <p:txBody>
          <a:bodyPr lIns="0" tIns="0" rIns="0" bIns="0" rtlCol="0" anchor="t">
            <a:spAutoFit/>
          </a:bodyPr>
          <a:lstStyle/>
          <a:p>
            <a:pPr algn="l">
              <a:lnSpc>
                <a:spcPts val="3359"/>
              </a:lnSpc>
              <a:spcBef>
                <a:spcPct val="0"/>
              </a:spcBef>
            </a:pPr>
            <a:r>
              <a:rPr lang="en-US" sz="2400">
                <a:solidFill>
                  <a:srgbClr val="142143"/>
                </a:solidFill>
                <a:latin typeface="Poppins"/>
                <a:ea typeface="Poppins"/>
                <a:cs typeface="Poppins"/>
                <a:sym typeface="Poppins"/>
              </a:rPr>
              <a:t>Do I always take the time to make the right choice? When was a time I didn’t make a good choice?</a:t>
            </a:r>
          </a:p>
          <a:p>
            <a:pPr algn="l">
              <a:lnSpc>
                <a:spcPts val="3359"/>
              </a:lnSpc>
              <a:spcBef>
                <a:spcPct val="0"/>
              </a:spcBef>
            </a:pPr>
            <a:endParaRPr lang="en-US" sz="2400">
              <a:solidFill>
                <a:srgbClr val="142143"/>
              </a:solidFill>
              <a:latin typeface="Poppins"/>
              <a:ea typeface="Poppins"/>
              <a:cs typeface="Poppins"/>
              <a:sym typeface="Poppins"/>
            </a:endParaRPr>
          </a:p>
          <a:p>
            <a:pPr algn="l">
              <a:lnSpc>
                <a:spcPts val="3359"/>
              </a:lnSpc>
              <a:spcBef>
                <a:spcPct val="0"/>
              </a:spcBef>
            </a:pPr>
            <a:r>
              <a:rPr lang="en-US" sz="2400">
                <a:solidFill>
                  <a:srgbClr val="142143"/>
                </a:solidFill>
                <a:latin typeface="Poppins"/>
                <a:ea typeface="Poppins"/>
                <a:cs typeface="Poppins"/>
                <a:sym typeface="Poppins"/>
              </a:rPr>
              <a:t>Do I do things without taking time to think? When was a time I did something quickly without thinking?</a:t>
            </a:r>
          </a:p>
          <a:p>
            <a:pPr algn="l">
              <a:lnSpc>
                <a:spcPts val="3359"/>
              </a:lnSpc>
              <a:spcBef>
                <a:spcPct val="0"/>
              </a:spcBef>
            </a:pPr>
            <a:r>
              <a:rPr lang="en-US" sz="2400">
                <a:solidFill>
                  <a:srgbClr val="142143"/>
                </a:solidFill>
                <a:latin typeface="Poppins"/>
                <a:ea typeface="Poppins"/>
                <a:cs typeface="Poppins"/>
                <a:sym typeface="Poppins"/>
              </a:rPr>
              <a:t> </a:t>
            </a:r>
          </a:p>
          <a:p>
            <a:pPr algn="l">
              <a:lnSpc>
                <a:spcPts val="3359"/>
              </a:lnSpc>
              <a:spcBef>
                <a:spcPct val="0"/>
              </a:spcBef>
            </a:pPr>
            <a:r>
              <a:rPr lang="en-US" sz="2400">
                <a:solidFill>
                  <a:srgbClr val="142143"/>
                </a:solidFill>
                <a:latin typeface="Poppins"/>
                <a:ea typeface="Poppins"/>
                <a:cs typeface="Poppins"/>
                <a:sym typeface="Poppins"/>
              </a:rPr>
              <a:t>If I’ve done something wrong, have I taken the time to say sorry? Who might I still need to say sorry to?</a:t>
            </a:r>
          </a:p>
        </p:txBody>
      </p:sp>
      <p:sp>
        <p:nvSpPr>
          <p:cNvPr id="163" name="TextBox 163"/>
          <p:cNvSpPr txBox="1"/>
          <p:nvPr/>
        </p:nvSpPr>
        <p:spPr>
          <a:xfrm>
            <a:off x="1028700" y="4076711"/>
            <a:ext cx="4294286" cy="566420"/>
          </a:xfrm>
          <a:prstGeom prst="rect">
            <a:avLst/>
          </a:prstGeom>
        </p:spPr>
        <p:txBody>
          <a:bodyPr lIns="0" tIns="0" rIns="0" bIns="0" rtlCol="0" anchor="t">
            <a:spAutoFit/>
          </a:bodyPr>
          <a:lstStyle/>
          <a:p>
            <a:pPr algn="l">
              <a:lnSpc>
                <a:spcPts val="4480"/>
              </a:lnSpc>
            </a:pPr>
            <a:r>
              <a:rPr lang="en-US" sz="3200" b="1">
                <a:solidFill>
                  <a:srgbClr val="142143"/>
                </a:solidFill>
                <a:latin typeface="Poppins Bold"/>
                <a:ea typeface="Poppins Bold"/>
                <a:cs typeface="Poppins Bold"/>
                <a:sym typeface="Poppins Bold"/>
              </a:rPr>
              <a:t>Use of my time</a:t>
            </a:r>
          </a:p>
        </p:txBody>
      </p:sp>
      <p:sp>
        <p:nvSpPr>
          <p:cNvPr id="164" name="TextBox 164"/>
          <p:cNvSpPr txBox="1"/>
          <p:nvPr/>
        </p:nvSpPr>
        <p:spPr>
          <a:xfrm>
            <a:off x="829957" y="2747030"/>
            <a:ext cx="16271508" cy="457836"/>
          </a:xfrm>
          <a:prstGeom prst="rect">
            <a:avLst/>
          </a:prstGeom>
        </p:spPr>
        <p:txBody>
          <a:bodyPr lIns="0" tIns="0" rIns="0" bIns="0" rtlCol="0" anchor="t">
            <a:spAutoFit/>
          </a:bodyPr>
          <a:lstStyle/>
          <a:p>
            <a:pPr algn="l">
              <a:lnSpc>
                <a:spcPts val="3639"/>
              </a:lnSpc>
            </a:pPr>
            <a:r>
              <a:rPr lang="en-US" sz="2599" b="1">
                <a:solidFill>
                  <a:srgbClr val="FFFFFF"/>
                </a:solidFill>
                <a:latin typeface="Poppins Bold"/>
                <a:ea typeface="Poppins Bold"/>
                <a:cs typeface="Poppins Bold"/>
                <a:sym typeface="Poppins Bold"/>
              </a:rPr>
              <a:t>A time to open the door of our hearts to reflect before the Sacrament of Reconciliation.</a:t>
            </a:r>
          </a:p>
        </p:txBody>
      </p:sp>
      <p:sp>
        <p:nvSpPr>
          <p:cNvPr id="165" name="TextBox 165"/>
          <p:cNvSpPr txBox="1"/>
          <p:nvPr/>
        </p:nvSpPr>
        <p:spPr>
          <a:xfrm>
            <a:off x="7847546" y="4765313"/>
            <a:ext cx="5613553" cy="5034915"/>
          </a:xfrm>
          <a:prstGeom prst="rect">
            <a:avLst/>
          </a:prstGeom>
        </p:spPr>
        <p:txBody>
          <a:bodyPr lIns="0" tIns="0" rIns="0" bIns="0" rtlCol="0" anchor="t">
            <a:spAutoFit/>
          </a:bodyPr>
          <a:lstStyle/>
          <a:p>
            <a:pPr algn="l">
              <a:lnSpc>
                <a:spcPts val="3359"/>
              </a:lnSpc>
              <a:spcBef>
                <a:spcPct val="0"/>
              </a:spcBef>
            </a:pPr>
            <a:r>
              <a:rPr lang="en-US" sz="2400">
                <a:solidFill>
                  <a:srgbClr val="142143"/>
                </a:solidFill>
                <a:latin typeface="Poppins"/>
                <a:ea typeface="Poppins"/>
                <a:cs typeface="Poppins"/>
                <a:sym typeface="Poppins"/>
              </a:rPr>
              <a:t>Do I think about how my choices affect other people? When was a time I didn’t show kindness to others?</a:t>
            </a:r>
          </a:p>
          <a:p>
            <a:pPr algn="l">
              <a:lnSpc>
                <a:spcPts val="3359"/>
              </a:lnSpc>
              <a:spcBef>
                <a:spcPct val="0"/>
              </a:spcBef>
            </a:pPr>
            <a:r>
              <a:rPr lang="en-US" sz="2400">
                <a:solidFill>
                  <a:srgbClr val="142143"/>
                </a:solidFill>
                <a:latin typeface="Poppins"/>
                <a:ea typeface="Poppins"/>
                <a:cs typeface="Poppins"/>
                <a:sym typeface="Poppins"/>
              </a:rPr>
              <a:t> </a:t>
            </a:r>
          </a:p>
          <a:p>
            <a:pPr algn="l">
              <a:lnSpc>
                <a:spcPts val="3359"/>
              </a:lnSpc>
              <a:spcBef>
                <a:spcPct val="0"/>
              </a:spcBef>
            </a:pPr>
            <a:r>
              <a:rPr lang="en-US" sz="2400">
                <a:solidFill>
                  <a:srgbClr val="142143"/>
                </a:solidFill>
                <a:latin typeface="Poppins"/>
                <a:ea typeface="Poppins"/>
                <a:cs typeface="Poppins"/>
                <a:sym typeface="Poppins"/>
              </a:rPr>
              <a:t>Have I made a choice I regret? When did I miss the chance to show kindness to someone?</a:t>
            </a:r>
          </a:p>
          <a:p>
            <a:pPr algn="l">
              <a:lnSpc>
                <a:spcPts val="3359"/>
              </a:lnSpc>
              <a:spcBef>
                <a:spcPct val="0"/>
              </a:spcBef>
            </a:pPr>
            <a:r>
              <a:rPr lang="en-US" sz="2400">
                <a:solidFill>
                  <a:srgbClr val="142143"/>
                </a:solidFill>
                <a:latin typeface="Poppins"/>
                <a:ea typeface="Poppins"/>
                <a:cs typeface="Poppins"/>
                <a:sym typeface="Poppins"/>
              </a:rPr>
              <a:t> </a:t>
            </a:r>
          </a:p>
          <a:p>
            <a:pPr algn="l">
              <a:lnSpc>
                <a:spcPts val="3359"/>
              </a:lnSpc>
              <a:spcBef>
                <a:spcPct val="0"/>
              </a:spcBef>
            </a:pPr>
            <a:r>
              <a:rPr lang="en-US" sz="2400">
                <a:solidFill>
                  <a:srgbClr val="142143"/>
                </a:solidFill>
                <a:latin typeface="Poppins"/>
                <a:ea typeface="Poppins"/>
                <a:cs typeface="Poppins"/>
                <a:sym typeface="Poppins"/>
              </a:rPr>
              <a:t>Do I take time to pray and thank God for what I have? What can I say thank you to God for today?</a:t>
            </a:r>
          </a:p>
        </p:txBody>
      </p:sp>
      <p:sp>
        <p:nvSpPr>
          <p:cNvPr id="166" name="TextBox 166"/>
          <p:cNvSpPr txBox="1"/>
          <p:nvPr/>
        </p:nvSpPr>
        <p:spPr>
          <a:xfrm>
            <a:off x="7847546" y="4076711"/>
            <a:ext cx="5675302" cy="566420"/>
          </a:xfrm>
          <a:prstGeom prst="rect">
            <a:avLst/>
          </a:prstGeom>
        </p:spPr>
        <p:txBody>
          <a:bodyPr lIns="0" tIns="0" rIns="0" bIns="0" rtlCol="0" anchor="t">
            <a:spAutoFit/>
          </a:bodyPr>
          <a:lstStyle/>
          <a:p>
            <a:pPr algn="l">
              <a:lnSpc>
                <a:spcPts val="4480"/>
              </a:lnSpc>
            </a:pPr>
            <a:r>
              <a:rPr lang="en-US" sz="3200" b="1">
                <a:solidFill>
                  <a:srgbClr val="142143"/>
                </a:solidFill>
                <a:latin typeface="Poppins Bold"/>
                <a:ea typeface="Poppins Bold"/>
                <a:cs typeface="Poppins Bold"/>
                <a:sym typeface="Poppins Bold"/>
              </a:rPr>
              <a:t>Making good choices</a:t>
            </a:r>
          </a:p>
        </p:txBody>
      </p:sp>
      <p:grpSp>
        <p:nvGrpSpPr>
          <p:cNvPr id="167" name="Group 167"/>
          <p:cNvGrpSpPr/>
          <p:nvPr/>
        </p:nvGrpSpPr>
        <p:grpSpPr>
          <a:xfrm>
            <a:off x="16699308" y="8688520"/>
            <a:ext cx="1287928" cy="1287928"/>
            <a:chOff x="0" y="0"/>
            <a:chExt cx="13716000" cy="13716000"/>
          </a:xfrm>
        </p:grpSpPr>
        <p:sp>
          <p:nvSpPr>
            <p:cNvPr id="168" name="Freeform 16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8"/>
              <a:stretch>
                <a:fillRect l="-41705" r="-49377"/>
              </a:stretch>
            </a:blipFill>
          </p:spPr>
          <p:txBody>
            <a:bodyPr/>
            <a:lstStyle/>
            <a:p>
              <a:endParaRPr lang="en-GB"/>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F6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353629" cy="1925451"/>
            <a:chOff x="0" y="0"/>
            <a:chExt cx="24471505"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nvGrpSpPr>
            <p:cNvPr id="45" name="Group 45"/>
            <p:cNvGrpSpPr/>
            <p:nvPr/>
          </p:nvGrpSpPr>
          <p:grpSpPr>
            <a:xfrm>
              <a:off x="11678039" y="0"/>
              <a:ext cx="1710195" cy="1267474"/>
              <a:chOff x="0" y="0"/>
              <a:chExt cx="1391575" cy="1031336"/>
            </a:xfrm>
          </p:grpSpPr>
          <p:sp>
            <p:nvSpPr>
              <p:cNvPr id="46" name="Freeform 46"/>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7" name="TextBox 47"/>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8" name="Freeform 48"/>
            <p:cNvSpPr/>
            <p:nvPr/>
          </p:nvSpPr>
          <p:spPr>
            <a:xfrm>
              <a:off x="12593474" y="231371"/>
              <a:ext cx="546976" cy="1036103"/>
            </a:xfrm>
            <a:custGeom>
              <a:avLst/>
              <a:gdLst/>
              <a:ahLst/>
              <a:cxnLst/>
              <a:rect l="l" t="t" r="r" b="b"/>
              <a:pathLst>
                <a:path w="546976" h="1036103">
                  <a:moveTo>
                    <a:pt x="0" y="0"/>
                  </a:moveTo>
                  <a:lnTo>
                    <a:pt x="546976" y="0"/>
                  </a:lnTo>
                  <a:lnTo>
                    <a:pt x="546976" y="1036103"/>
                  </a:lnTo>
                  <a:lnTo>
                    <a:pt x="0" y="1036103"/>
                  </a:lnTo>
                  <a:lnTo>
                    <a:pt x="0" y="0"/>
                  </a:lnTo>
                  <a:close/>
                </a:path>
              </a:pathLst>
            </a:custGeom>
            <a:blipFill>
              <a:blip r:embed="rId2"/>
              <a:stretch>
                <a:fillRect/>
              </a:stretch>
            </a:blipFill>
          </p:spPr>
          <p:txBody>
            <a:bodyPr/>
            <a:lstStyle/>
            <a:p>
              <a:endParaRPr lang="en-GB"/>
            </a:p>
          </p:txBody>
        </p:sp>
        <p:sp>
          <p:nvSpPr>
            <p:cNvPr id="49" name="Freeform 49"/>
            <p:cNvSpPr/>
            <p:nvPr/>
          </p:nvSpPr>
          <p:spPr>
            <a:xfrm>
              <a:off x="12659795" y="322849"/>
              <a:ext cx="414334" cy="351666"/>
            </a:xfrm>
            <a:custGeom>
              <a:avLst/>
              <a:gdLst/>
              <a:ahLst/>
              <a:cxnLst/>
              <a:rect l="l" t="t" r="r" b="b"/>
              <a:pathLst>
                <a:path w="414334" h="351666">
                  <a:moveTo>
                    <a:pt x="0" y="0"/>
                  </a:moveTo>
                  <a:lnTo>
                    <a:pt x="414334" y="0"/>
                  </a:lnTo>
                  <a:lnTo>
                    <a:pt x="414334"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0" name="Group 50"/>
            <p:cNvGrpSpPr/>
            <p:nvPr/>
          </p:nvGrpSpPr>
          <p:grpSpPr>
            <a:xfrm>
              <a:off x="7871785" y="0"/>
              <a:ext cx="1710195" cy="1267474"/>
              <a:chOff x="0" y="0"/>
              <a:chExt cx="1391575" cy="1031336"/>
            </a:xfrm>
          </p:grpSpPr>
          <p:sp>
            <p:nvSpPr>
              <p:cNvPr id="51" name="Freeform 51"/>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2" name="TextBox 52"/>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3" name="Group 53"/>
            <p:cNvGrpSpPr/>
            <p:nvPr/>
          </p:nvGrpSpPr>
          <p:grpSpPr>
            <a:xfrm>
              <a:off x="6694117" y="1259608"/>
              <a:ext cx="1719238" cy="1299794"/>
              <a:chOff x="0" y="0"/>
              <a:chExt cx="1352862" cy="1022803"/>
            </a:xfrm>
          </p:grpSpPr>
          <p:sp>
            <p:nvSpPr>
              <p:cNvPr id="54" name="Freeform 54"/>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5" name="TextBox 55"/>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6" name="Freeform 56"/>
            <p:cNvSpPr/>
            <p:nvPr/>
          </p:nvSpPr>
          <p:spPr>
            <a:xfrm>
              <a:off x="6927446"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7" name="Group 57"/>
            <p:cNvGrpSpPr/>
            <p:nvPr/>
          </p:nvGrpSpPr>
          <p:grpSpPr>
            <a:xfrm>
              <a:off x="10592730" y="0"/>
              <a:ext cx="1458815" cy="1267474"/>
              <a:chOff x="0" y="0"/>
              <a:chExt cx="1131574" cy="983154"/>
            </a:xfrm>
          </p:grpSpPr>
          <p:sp>
            <p:nvSpPr>
              <p:cNvPr id="58" name="Freeform 58"/>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59" name="TextBox 59"/>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0" name="Freeform 60"/>
            <p:cNvSpPr/>
            <p:nvPr/>
          </p:nvSpPr>
          <p:spPr>
            <a:xfrm>
              <a:off x="10686965"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1" name="Group 61"/>
            <p:cNvGrpSpPr/>
            <p:nvPr/>
          </p:nvGrpSpPr>
          <p:grpSpPr>
            <a:xfrm>
              <a:off x="8395100" y="1259608"/>
              <a:ext cx="1436472" cy="1299794"/>
              <a:chOff x="0" y="0"/>
              <a:chExt cx="1021192" cy="924027"/>
            </a:xfrm>
          </p:grpSpPr>
          <p:sp>
            <p:nvSpPr>
              <p:cNvPr id="62" name="Freeform 62"/>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3" name="TextBox 63"/>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4" name="Freeform 64"/>
            <p:cNvSpPr/>
            <p:nvPr/>
          </p:nvSpPr>
          <p:spPr>
            <a:xfrm>
              <a:off x="8545438"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5" name="Group 65"/>
            <p:cNvGrpSpPr/>
            <p:nvPr/>
          </p:nvGrpSpPr>
          <p:grpSpPr>
            <a:xfrm>
              <a:off x="9522290" y="1259608"/>
              <a:ext cx="1347143" cy="1299794"/>
              <a:chOff x="0" y="0"/>
              <a:chExt cx="953402" cy="919893"/>
            </a:xfrm>
          </p:grpSpPr>
          <p:sp>
            <p:nvSpPr>
              <p:cNvPr id="66" name="Freeform 66"/>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7" name="TextBox 67"/>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8" name="Freeform 68"/>
            <p:cNvSpPr/>
            <p:nvPr/>
          </p:nvSpPr>
          <p:spPr>
            <a:xfrm>
              <a:off x="9729919" y="1417837"/>
              <a:ext cx="931883" cy="1108862"/>
            </a:xfrm>
            <a:custGeom>
              <a:avLst/>
              <a:gdLst/>
              <a:ahLst/>
              <a:cxnLst/>
              <a:rect l="l" t="t" r="r" b="b"/>
              <a:pathLst>
                <a:path w="931883" h="1108862">
                  <a:moveTo>
                    <a:pt x="0" y="0"/>
                  </a:moveTo>
                  <a:lnTo>
                    <a:pt x="931884" y="0"/>
                  </a:lnTo>
                  <a:lnTo>
                    <a:pt x="931884" y="1108861"/>
                  </a:lnTo>
                  <a:lnTo>
                    <a:pt x="0" y="1108861"/>
                  </a:lnTo>
                  <a:lnTo>
                    <a:pt x="0" y="0"/>
                  </a:lnTo>
                  <a:close/>
                </a:path>
              </a:pathLst>
            </a:custGeom>
            <a:blipFill>
              <a:blip r:embed="rId11"/>
              <a:stretch>
                <a:fillRect l="-445" r="-445" b="-2825"/>
              </a:stretch>
            </a:blipFill>
          </p:spPr>
          <p:txBody>
            <a:bodyPr/>
            <a:lstStyle/>
            <a:p>
              <a:endParaRPr lang="en-GB"/>
            </a:p>
          </p:txBody>
        </p:sp>
        <p:grpSp>
          <p:nvGrpSpPr>
            <p:cNvPr id="69" name="Group 69"/>
            <p:cNvGrpSpPr/>
            <p:nvPr/>
          </p:nvGrpSpPr>
          <p:grpSpPr>
            <a:xfrm>
              <a:off x="6694117" y="0"/>
              <a:ext cx="1540742" cy="1257883"/>
              <a:chOff x="0" y="0"/>
              <a:chExt cx="1372617" cy="1120624"/>
            </a:xfrm>
          </p:grpSpPr>
          <p:sp>
            <p:nvSpPr>
              <p:cNvPr id="70" name="Freeform 70"/>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1" name="TextBox 71"/>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2" name="Freeform 72"/>
            <p:cNvSpPr/>
            <p:nvPr/>
          </p:nvSpPr>
          <p:spPr>
            <a:xfrm>
              <a:off x="7148216" y="242039"/>
              <a:ext cx="814479" cy="1017569"/>
            </a:xfrm>
            <a:custGeom>
              <a:avLst/>
              <a:gdLst/>
              <a:ahLst/>
              <a:cxnLst/>
              <a:rect l="l" t="t" r="r" b="b"/>
              <a:pathLst>
                <a:path w="814479" h="1017569">
                  <a:moveTo>
                    <a:pt x="0" y="0"/>
                  </a:moveTo>
                  <a:lnTo>
                    <a:pt x="814479" y="0"/>
                  </a:lnTo>
                  <a:lnTo>
                    <a:pt x="814479" y="1017569"/>
                  </a:lnTo>
                  <a:lnTo>
                    <a:pt x="0" y="1017569"/>
                  </a:lnTo>
                  <a:lnTo>
                    <a:pt x="0" y="0"/>
                  </a:lnTo>
                  <a:close/>
                </a:path>
              </a:pathLst>
            </a:custGeom>
            <a:blipFill>
              <a:blip r:embed="rId12"/>
              <a:stretch>
                <a:fillRect/>
              </a:stretch>
            </a:blipFill>
          </p:spPr>
          <p:txBody>
            <a:bodyPr/>
            <a:lstStyle/>
            <a:p>
              <a:endParaRPr lang="en-GB"/>
            </a:p>
          </p:txBody>
        </p:sp>
        <p:grpSp>
          <p:nvGrpSpPr>
            <p:cNvPr id="73" name="Group 73"/>
            <p:cNvGrpSpPr/>
            <p:nvPr/>
          </p:nvGrpSpPr>
          <p:grpSpPr>
            <a:xfrm>
              <a:off x="12051546" y="1267474"/>
              <a:ext cx="1336688" cy="1299794"/>
              <a:chOff x="0" y="0"/>
              <a:chExt cx="1152709" cy="1120893"/>
            </a:xfrm>
          </p:grpSpPr>
          <p:sp>
            <p:nvSpPr>
              <p:cNvPr id="74" name="Freeform 74"/>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5" name="TextBox 75"/>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6" name="Freeform 76"/>
            <p:cNvSpPr/>
            <p:nvPr/>
          </p:nvSpPr>
          <p:spPr>
            <a:xfrm>
              <a:off x="12409326"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7" name="Group 77"/>
            <p:cNvGrpSpPr/>
            <p:nvPr/>
          </p:nvGrpSpPr>
          <p:grpSpPr>
            <a:xfrm>
              <a:off x="10841148" y="1267474"/>
              <a:ext cx="1210398" cy="1291928"/>
              <a:chOff x="0" y="0"/>
              <a:chExt cx="926978" cy="989417"/>
            </a:xfrm>
          </p:grpSpPr>
          <p:sp>
            <p:nvSpPr>
              <p:cNvPr id="78" name="Freeform 78"/>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79" name="TextBox 79"/>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0" name="Freeform 80"/>
            <p:cNvSpPr/>
            <p:nvPr/>
          </p:nvSpPr>
          <p:spPr>
            <a:xfrm>
              <a:off x="10958332"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1" name="Group 81"/>
            <p:cNvGrpSpPr/>
            <p:nvPr/>
          </p:nvGrpSpPr>
          <p:grpSpPr>
            <a:xfrm>
              <a:off x="9273305" y="0"/>
              <a:ext cx="1319425" cy="1257883"/>
              <a:chOff x="0" y="0"/>
              <a:chExt cx="1079750" cy="1029387"/>
            </a:xfrm>
          </p:grpSpPr>
          <p:sp>
            <p:nvSpPr>
              <p:cNvPr id="82" name="Freeform 82"/>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3" name="TextBox 83"/>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4" name="Freeform 84"/>
            <p:cNvSpPr/>
            <p:nvPr/>
          </p:nvSpPr>
          <p:spPr>
            <a:xfrm>
              <a:off x="9337084" y="143025"/>
              <a:ext cx="1238731" cy="1114858"/>
            </a:xfrm>
            <a:custGeom>
              <a:avLst/>
              <a:gdLst/>
              <a:ahLst/>
              <a:cxnLst/>
              <a:rect l="l" t="t" r="r" b="b"/>
              <a:pathLst>
                <a:path w="1238731" h="1114858">
                  <a:moveTo>
                    <a:pt x="0" y="0"/>
                  </a:moveTo>
                  <a:lnTo>
                    <a:pt x="1238730" y="0"/>
                  </a:lnTo>
                  <a:lnTo>
                    <a:pt x="1238730"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5" name="Freeform 85"/>
            <p:cNvSpPr/>
            <p:nvPr/>
          </p:nvSpPr>
          <p:spPr>
            <a:xfrm>
              <a:off x="8355895"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6" name="TextBox 86"/>
            <p:cNvSpPr txBox="1"/>
            <p:nvPr/>
          </p:nvSpPr>
          <p:spPr>
            <a:xfrm>
              <a:off x="12781040"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nvGrpSpPr>
            <p:cNvPr id="87" name="Group 87"/>
            <p:cNvGrpSpPr/>
            <p:nvPr/>
          </p:nvGrpSpPr>
          <p:grpSpPr>
            <a:xfrm>
              <a:off x="18372156" y="0"/>
              <a:ext cx="1710195" cy="1267474"/>
              <a:chOff x="0" y="0"/>
              <a:chExt cx="1391575" cy="1031336"/>
            </a:xfrm>
          </p:grpSpPr>
          <p:sp>
            <p:nvSpPr>
              <p:cNvPr id="88" name="Freeform 88"/>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89" name="TextBox 89"/>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0" name="Freeform 90"/>
            <p:cNvSpPr/>
            <p:nvPr/>
          </p:nvSpPr>
          <p:spPr>
            <a:xfrm>
              <a:off x="19287591" y="231371"/>
              <a:ext cx="546976" cy="1036103"/>
            </a:xfrm>
            <a:custGeom>
              <a:avLst/>
              <a:gdLst/>
              <a:ahLst/>
              <a:cxnLst/>
              <a:rect l="l" t="t" r="r" b="b"/>
              <a:pathLst>
                <a:path w="546976" h="1036103">
                  <a:moveTo>
                    <a:pt x="0" y="0"/>
                  </a:moveTo>
                  <a:lnTo>
                    <a:pt x="546976" y="0"/>
                  </a:lnTo>
                  <a:lnTo>
                    <a:pt x="546976" y="1036103"/>
                  </a:lnTo>
                  <a:lnTo>
                    <a:pt x="0" y="1036103"/>
                  </a:lnTo>
                  <a:lnTo>
                    <a:pt x="0" y="0"/>
                  </a:lnTo>
                  <a:close/>
                </a:path>
              </a:pathLst>
            </a:custGeom>
            <a:blipFill>
              <a:blip r:embed="rId2"/>
              <a:stretch>
                <a:fillRect/>
              </a:stretch>
            </a:blipFill>
          </p:spPr>
          <p:txBody>
            <a:bodyPr/>
            <a:lstStyle/>
            <a:p>
              <a:endParaRPr lang="en-GB"/>
            </a:p>
          </p:txBody>
        </p:sp>
        <p:sp>
          <p:nvSpPr>
            <p:cNvPr id="91" name="Freeform 91"/>
            <p:cNvSpPr/>
            <p:nvPr/>
          </p:nvSpPr>
          <p:spPr>
            <a:xfrm>
              <a:off x="19353912" y="322849"/>
              <a:ext cx="414334" cy="351666"/>
            </a:xfrm>
            <a:custGeom>
              <a:avLst/>
              <a:gdLst/>
              <a:ahLst/>
              <a:cxnLst/>
              <a:rect l="l" t="t" r="r" b="b"/>
              <a:pathLst>
                <a:path w="414334" h="351666">
                  <a:moveTo>
                    <a:pt x="0" y="0"/>
                  </a:moveTo>
                  <a:lnTo>
                    <a:pt x="414334" y="0"/>
                  </a:lnTo>
                  <a:lnTo>
                    <a:pt x="414334"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2" name="Group 92"/>
            <p:cNvGrpSpPr/>
            <p:nvPr/>
          </p:nvGrpSpPr>
          <p:grpSpPr>
            <a:xfrm>
              <a:off x="14565902" y="0"/>
              <a:ext cx="1710195" cy="1267474"/>
              <a:chOff x="0" y="0"/>
              <a:chExt cx="1391575" cy="1031336"/>
            </a:xfrm>
          </p:grpSpPr>
          <p:sp>
            <p:nvSpPr>
              <p:cNvPr id="93" name="Freeform 93"/>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4" name="TextBox 94"/>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5" name="Group 95"/>
            <p:cNvGrpSpPr/>
            <p:nvPr/>
          </p:nvGrpSpPr>
          <p:grpSpPr>
            <a:xfrm>
              <a:off x="13388234" y="1259608"/>
              <a:ext cx="1719238" cy="1299794"/>
              <a:chOff x="0" y="0"/>
              <a:chExt cx="1352862" cy="1022803"/>
            </a:xfrm>
          </p:grpSpPr>
          <p:sp>
            <p:nvSpPr>
              <p:cNvPr id="96" name="Freeform 96"/>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7" name="TextBox 97"/>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98" name="Freeform 98"/>
            <p:cNvSpPr/>
            <p:nvPr/>
          </p:nvSpPr>
          <p:spPr>
            <a:xfrm>
              <a:off x="13621563"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99" name="Group 99"/>
            <p:cNvGrpSpPr/>
            <p:nvPr/>
          </p:nvGrpSpPr>
          <p:grpSpPr>
            <a:xfrm>
              <a:off x="17286848" y="0"/>
              <a:ext cx="1458815" cy="1267474"/>
              <a:chOff x="0" y="0"/>
              <a:chExt cx="1131574" cy="983154"/>
            </a:xfrm>
          </p:grpSpPr>
          <p:sp>
            <p:nvSpPr>
              <p:cNvPr id="100" name="Freeform 100"/>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1" name="TextBox 101"/>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2" name="Freeform 102"/>
            <p:cNvSpPr/>
            <p:nvPr/>
          </p:nvSpPr>
          <p:spPr>
            <a:xfrm>
              <a:off x="17381082"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3" name="Group 103"/>
            <p:cNvGrpSpPr/>
            <p:nvPr/>
          </p:nvGrpSpPr>
          <p:grpSpPr>
            <a:xfrm>
              <a:off x="15089218" y="1259608"/>
              <a:ext cx="1436472" cy="1299794"/>
              <a:chOff x="0" y="0"/>
              <a:chExt cx="1021192" cy="924027"/>
            </a:xfrm>
          </p:grpSpPr>
          <p:sp>
            <p:nvSpPr>
              <p:cNvPr id="104" name="Freeform 104"/>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5" name="TextBox 105"/>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6" name="Freeform 106"/>
            <p:cNvSpPr/>
            <p:nvPr/>
          </p:nvSpPr>
          <p:spPr>
            <a:xfrm>
              <a:off x="15239555"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7" name="Group 107"/>
            <p:cNvGrpSpPr/>
            <p:nvPr/>
          </p:nvGrpSpPr>
          <p:grpSpPr>
            <a:xfrm>
              <a:off x="16216407" y="1259608"/>
              <a:ext cx="1347143" cy="1299794"/>
              <a:chOff x="0" y="0"/>
              <a:chExt cx="953402" cy="919893"/>
            </a:xfrm>
          </p:grpSpPr>
          <p:sp>
            <p:nvSpPr>
              <p:cNvPr id="108" name="Freeform 108"/>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09" name="TextBox 109"/>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0" name="Freeform 110"/>
            <p:cNvSpPr/>
            <p:nvPr/>
          </p:nvSpPr>
          <p:spPr>
            <a:xfrm>
              <a:off x="16424037"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1" name="Group 111"/>
            <p:cNvGrpSpPr/>
            <p:nvPr/>
          </p:nvGrpSpPr>
          <p:grpSpPr>
            <a:xfrm>
              <a:off x="13388234" y="0"/>
              <a:ext cx="1540742" cy="1257883"/>
              <a:chOff x="0" y="0"/>
              <a:chExt cx="1372617" cy="1120624"/>
            </a:xfrm>
          </p:grpSpPr>
          <p:sp>
            <p:nvSpPr>
              <p:cNvPr id="112" name="Freeform 112"/>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3" name="TextBox 113"/>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4" name="Freeform 114"/>
            <p:cNvSpPr/>
            <p:nvPr/>
          </p:nvSpPr>
          <p:spPr>
            <a:xfrm>
              <a:off x="13842333" y="242039"/>
              <a:ext cx="814479" cy="1017569"/>
            </a:xfrm>
            <a:custGeom>
              <a:avLst/>
              <a:gdLst/>
              <a:ahLst/>
              <a:cxnLst/>
              <a:rect l="l" t="t" r="r" b="b"/>
              <a:pathLst>
                <a:path w="814479" h="1017569">
                  <a:moveTo>
                    <a:pt x="0" y="0"/>
                  </a:moveTo>
                  <a:lnTo>
                    <a:pt x="814479" y="0"/>
                  </a:lnTo>
                  <a:lnTo>
                    <a:pt x="814479" y="1017569"/>
                  </a:lnTo>
                  <a:lnTo>
                    <a:pt x="0" y="1017569"/>
                  </a:lnTo>
                  <a:lnTo>
                    <a:pt x="0" y="0"/>
                  </a:lnTo>
                  <a:close/>
                </a:path>
              </a:pathLst>
            </a:custGeom>
            <a:blipFill>
              <a:blip r:embed="rId12"/>
              <a:stretch>
                <a:fillRect/>
              </a:stretch>
            </a:blipFill>
          </p:spPr>
          <p:txBody>
            <a:bodyPr/>
            <a:lstStyle/>
            <a:p>
              <a:endParaRPr lang="en-GB"/>
            </a:p>
          </p:txBody>
        </p:sp>
        <p:grpSp>
          <p:nvGrpSpPr>
            <p:cNvPr id="115" name="Group 115"/>
            <p:cNvGrpSpPr/>
            <p:nvPr/>
          </p:nvGrpSpPr>
          <p:grpSpPr>
            <a:xfrm>
              <a:off x="18745663" y="1267474"/>
              <a:ext cx="1336688" cy="1299794"/>
              <a:chOff x="0" y="0"/>
              <a:chExt cx="1152709" cy="1120893"/>
            </a:xfrm>
          </p:grpSpPr>
          <p:sp>
            <p:nvSpPr>
              <p:cNvPr id="116" name="Freeform 116"/>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7" name="TextBox 117"/>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18" name="Freeform 118"/>
            <p:cNvSpPr/>
            <p:nvPr/>
          </p:nvSpPr>
          <p:spPr>
            <a:xfrm>
              <a:off x="19103443"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19" name="Group 119"/>
            <p:cNvGrpSpPr/>
            <p:nvPr/>
          </p:nvGrpSpPr>
          <p:grpSpPr>
            <a:xfrm>
              <a:off x="17535265" y="1267474"/>
              <a:ext cx="1210398" cy="1291928"/>
              <a:chOff x="0" y="0"/>
              <a:chExt cx="926978" cy="989417"/>
            </a:xfrm>
          </p:grpSpPr>
          <p:sp>
            <p:nvSpPr>
              <p:cNvPr id="120" name="Freeform 120"/>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1" name="TextBox 121"/>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2" name="Freeform 122"/>
            <p:cNvSpPr/>
            <p:nvPr/>
          </p:nvSpPr>
          <p:spPr>
            <a:xfrm>
              <a:off x="17652449" y="1403895"/>
              <a:ext cx="970629" cy="1155507"/>
            </a:xfrm>
            <a:custGeom>
              <a:avLst/>
              <a:gdLst/>
              <a:ahLst/>
              <a:cxnLst/>
              <a:rect l="l" t="t" r="r" b="b"/>
              <a:pathLst>
                <a:path w="970629" h="1155507">
                  <a:moveTo>
                    <a:pt x="0" y="0"/>
                  </a:moveTo>
                  <a:lnTo>
                    <a:pt x="970630" y="0"/>
                  </a:lnTo>
                  <a:lnTo>
                    <a:pt x="970630"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3" name="Group 123"/>
            <p:cNvGrpSpPr/>
            <p:nvPr/>
          </p:nvGrpSpPr>
          <p:grpSpPr>
            <a:xfrm>
              <a:off x="15967422" y="0"/>
              <a:ext cx="1319425" cy="1257883"/>
              <a:chOff x="0" y="0"/>
              <a:chExt cx="1079750" cy="1029387"/>
            </a:xfrm>
          </p:grpSpPr>
          <p:sp>
            <p:nvSpPr>
              <p:cNvPr id="124" name="Freeform 124"/>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5" name="TextBox 125"/>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6" name="Freeform 126"/>
            <p:cNvSpPr/>
            <p:nvPr/>
          </p:nvSpPr>
          <p:spPr>
            <a:xfrm>
              <a:off x="16031201"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7" name="Freeform 127"/>
            <p:cNvSpPr/>
            <p:nvPr/>
          </p:nvSpPr>
          <p:spPr>
            <a:xfrm>
              <a:off x="15050012"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28" name="TextBox 128"/>
            <p:cNvSpPr txBox="1"/>
            <p:nvPr/>
          </p:nvSpPr>
          <p:spPr>
            <a:xfrm>
              <a:off x="19475157"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nvGrpSpPr>
            <p:cNvPr id="129" name="Group 129"/>
            <p:cNvGrpSpPr/>
            <p:nvPr/>
          </p:nvGrpSpPr>
          <p:grpSpPr>
            <a:xfrm>
              <a:off x="21623093" y="0"/>
              <a:ext cx="1710195" cy="1267474"/>
              <a:chOff x="0" y="0"/>
              <a:chExt cx="1391575" cy="1031336"/>
            </a:xfrm>
          </p:grpSpPr>
          <p:sp>
            <p:nvSpPr>
              <p:cNvPr id="130" name="Freeform 13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1" name="TextBox 13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2" name="Group 132"/>
            <p:cNvGrpSpPr/>
            <p:nvPr/>
          </p:nvGrpSpPr>
          <p:grpSpPr>
            <a:xfrm>
              <a:off x="19993103" y="1257883"/>
              <a:ext cx="1719238" cy="1299794"/>
              <a:chOff x="0" y="0"/>
              <a:chExt cx="1352862" cy="1022803"/>
            </a:xfrm>
          </p:grpSpPr>
          <p:sp>
            <p:nvSpPr>
              <p:cNvPr id="133" name="Freeform 133"/>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4" name="TextBox 134"/>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5" name="Freeform 135"/>
            <p:cNvSpPr/>
            <p:nvPr/>
          </p:nvSpPr>
          <p:spPr>
            <a:xfrm>
              <a:off x="20164110" y="1367675"/>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6" name="Group 136"/>
            <p:cNvGrpSpPr/>
            <p:nvPr/>
          </p:nvGrpSpPr>
          <p:grpSpPr>
            <a:xfrm>
              <a:off x="21699293" y="1257883"/>
              <a:ext cx="1436472" cy="1299794"/>
              <a:chOff x="0" y="0"/>
              <a:chExt cx="1021192" cy="924027"/>
            </a:xfrm>
          </p:grpSpPr>
          <p:sp>
            <p:nvSpPr>
              <p:cNvPr id="137" name="Freeform 137"/>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38" name="TextBox 138"/>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39" name="Freeform 139"/>
            <p:cNvSpPr/>
            <p:nvPr/>
          </p:nvSpPr>
          <p:spPr>
            <a:xfrm>
              <a:off x="22053595" y="1318754"/>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0" name="Group 140"/>
            <p:cNvGrpSpPr/>
            <p:nvPr/>
          </p:nvGrpSpPr>
          <p:grpSpPr>
            <a:xfrm>
              <a:off x="23124362" y="1257883"/>
              <a:ext cx="1347143" cy="1299794"/>
              <a:chOff x="0" y="0"/>
              <a:chExt cx="953402" cy="919893"/>
            </a:xfrm>
          </p:grpSpPr>
          <p:sp>
            <p:nvSpPr>
              <p:cNvPr id="141" name="Freeform 141"/>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2" name="TextBox 142"/>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3" name="Freeform 143"/>
            <p:cNvSpPr/>
            <p:nvPr/>
          </p:nvSpPr>
          <p:spPr>
            <a:xfrm>
              <a:off x="23288165" y="145840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44" name="Group 144"/>
            <p:cNvGrpSpPr/>
            <p:nvPr/>
          </p:nvGrpSpPr>
          <p:grpSpPr>
            <a:xfrm>
              <a:off x="20082351" y="0"/>
              <a:ext cx="1540742" cy="1257883"/>
              <a:chOff x="0" y="0"/>
              <a:chExt cx="1372617" cy="1120624"/>
            </a:xfrm>
          </p:grpSpPr>
          <p:sp>
            <p:nvSpPr>
              <p:cNvPr id="145" name="Freeform 145"/>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6" name="TextBox 146"/>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7" name="Freeform 147"/>
            <p:cNvSpPr/>
            <p:nvPr/>
          </p:nvSpPr>
          <p:spPr>
            <a:xfrm>
              <a:off x="20445483" y="266065"/>
              <a:ext cx="814479" cy="1017569"/>
            </a:xfrm>
            <a:custGeom>
              <a:avLst/>
              <a:gdLst/>
              <a:ahLst/>
              <a:cxnLst/>
              <a:rect l="l" t="t" r="r" b="b"/>
              <a:pathLst>
                <a:path w="814479" h="1017569">
                  <a:moveTo>
                    <a:pt x="0" y="0"/>
                  </a:moveTo>
                  <a:lnTo>
                    <a:pt x="814479" y="0"/>
                  </a:lnTo>
                  <a:lnTo>
                    <a:pt x="814479" y="1017569"/>
                  </a:lnTo>
                  <a:lnTo>
                    <a:pt x="0" y="1017569"/>
                  </a:lnTo>
                  <a:lnTo>
                    <a:pt x="0" y="0"/>
                  </a:lnTo>
                  <a:close/>
                </a:path>
              </a:pathLst>
            </a:custGeom>
            <a:blipFill>
              <a:blip r:embed="rId12"/>
              <a:stretch>
                <a:fillRect/>
              </a:stretch>
            </a:blipFill>
          </p:spPr>
          <p:txBody>
            <a:bodyPr/>
            <a:lstStyle/>
            <a:p>
              <a:endParaRPr lang="en-GB"/>
            </a:p>
          </p:txBody>
        </p:sp>
        <p:grpSp>
          <p:nvGrpSpPr>
            <p:cNvPr id="148" name="Group 148"/>
            <p:cNvGrpSpPr/>
            <p:nvPr/>
          </p:nvGrpSpPr>
          <p:grpSpPr>
            <a:xfrm>
              <a:off x="23333288" y="0"/>
              <a:ext cx="1050712" cy="1257883"/>
              <a:chOff x="0" y="0"/>
              <a:chExt cx="859849" cy="1029387"/>
            </a:xfrm>
          </p:grpSpPr>
          <p:sp>
            <p:nvSpPr>
              <p:cNvPr id="149" name="Freeform 149"/>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0" name="TextBox 150"/>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1" name="Freeform 151"/>
            <p:cNvSpPr/>
            <p:nvPr/>
          </p:nvSpPr>
          <p:spPr>
            <a:xfrm>
              <a:off x="23333288" y="266065"/>
              <a:ext cx="1050712" cy="945641"/>
            </a:xfrm>
            <a:custGeom>
              <a:avLst/>
              <a:gdLst/>
              <a:ahLst/>
              <a:cxnLst/>
              <a:rect l="l" t="t" r="r" b="b"/>
              <a:pathLst>
                <a:path w="1050712" h="945641">
                  <a:moveTo>
                    <a:pt x="0" y="0"/>
                  </a:moveTo>
                  <a:lnTo>
                    <a:pt x="1050712" y="0"/>
                  </a:lnTo>
                  <a:lnTo>
                    <a:pt x="1050712" y="945641"/>
                  </a:lnTo>
                  <a:lnTo>
                    <a:pt x="0" y="94564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2" name="Freeform 152"/>
            <p:cNvSpPr/>
            <p:nvPr/>
          </p:nvSpPr>
          <p:spPr>
            <a:xfrm>
              <a:off x="22080003" y="203082"/>
              <a:ext cx="796374" cy="1054800"/>
            </a:xfrm>
            <a:custGeom>
              <a:avLst/>
              <a:gdLst/>
              <a:ahLst/>
              <a:cxnLst/>
              <a:rect l="l" t="t" r="r" b="b"/>
              <a:pathLst>
                <a:path w="796374" h="1054800">
                  <a:moveTo>
                    <a:pt x="0" y="0"/>
                  </a:moveTo>
                  <a:lnTo>
                    <a:pt x="796375" y="0"/>
                  </a:lnTo>
                  <a:lnTo>
                    <a:pt x="796375"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3" name="Group 153"/>
            <p:cNvGrpSpPr/>
            <p:nvPr/>
          </p:nvGrpSpPr>
          <p:grpSpPr>
            <a:xfrm>
              <a:off x="278061" y="264867"/>
              <a:ext cx="5749031" cy="2037534"/>
              <a:chOff x="0" y="0"/>
              <a:chExt cx="1545242" cy="547655"/>
            </a:xfrm>
          </p:grpSpPr>
          <p:sp>
            <p:nvSpPr>
              <p:cNvPr id="154" name="Freeform 154"/>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5" name="TextBox 155"/>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6" name="Freeform 156"/>
            <p:cNvSpPr/>
            <p:nvPr/>
          </p:nvSpPr>
          <p:spPr>
            <a:xfrm>
              <a:off x="824830" y="480562"/>
              <a:ext cx="4655492" cy="1606145"/>
            </a:xfrm>
            <a:custGeom>
              <a:avLst/>
              <a:gdLst/>
              <a:ahLst/>
              <a:cxnLst/>
              <a:rect l="l" t="t" r="r" b="b"/>
              <a:pathLst>
                <a:path w="4655492" h="1606145">
                  <a:moveTo>
                    <a:pt x="0" y="0"/>
                  </a:moveTo>
                  <a:lnTo>
                    <a:pt x="4655493" y="0"/>
                  </a:lnTo>
                  <a:lnTo>
                    <a:pt x="4655493" y="1606145"/>
                  </a:lnTo>
                  <a:lnTo>
                    <a:pt x="0" y="1606145"/>
                  </a:lnTo>
                  <a:lnTo>
                    <a:pt x="0" y="0"/>
                  </a:lnTo>
                  <a:close/>
                </a:path>
              </a:pathLst>
            </a:custGeom>
            <a:blipFill>
              <a:blip r:embed="rId21"/>
              <a:stretch>
                <a:fillRect/>
              </a:stretch>
            </a:blipFill>
          </p:spPr>
          <p:txBody>
            <a:bodyPr/>
            <a:lstStyle/>
            <a:p>
              <a:endParaRPr lang="en-GB"/>
            </a:p>
          </p:txBody>
        </p:sp>
      </p:grpSp>
      <p:grpSp>
        <p:nvGrpSpPr>
          <p:cNvPr id="157" name="Group 157"/>
          <p:cNvGrpSpPr/>
          <p:nvPr/>
        </p:nvGrpSpPr>
        <p:grpSpPr>
          <a:xfrm>
            <a:off x="16699308" y="8688520"/>
            <a:ext cx="1287928" cy="1287928"/>
            <a:chOff x="0" y="0"/>
            <a:chExt cx="13716000" cy="13716000"/>
          </a:xfrm>
        </p:grpSpPr>
        <p:sp>
          <p:nvSpPr>
            <p:cNvPr id="158" name="Freeform 15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2"/>
              <a:stretch>
                <a:fillRect l="-41705" r="-49377"/>
              </a:stretch>
            </a:blipFill>
          </p:spPr>
          <p:txBody>
            <a:bodyPr/>
            <a:lstStyle/>
            <a:p>
              <a:endParaRPr lang="en-GB"/>
            </a:p>
          </p:txBody>
        </p:sp>
      </p:grpSp>
      <p:sp>
        <p:nvSpPr>
          <p:cNvPr id="159" name="Freeform 159"/>
          <p:cNvSpPr/>
          <p:nvPr/>
        </p:nvSpPr>
        <p:spPr>
          <a:xfrm rot="4019096">
            <a:off x="11219124" y="4573552"/>
            <a:ext cx="9374416" cy="5847292"/>
          </a:xfrm>
          <a:custGeom>
            <a:avLst/>
            <a:gdLst/>
            <a:ahLst/>
            <a:cxnLst/>
            <a:rect l="l" t="t" r="r" b="b"/>
            <a:pathLst>
              <a:path w="9374416" h="5847292">
                <a:moveTo>
                  <a:pt x="0" y="0"/>
                </a:moveTo>
                <a:lnTo>
                  <a:pt x="9374416" y="0"/>
                </a:lnTo>
                <a:lnTo>
                  <a:pt x="9374416" y="5847292"/>
                </a:lnTo>
                <a:lnTo>
                  <a:pt x="0" y="584729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60" name="TextBox 160"/>
          <p:cNvSpPr txBox="1"/>
          <p:nvPr/>
        </p:nvSpPr>
        <p:spPr>
          <a:xfrm>
            <a:off x="13625525" y="4679027"/>
            <a:ext cx="4138778" cy="1005205"/>
          </a:xfrm>
          <a:prstGeom prst="rect">
            <a:avLst/>
          </a:prstGeom>
        </p:spPr>
        <p:txBody>
          <a:bodyPr lIns="0" tIns="0" rIns="0" bIns="0" rtlCol="0" anchor="t">
            <a:spAutoFit/>
          </a:bodyPr>
          <a:lstStyle/>
          <a:p>
            <a:pPr algn="l">
              <a:lnSpc>
                <a:spcPts val="3919"/>
              </a:lnSpc>
            </a:pPr>
            <a:r>
              <a:rPr lang="en-US" sz="2799">
                <a:solidFill>
                  <a:srgbClr val="142143"/>
                </a:solidFill>
                <a:latin typeface="Poppins"/>
                <a:ea typeface="Poppins"/>
                <a:cs typeface="Poppins"/>
                <a:sym typeface="Poppins"/>
              </a:rPr>
              <a:t>Lord, in your mercy, hear our prayer.</a:t>
            </a:r>
          </a:p>
        </p:txBody>
      </p:sp>
      <p:sp>
        <p:nvSpPr>
          <p:cNvPr id="161" name="TextBox 161"/>
          <p:cNvSpPr txBox="1"/>
          <p:nvPr/>
        </p:nvSpPr>
        <p:spPr>
          <a:xfrm>
            <a:off x="13849228" y="6181172"/>
            <a:ext cx="3494044" cy="1005205"/>
          </a:xfrm>
          <a:prstGeom prst="rect">
            <a:avLst/>
          </a:prstGeom>
        </p:spPr>
        <p:txBody>
          <a:bodyPr lIns="0" tIns="0" rIns="0" bIns="0" rtlCol="0" anchor="t">
            <a:spAutoFit/>
          </a:bodyPr>
          <a:lstStyle/>
          <a:p>
            <a:pPr algn="l">
              <a:lnSpc>
                <a:spcPts val="3920"/>
              </a:lnSpc>
            </a:pPr>
            <a:r>
              <a:rPr lang="en-US" sz="2800">
                <a:solidFill>
                  <a:srgbClr val="142143"/>
                </a:solidFill>
                <a:latin typeface="Poppins"/>
                <a:ea typeface="Poppins"/>
                <a:cs typeface="Poppins"/>
                <a:sym typeface="Poppins"/>
              </a:rPr>
              <a:t>In Jesus’ name, I pray.</a:t>
            </a:r>
          </a:p>
        </p:txBody>
      </p:sp>
      <p:sp>
        <p:nvSpPr>
          <p:cNvPr id="162" name="TextBox 162"/>
          <p:cNvSpPr txBox="1"/>
          <p:nvPr/>
        </p:nvSpPr>
        <p:spPr>
          <a:xfrm>
            <a:off x="14469392" y="7683315"/>
            <a:ext cx="2873880" cy="1005205"/>
          </a:xfrm>
          <a:prstGeom prst="rect">
            <a:avLst/>
          </a:prstGeom>
        </p:spPr>
        <p:txBody>
          <a:bodyPr lIns="0" tIns="0" rIns="0" bIns="0" rtlCol="0" anchor="t">
            <a:spAutoFit/>
          </a:bodyPr>
          <a:lstStyle/>
          <a:p>
            <a:pPr algn="l">
              <a:lnSpc>
                <a:spcPts val="3920"/>
              </a:lnSpc>
            </a:pPr>
            <a:r>
              <a:rPr lang="en-US" sz="2800">
                <a:solidFill>
                  <a:srgbClr val="142143"/>
                </a:solidFill>
                <a:latin typeface="Poppins"/>
                <a:ea typeface="Poppins"/>
                <a:cs typeface="Poppins"/>
                <a:sym typeface="Poppins"/>
              </a:rPr>
              <a:t>In Jesus’ name, I pray.</a:t>
            </a:r>
          </a:p>
        </p:txBody>
      </p:sp>
      <p:sp>
        <p:nvSpPr>
          <p:cNvPr id="163" name="TextBox 163"/>
          <p:cNvSpPr txBox="1"/>
          <p:nvPr/>
        </p:nvSpPr>
        <p:spPr>
          <a:xfrm>
            <a:off x="15342035" y="9246759"/>
            <a:ext cx="1128593" cy="509905"/>
          </a:xfrm>
          <a:prstGeom prst="rect">
            <a:avLst/>
          </a:prstGeom>
        </p:spPr>
        <p:txBody>
          <a:bodyPr lIns="0" tIns="0" rIns="0" bIns="0" rtlCol="0" anchor="t">
            <a:spAutoFit/>
          </a:bodyPr>
          <a:lstStyle/>
          <a:p>
            <a:pPr algn="l">
              <a:lnSpc>
                <a:spcPts val="3920"/>
              </a:lnSpc>
            </a:pPr>
            <a:r>
              <a:rPr lang="en-US" sz="2800">
                <a:solidFill>
                  <a:srgbClr val="142143"/>
                </a:solidFill>
                <a:latin typeface="Poppins"/>
                <a:ea typeface="Poppins"/>
                <a:cs typeface="Poppins"/>
                <a:sym typeface="Poppins"/>
              </a:rPr>
              <a:t>Amen.</a:t>
            </a:r>
          </a:p>
        </p:txBody>
      </p:sp>
      <p:sp>
        <p:nvSpPr>
          <p:cNvPr id="164" name="Freeform 164"/>
          <p:cNvSpPr/>
          <p:nvPr/>
        </p:nvSpPr>
        <p:spPr>
          <a:xfrm rot="750233">
            <a:off x="962834" y="8307897"/>
            <a:ext cx="3138934" cy="1224184"/>
          </a:xfrm>
          <a:custGeom>
            <a:avLst/>
            <a:gdLst/>
            <a:ahLst/>
            <a:cxnLst/>
            <a:rect l="l" t="t" r="r" b="b"/>
            <a:pathLst>
              <a:path w="3138934" h="1224184">
                <a:moveTo>
                  <a:pt x="0" y="0"/>
                </a:moveTo>
                <a:lnTo>
                  <a:pt x="3138934" y="0"/>
                </a:lnTo>
                <a:lnTo>
                  <a:pt x="3138934" y="1224184"/>
                </a:lnTo>
                <a:lnTo>
                  <a:pt x="0" y="12241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65" name="Freeform 165"/>
          <p:cNvSpPr/>
          <p:nvPr/>
        </p:nvSpPr>
        <p:spPr>
          <a:xfrm>
            <a:off x="16858630" y="2131272"/>
            <a:ext cx="1128606" cy="1644598"/>
          </a:xfrm>
          <a:custGeom>
            <a:avLst/>
            <a:gdLst/>
            <a:ahLst/>
            <a:cxnLst/>
            <a:rect l="l" t="t" r="r" b="b"/>
            <a:pathLst>
              <a:path w="1128606" h="1644598">
                <a:moveTo>
                  <a:pt x="0" y="0"/>
                </a:moveTo>
                <a:lnTo>
                  <a:pt x="1128606" y="0"/>
                </a:lnTo>
                <a:lnTo>
                  <a:pt x="1128606" y="1644598"/>
                </a:lnTo>
                <a:lnTo>
                  <a:pt x="0" y="164459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166" name="Freeform 166"/>
          <p:cNvSpPr/>
          <p:nvPr/>
        </p:nvSpPr>
        <p:spPr>
          <a:xfrm>
            <a:off x="158570" y="3176727"/>
            <a:ext cx="5576927" cy="4691589"/>
          </a:xfrm>
          <a:custGeom>
            <a:avLst/>
            <a:gdLst/>
            <a:ahLst/>
            <a:cxnLst/>
            <a:rect l="l" t="t" r="r" b="b"/>
            <a:pathLst>
              <a:path w="5576927" h="4691589">
                <a:moveTo>
                  <a:pt x="0" y="0"/>
                </a:moveTo>
                <a:lnTo>
                  <a:pt x="5576926" y="0"/>
                </a:lnTo>
                <a:lnTo>
                  <a:pt x="5576926" y="4691589"/>
                </a:lnTo>
                <a:lnTo>
                  <a:pt x="0" y="469158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GB"/>
          </a:p>
        </p:txBody>
      </p:sp>
      <p:sp>
        <p:nvSpPr>
          <p:cNvPr id="167" name="Freeform 167"/>
          <p:cNvSpPr/>
          <p:nvPr/>
        </p:nvSpPr>
        <p:spPr>
          <a:xfrm>
            <a:off x="5118522" y="3266592"/>
            <a:ext cx="8050956" cy="7577963"/>
          </a:xfrm>
          <a:custGeom>
            <a:avLst/>
            <a:gdLst/>
            <a:ahLst/>
            <a:cxnLst/>
            <a:rect l="l" t="t" r="r" b="b"/>
            <a:pathLst>
              <a:path w="8050956" h="7577963">
                <a:moveTo>
                  <a:pt x="0" y="0"/>
                </a:moveTo>
                <a:lnTo>
                  <a:pt x="8050956" y="0"/>
                </a:lnTo>
                <a:lnTo>
                  <a:pt x="8050956" y="7577962"/>
                </a:lnTo>
                <a:lnTo>
                  <a:pt x="0" y="7577962"/>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168" name="TextBox 168"/>
          <p:cNvSpPr txBox="1"/>
          <p:nvPr/>
        </p:nvSpPr>
        <p:spPr>
          <a:xfrm>
            <a:off x="6361259" y="3602297"/>
            <a:ext cx="5631110" cy="6948805"/>
          </a:xfrm>
          <a:prstGeom prst="rect">
            <a:avLst/>
          </a:prstGeom>
        </p:spPr>
        <p:txBody>
          <a:bodyPr lIns="0" tIns="0" rIns="0" bIns="0" rtlCol="0" anchor="t">
            <a:spAutoFit/>
          </a:bodyPr>
          <a:lstStyle/>
          <a:p>
            <a:pPr algn="ctr">
              <a:lnSpc>
                <a:spcPts val="3919"/>
              </a:lnSpc>
            </a:pPr>
            <a:r>
              <a:rPr lang="en-US" sz="2799" b="1">
                <a:solidFill>
                  <a:srgbClr val="142143"/>
                </a:solidFill>
                <a:latin typeface="Poppins Bold"/>
                <a:ea typeface="Poppins Bold"/>
                <a:cs typeface="Poppins Bold"/>
                <a:sym typeface="Poppins Bold"/>
              </a:rPr>
              <a:t>Pray to God for help in </a:t>
            </a:r>
          </a:p>
          <a:p>
            <a:pPr algn="ctr">
              <a:lnSpc>
                <a:spcPts val="3919"/>
              </a:lnSpc>
            </a:pPr>
            <a:r>
              <a:rPr lang="en-US" sz="2799" b="1">
                <a:solidFill>
                  <a:srgbClr val="142143"/>
                </a:solidFill>
                <a:latin typeface="Poppins Bold"/>
                <a:ea typeface="Poppins Bold"/>
                <a:cs typeface="Poppins Bold"/>
                <a:sym typeface="Poppins Bold"/>
              </a:rPr>
              <a:t>making the right choices </a:t>
            </a:r>
          </a:p>
          <a:p>
            <a:pPr algn="ctr">
              <a:lnSpc>
                <a:spcPts val="3919"/>
              </a:lnSpc>
            </a:pPr>
            <a:r>
              <a:rPr lang="en-US" sz="2799" b="1">
                <a:solidFill>
                  <a:srgbClr val="142143"/>
                </a:solidFill>
                <a:latin typeface="Poppins Bold"/>
                <a:ea typeface="Poppins Bold"/>
                <a:cs typeface="Poppins Bold"/>
                <a:sym typeface="Poppins Bold"/>
              </a:rPr>
              <a:t>and how to bring hope to others:</a:t>
            </a:r>
          </a:p>
          <a:p>
            <a:pPr algn="l">
              <a:lnSpc>
                <a:spcPts val="3919"/>
              </a:lnSpc>
            </a:pPr>
            <a:endParaRPr lang="en-US" sz="2799" b="1">
              <a:solidFill>
                <a:srgbClr val="142143"/>
              </a:solidFill>
              <a:latin typeface="Poppins Bold"/>
              <a:ea typeface="Poppins Bold"/>
              <a:cs typeface="Poppins Bold"/>
              <a:sym typeface="Poppins Bold"/>
            </a:endParaRPr>
          </a:p>
          <a:p>
            <a:pPr algn="l">
              <a:lnSpc>
                <a:spcPts val="3919"/>
              </a:lnSpc>
            </a:pPr>
            <a:r>
              <a:rPr lang="en-US" sz="2799" b="1">
                <a:solidFill>
                  <a:srgbClr val="142143"/>
                </a:solidFill>
                <a:latin typeface="Poppins Bold"/>
                <a:ea typeface="Poppins Bold"/>
                <a:cs typeface="Poppins Bold"/>
                <a:sym typeface="Poppins Bold"/>
              </a:rPr>
              <a:t>    </a:t>
            </a:r>
            <a:r>
              <a:rPr lang="en-US" sz="2799">
                <a:solidFill>
                  <a:srgbClr val="142143"/>
                </a:solidFill>
                <a:latin typeface="Poppins"/>
                <a:ea typeface="Poppins"/>
                <a:cs typeface="Poppins"/>
                <a:sym typeface="Poppins"/>
              </a:rPr>
              <a:t> I know that with your help I can make the right choices. Help me to...(your ideas).</a:t>
            </a:r>
          </a:p>
          <a:p>
            <a:pPr algn="l">
              <a:lnSpc>
                <a:spcPts val="3919"/>
              </a:lnSpc>
            </a:pPr>
            <a:endParaRPr lang="en-US" sz="2799">
              <a:solidFill>
                <a:srgbClr val="142143"/>
              </a:solidFill>
              <a:latin typeface="Poppins"/>
              <a:ea typeface="Poppins"/>
              <a:cs typeface="Poppins"/>
              <a:sym typeface="Poppins"/>
            </a:endParaRPr>
          </a:p>
          <a:p>
            <a:pPr algn="l">
              <a:lnSpc>
                <a:spcPts val="3919"/>
              </a:lnSpc>
            </a:pPr>
            <a:r>
              <a:rPr lang="en-US" sz="2799">
                <a:solidFill>
                  <a:srgbClr val="142143"/>
                </a:solidFill>
                <a:latin typeface="Poppins"/>
                <a:ea typeface="Poppins"/>
                <a:cs typeface="Poppins"/>
                <a:sym typeface="Poppins"/>
              </a:rPr>
              <a:t>I pray for (your ideas), and with your help, I will bring hope to others by... (your ideas).</a:t>
            </a:r>
          </a:p>
          <a:p>
            <a:pPr algn="l">
              <a:lnSpc>
                <a:spcPts val="3919"/>
              </a:lnSpc>
            </a:pPr>
            <a:endParaRPr lang="en-US" sz="2799">
              <a:solidFill>
                <a:srgbClr val="142143"/>
              </a:solidFill>
              <a:latin typeface="Poppins"/>
              <a:ea typeface="Poppins"/>
              <a:cs typeface="Poppins"/>
              <a:sym typeface="Poppins"/>
            </a:endParaRPr>
          </a:p>
          <a:p>
            <a:pPr algn="l">
              <a:lnSpc>
                <a:spcPts val="3919"/>
              </a:lnSpc>
            </a:pPr>
            <a:endParaRPr lang="en-US" sz="2799">
              <a:solidFill>
                <a:srgbClr val="142143"/>
              </a:solidFill>
              <a:latin typeface="Poppins"/>
              <a:ea typeface="Poppins"/>
              <a:cs typeface="Poppins"/>
              <a:sym typeface="Poppins"/>
            </a:endParaRPr>
          </a:p>
        </p:txBody>
      </p:sp>
      <p:sp>
        <p:nvSpPr>
          <p:cNvPr id="169" name="TextBox 169"/>
          <p:cNvSpPr txBox="1"/>
          <p:nvPr/>
        </p:nvSpPr>
        <p:spPr>
          <a:xfrm>
            <a:off x="352367" y="1922861"/>
            <a:ext cx="10066259" cy="1085006"/>
          </a:xfrm>
          <a:prstGeom prst="rect">
            <a:avLst/>
          </a:prstGeom>
        </p:spPr>
        <p:txBody>
          <a:bodyPr lIns="0" tIns="0" rIns="0" bIns="0" rtlCol="0" anchor="t">
            <a:spAutoFit/>
          </a:bodyPr>
          <a:lstStyle/>
          <a:p>
            <a:pPr algn="ctr">
              <a:lnSpc>
                <a:spcPts val="8446"/>
              </a:lnSpc>
            </a:pPr>
            <a:r>
              <a:rPr lang="en-US" sz="6033" b="1">
                <a:solidFill>
                  <a:srgbClr val="FFFFFF"/>
                </a:solidFill>
                <a:latin typeface="Poppins Bold"/>
                <a:ea typeface="Poppins Bold"/>
                <a:cs typeface="Poppins Bold"/>
                <a:sym typeface="Poppins Bold"/>
              </a:rPr>
              <a:t>Write your prayer of Hope</a:t>
            </a:r>
          </a:p>
        </p:txBody>
      </p:sp>
      <p:sp>
        <p:nvSpPr>
          <p:cNvPr id="170" name="TextBox 170"/>
          <p:cNvSpPr txBox="1"/>
          <p:nvPr/>
        </p:nvSpPr>
        <p:spPr>
          <a:xfrm>
            <a:off x="1611876" y="3602297"/>
            <a:ext cx="3220154" cy="1005205"/>
          </a:xfrm>
          <a:prstGeom prst="rect">
            <a:avLst/>
          </a:prstGeom>
        </p:spPr>
        <p:txBody>
          <a:bodyPr lIns="0" tIns="0" rIns="0" bIns="0" rtlCol="0" anchor="t">
            <a:spAutoFit/>
          </a:bodyPr>
          <a:lstStyle/>
          <a:p>
            <a:pPr algn="ctr">
              <a:lnSpc>
                <a:spcPts val="3919"/>
              </a:lnSpc>
            </a:pPr>
            <a:r>
              <a:rPr lang="en-US" sz="2799" b="1">
                <a:solidFill>
                  <a:srgbClr val="142143"/>
                </a:solidFill>
                <a:latin typeface="Poppins Bold"/>
                <a:ea typeface="Poppins Bold"/>
                <a:cs typeface="Poppins Bold"/>
                <a:sym typeface="Poppins Bold"/>
              </a:rPr>
              <a:t>Openings</a:t>
            </a:r>
          </a:p>
          <a:p>
            <a:pPr algn="ctr">
              <a:lnSpc>
                <a:spcPts val="3919"/>
              </a:lnSpc>
            </a:pPr>
            <a:r>
              <a:rPr lang="en-US" sz="2799" b="1">
                <a:solidFill>
                  <a:srgbClr val="142143"/>
                </a:solidFill>
                <a:latin typeface="Poppins Bold"/>
                <a:ea typeface="Poppins Bold"/>
                <a:cs typeface="Poppins Bold"/>
                <a:sym typeface="Poppins Bold"/>
              </a:rPr>
              <a:t>(choose one)</a:t>
            </a:r>
          </a:p>
        </p:txBody>
      </p:sp>
      <p:grpSp>
        <p:nvGrpSpPr>
          <p:cNvPr id="171" name="Group 171"/>
          <p:cNvGrpSpPr/>
          <p:nvPr/>
        </p:nvGrpSpPr>
        <p:grpSpPr>
          <a:xfrm>
            <a:off x="1062035" y="5143500"/>
            <a:ext cx="3769995" cy="1912073"/>
            <a:chOff x="0" y="0"/>
            <a:chExt cx="5026660" cy="2549431"/>
          </a:xfrm>
        </p:grpSpPr>
        <p:sp>
          <p:nvSpPr>
            <p:cNvPr id="172" name="TextBox 172"/>
            <p:cNvSpPr txBox="1"/>
            <p:nvPr/>
          </p:nvSpPr>
          <p:spPr>
            <a:xfrm>
              <a:off x="0" y="-85725"/>
              <a:ext cx="3026727" cy="651298"/>
            </a:xfrm>
            <a:prstGeom prst="rect">
              <a:avLst/>
            </a:prstGeom>
          </p:spPr>
          <p:txBody>
            <a:bodyPr lIns="0" tIns="0" rIns="0" bIns="0" rtlCol="0" anchor="t">
              <a:spAutoFit/>
            </a:bodyPr>
            <a:lstStyle/>
            <a:p>
              <a:pPr algn="l">
                <a:lnSpc>
                  <a:spcPts val="3920"/>
                </a:lnSpc>
              </a:pPr>
              <a:r>
                <a:rPr lang="en-US" sz="2800">
                  <a:solidFill>
                    <a:srgbClr val="142143"/>
                  </a:solidFill>
                  <a:latin typeface="Poppins"/>
                  <a:ea typeface="Poppins"/>
                  <a:cs typeface="Poppins"/>
                  <a:sym typeface="Poppins"/>
                </a:rPr>
                <a:t>Dear God,...</a:t>
              </a:r>
            </a:p>
          </p:txBody>
        </p:sp>
        <p:sp>
          <p:nvSpPr>
            <p:cNvPr id="173" name="TextBox 173"/>
            <p:cNvSpPr txBox="1"/>
            <p:nvPr/>
          </p:nvSpPr>
          <p:spPr>
            <a:xfrm>
              <a:off x="0" y="906204"/>
              <a:ext cx="5026660" cy="651298"/>
            </a:xfrm>
            <a:prstGeom prst="rect">
              <a:avLst/>
            </a:prstGeom>
          </p:spPr>
          <p:txBody>
            <a:bodyPr lIns="0" tIns="0" rIns="0" bIns="0" rtlCol="0" anchor="t">
              <a:spAutoFit/>
            </a:bodyPr>
            <a:lstStyle/>
            <a:p>
              <a:pPr algn="l">
                <a:lnSpc>
                  <a:spcPts val="3920"/>
                </a:lnSpc>
              </a:pPr>
              <a:r>
                <a:rPr lang="en-US" sz="2800">
                  <a:solidFill>
                    <a:srgbClr val="142143"/>
                  </a:solidFill>
                  <a:latin typeface="Poppins"/>
                  <a:ea typeface="Poppins"/>
                  <a:cs typeface="Poppins"/>
                  <a:sym typeface="Poppins"/>
                </a:rPr>
                <a:t>Heavenly Father,...</a:t>
              </a:r>
            </a:p>
          </p:txBody>
        </p:sp>
        <p:sp>
          <p:nvSpPr>
            <p:cNvPr id="174" name="TextBox 174"/>
            <p:cNvSpPr txBox="1"/>
            <p:nvPr/>
          </p:nvSpPr>
          <p:spPr>
            <a:xfrm>
              <a:off x="0" y="1898132"/>
              <a:ext cx="3104198" cy="651298"/>
            </a:xfrm>
            <a:prstGeom prst="rect">
              <a:avLst/>
            </a:prstGeom>
          </p:spPr>
          <p:txBody>
            <a:bodyPr lIns="0" tIns="0" rIns="0" bIns="0" rtlCol="0" anchor="t">
              <a:spAutoFit/>
            </a:bodyPr>
            <a:lstStyle/>
            <a:p>
              <a:pPr algn="l">
                <a:lnSpc>
                  <a:spcPts val="3919"/>
                </a:lnSpc>
              </a:pPr>
              <a:r>
                <a:rPr lang="en-US" sz="2799">
                  <a:solidFill>
                    <a:srgbClr val="142143"/>
                  </a:solidFill>
                  <a:latin typeface="Poppins"/>
                  <a:ea typeface="Poppins"/>
                  <a:cs typeface="Poppins"/>
                  <a:sym typeface="Poppins"/>
                </a:rPr>
                <a:t>Dear Lord,..</a:t>
              </a:r>
            </a:p>
          </p:txBody>
        </p:sp>
      </p:grpSp>
      <p:sp>
        <p:nvSpPr>
          <p:cNvPr id="175" name="TextBox 175"/>
          <p:cNvSpPr txBox="1"/>
          <p:nvPr/>
        </p:nvSpPr>
        <p:spPr>
          <a:xfrm>
            <a:off x="14331042" y="3517790"/>
            <a:ext cx="2527588" cy="1005205"/>
          </a:xfrm>
          <a:prstGeom prst="rect">
            <a:avLst/>
          </a:prstGeom>
        </p:spPr>
        <p:txBody>
          <a:bodyPr wrap="square" lIns="0" tIns="0" rIns="0" bIns="0" rtlCol="0" anchor="t">
            <a:spAutoFit/>
          </a:bodyPr>
          <a:lstStyle/>
          <a:p>
            <a:pPr algn="ctr">
              <a:lnSpc>
                <a:spcPts val="3919"/>
              </a:lnSpc>
            </a:pPr>
            <a:r>
              <a:rPr lang="en-US" sz="2799" b="1" dirty="0">
                <a:solidFill>
                  <a:srgbClr val="142143"/>
                </a:solidFill>
                <a:latin typeface="Poppins Bold"/>
                <a:ea typeface="Poppins Bold"/>
                <a:cs typeface="Poppins Bold"/>
                <a:sym typeface="Poppins Bold"/>
              </a:rPr>
              <a:t>Endings</a:t>
            </a:r>
          </a:p>
          <a:p>
            <a:pPr algn="ctr">
              <a:lnSpc>
                <a:spcPts val="3919"/>
              </a:lnSpc>
            </a:pPr>
            <a:r>
              <a:rPr lang="en-US" sz="2799" b="1" dirty="0">
                <a:solidFill>
                  <a:srgbClr val="142143"/>
                </a:solidFill>
                <a:latin typeface="Poppins Bold"/>
                <a:ea typeface="Poppins Bold"/>
                <a:cs typeface="Poppins Bold"/>
                <a:sym typeface="Poppins Bold"/>
              </a:rPr>
              <a:t>(choose one)</a:t>
            </a:r>
          </a:p>
        </p:txBody>
      </p:sp>
      <p:grpSp>
        <p:nvGrpSpPr>
          <p:cNvPr id="176" name="Group 176"/>
          <p:cNvGrpSpPr/>
          <p:nvPr/>
        </p:nvGrpSpPr>
        <p:grpSpPr>
          <a:xfrm>
            <a:off x="16851708" y="8840920"/>
            <a:ext cx="1287928" cy="1287928"/>
            <a:chOff x="0" y="0"/>
            <a:chExt cx="13716000" cy="13716000"/>
          </a:xfrm>
        </p:grpSpPr>
        <p:sp>
          <p:nvSpPr>
            <p:cNvPr id="177" name="Freeform 177"/>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2"/>
              <a:stretch>
                <a:fillRect l="-41705" r="-49377"/>
              </a:stretch>
            </a:blipFill>
          </p:spPr>
          <p:txBody>
            <a:bodyPr/>
            <a:lstStyle/>
            <a:p>
              <a:endParaRPr lang="en-GB"/>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BA2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TextBox 159"/>
          <p:cNvSpPr txBox="1"/>
          <p:nvPr/>
        </p:nvSpPr>
        <p:spPr>
          <a:xfrm>
            <a:off x="720250" y="3301819"/>
            <a:ext cx="16847501" cy="5208270"/>
          </a:xfrm>
          <a:prstGeom prst="rect">
            <a:avLst/>
          </a:prstGeom>
        </p:spPr>
        <p:txBody>
          <a:bodyPr lIns="0" tIns="0" rIns="0" bIns="0" rtlCol="0" anchor="t">
            <a:spAutoFit/>
          </a:bodyPr>
          <a:lstStyle/>
          <a:p>
            <a:pPr algn="ctr">
              <a:lnSpc>
                <a:spcPts val="5880"/>
              </a:lnSpc>
            </a:pPr>
            <a:endParaRPr/>
          </a:p>
          <a:p>
            <a:pPr algn="l">
              <a:lnSpc>
                <a:spcPts val="5880"/>
              </a:lnSpc>
            </a:pPr>
            <a:r>
              <a:rPr lang="en-US" sz="4200">
                <a:solidFill>
                  <a:srgbClr val="FFFFFF"/>
                </a:solidFill>
                <a:latin typeface="Poppins"/>
                <a:ea typeface="Poppins"/>
                <a:cs typeface="Poppins"/>
                <a:sym typeface="Poppins"/>
              </a:rPr>
              <a:t>Lord, we are ready to continue our journey with you, knowing that you have forgiven us for the mistakes we’ve made. This is a time of hope. Help us to use our time well. May we open the doors of our hearts each day to be closer to you and to share your love with others. Amen.</a:t>
            </a:r>
          </a:p>
          <a:p>
            <a:pPr algn="ctr">
              <a:lnSpc>
                <a:spcPts val="5880"/>
              </a:lnSpc>
            </a:pPr>
            <a:endParaRPr lang="en-US" sz="4200">
              <a:solidFill>
                <a:srgbClr val="FFFFFF"/>
              </a:solidFill>
              <a:latin typeface="Poppins"/>
              <a:ea typeface="Poppins"/>
              <a:cs typeface="Poppins"/>
              <a:sym typeface="Poppins"/>
            </a:endParaRPr>
          </a:p>
        </p:txBody>
      </p:sp>
      <p:sp>
        <p:nvSpPr>
          <p:cNvPr id="160" name="TextBox 160"/>
          <p:cNvSpPr txBox="1"/>
          <p:nvPr/>
        </p:nvSpPr>
        <p:spPr>
          <a:xfrm>
            <a:off x="618623" y="2264229"/>
            <a:ext cx="6752635" cy="1151890"/>
          </a:xfrm>
          <a:prstGeom prst="rect">
            <a:avLst/>
          </a:prstGeom>
        </p:spPr>
        <p:txBody>
          <a:bodyPr lIns="0" tIns="0" rIns="0" bIns="0" rtlCol="0" anchor="t">
            <a:spAutoFit/>
          </a:bodyPr>
          <a:lstStyle/>
          <a:p>
            <a:pPr algn="l">
              <a:lnSpc>
                <a:spcPts val="8959"/>
              </a:lnSpc>
            </a:pPr>
            <a:r>
              <a:rPr lang="en-US" sz="6399" b="1">
                <a:solidFill>
                  <a:srgbClr val="FFFFFF"/>
                </a:solidFill>
                <a:latin typeface="Poppins Bold"/>
                <a:ea typeface="Poppins Bold"/>
                <a:cs typeface="Poppins Bold"/>
                <a:sym typeface="Poppins Bold"/>
              </a:rPr>
              <a:t>Closing Prayer</a:t>
            </a:r>
          </a:p>
        </p:txBody>
      </p:sp>
      <p:grpSp>
        <p:nvGrpSpPr>
          <p:cNvPr id="161" name="Group 161"/>
          <p:cNvGrpSpPr/>
          <p:nvPr/>
        </p:nvGrpSpPr>
        <p:grpSpPr>
          <a:xfrm>
            <a:off x="16699308" y="8688520"/>
            <a:ext cx="1287928" cy="1287928"/>
            <a:chOff x="0" y="0"/>
            <a:chExt cx="13716000" cy="13716000"/>
          </a:xfrm>
        </p:grpSpPr>
        <p:sp>
          <p:nvSpPr>
            <p:cNvPr id="162" name="Freeform 162"/>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2"/>
              <a:stretch>
                <a:fillRect l="-41705" r="-49377"/>
              </a:stretch>
            </a:blipFill>
          </p:spPr>
          <p:txBody>
            <a:bodyPr/>
            <a:lstStyle/>
            <a:p>
              <a:endParaRPr lang="en-GB"/>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F6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TextBox 159"/>
          <p:cNvSpPr txBox="1"/>
          <p:nvPr/>
        </p:nvSpPr>
        <p:spPr>
          <a:xfrm>
            <a:off x="618623" y="1986303"/>
            <a:ext cx="6752635" cy="1151890"/>
          </a:xfrm>
          <a:prstGeom prst="rect">
            <a:avLst/>
          </a:prstGeom>
        </p:spPr>
        <p:txBody>
          <a:bodyPr lIns="0" tIns="0" rIns="0" bIns="0" rtlCol="0" anchor="t">
            <a:spAutoFit/>
          </a:bodyPr>
          <a:lstStyle/>
          <a:p>
            <a:pPr algn="l">
              <a:lnSpc>
                <a:spcPts val="8959"/>
              </a:lnSpc>
            </a:pPr>
            <a:r>
              <a:rPr lang="en-US" sz="6399" b="1">
                <a:solidFill>
                  <a:srgbClr val="FFFFFF"/>
                </a:solidFill>
                <a:latin typeface="Poppins Bold"/>
                <a:ea typeface="Poppins Bold"/>
                <a:cs typeface="Poppins Bold"/>
                <a:sym typeface="Poppins Bold"/>
              </a:rPr>
              <a:t>Opening Prayer</a:t>
            </a:r>
          </a:p>
        </p:txBody>
      </p:sp>
      <p:sp>
        <p:nvSpPr>
          <p:cNvPr id="160" name="TextBox 160"/>
          <p:cNvSpPr txBox="1"/>
          <p:nvPr/>
        </p:nvSpPr>
        <p:spPr>
          <a:xfrm>
            <a:off x="703328" y="3633493"/>
            <a:ext cx="16881343" cy="7033260"/>
          </a:xfrm>
          <a:prstGeom prst="rect">
            <a:avLst/>
          </a:prstGeom>
        </p:spPr>
        <p:txBody>
          <a:bodyPr lIns="0" tIns="0" rIns="0" bIns="0" rtlCol="0" anchor="t">
            <a:spAutoFit/>
          </a:bodyPr>
          <a:lstStyle/>
          <a:p>
            <a:pPr algn="l">
              <a:lnSpc>
                <a:spcPts val="5040"/>
              </a:lnSpc>
            </a:pPr>
            <a:r>
              <a:rPr lang="en-US" sz="3600" b="1">
                <a:solidFill>
                  <a:srgbClr val="FFFFFF"/>
                </a:solidFill>
                <a:latin typeface="Poppins Bold"/>
                <a:ea typeface="Poppins Bold"/>
                <a:cs typeface="Poppins Bold"/>
                <a:sym typeface="Poppins Bold"/>
              </a:rPr>
              <a:t>Heavenly Father,</a:t>
            </a:r>
          </a:p>
          <a:p>
            <a:pPr algn="l">
              <a:lnSpc>
                <a:spcPts val="5040"/>
              </a:lnSpc>
            </a:pPr>
            <a:endParaRPr lang="en-US" sz="3600" b="1">
              <a:solidFill>
                <a:srgbClr val="FFFFFF"/>
              </a:solidFill>
              <a:latin typeface="Poppins Bold"/>
              <a:ea typeface="Poppins Bold"/>
              <a:cs typeface="Poppins Bold"/>
              <a:sym typeface="Poppins Bold"/>
            </a:endParaRPr>
          </a:p>
          <a:p>
            <a:pPr algn="l">
              <a:lnSpc>
                <a:spcPts val="5040"/>
              </a:lnSpc>
            </a:pPr>
            <a:r>
              <a:rPr lang="en-US" sz="3600" b="1">
                <a:solidFill>
                  <a:srgbClr val="FFFFFF"/>
                </a:solidFill>
                <a:latin typeface="Poppins Bold"/>
                <a:ea typeface="Poppins Bold"/>
                <a:cs typeface="Poppins Bold"/>
                <a:sym typeface="Poppins Bold"/>
              </a:rPr>
              <a:t>We bring the gift of ourselves to you today, knowing that sometimes we make mistakes with our words and with our actions. Bring us closer to you to start afresh. Help us to forgive ourselves and others. Lead us on a better path to be “Pilgrims of Hope”, sharing your love and kindness wherever we go. </a:t>
            </a:r>
          </a:p>
          <a:p>
            <a:pPr algn="l">
              <a:lnSpc>
                <a:spcPts val="5040"/>
              </a:lnSpc>
            </a:pPr>
            <a:endParaRPr lang="en-US" sz="3600" b="1">
              <a:solidFill>
                <a:srgbClr val="FFFFFF"/>
              </a:solidFill>
              <a:latin typeface="Poppins Bold"/>
              <a:ea typeface="Poppins Bold"/>
              <a:cs typeface="Poppins Bold"/>
              <a:sym typeface="Poppins Bold"/>
            </a:endParaRPr>
          </a:p>
          <a:p>
            <a:pPr algn="l">
              <a:lnSpc>
                <a:spcPts val="5040"/>
              </a:lnSpc>
            </a:pPr>
            <a:r>
              <a:rPr lang="en-US" sz="3600" b="1">
                <a:solidFill>
                  <a:srgbClr val="FFFFFF"/>
                </a:solidFill>
                <a:latin typeface="Poppins Bold"/>
                <a:ea typeface="Poppins Bold"/>
                <a:cs typeface="Poppins Bold"/>
                <a:sym typeface="Poppins Bold"/>
              </a:rPr>
              <a:t>Amen.</a:t>
            </a:r>
          </a:p>
          <a:p>
            <a:pPr algn="l">
              <a:lnSpc>
                <a:spcPts val="5040"/>
              </a:lnSpc>
            </a:pPr>
            <a:endParaRPr lang="en-US" sz="3600" b="1">
              <a:solidFill>
                <a:srgbClr val="FFFFFF"/>
              </a:solidFill>
              <a:latin typeface="Poppins Bold"/>
              <a:ea typeface="Poppins Bold"/>
              <a:cs typeface="Poppins Bold"/>
              <a:sym typeface="Poppins Bold"/>
            </a:endParaRPr>
          </a:p>
          <a:p>
            <a:pPr algn="l">
              <a:lnSpc>
                <a:spcPts val="5040"/>
              </a:lnSpc>
            </a:pPr>
            <a:endParaRPr lang="en-US" sz="3600" b="1">
              <a:solidFill>
                <a:srgbClr val="FFFFFF"/>
              </a:solidFill>
              <a:latin typeface="Poppins Bold"/>
              <a:ea typeface="Poppins Bold"/>
              <a:cs typeface="Poppins Bold"/>
              <a:sym typeface="Poppins Bold"/>
            </a:endParaRPr>
          </a:p>
        </p:txBody>
      </p:sp>
      <p:grpSp>
        <p:nvGrpSpPr>
          <p:cNvPr id="161" name="Group 161"/>
          <p:cNvGrpSpPr/>
          <p:nvPr/>
        </p:nvGrpSpPr>
        <p:grpSpPr>
          <a:xfrm>
            <a:off x="16699308" y="8688520"/>
            <a:ext cx="1287928" cy="1287928"/>
            <a:chOff x="0" y="0"/>
            <a:chExt cx="13716000" cy="13716000"/>
          </a:xfrm>
        </p:grpSpPr>
        <p:sp>
          <p:nvSpPr>
            <p:cNvPr id="162" name="Freeform 162"/>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2"/>
              <a:stretch>
                <a:fillRect l="-41705" r="-49377"/>
              </a:stretch>
            </a:blipFill>
          </p:spPr>
          <p:txBody>
            <a:bodyPr/>
            <a:lstStyle/>
            <a:p>
              <a:endParaRPr lang="en-GB"/>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7C8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65" name="TextBox 165"/>
          <p:cNvSpPr txBox="1"/>
          <p:nvPr/>
        </p:nvSpPr>
        <p:spPr>
          <a:xfrm>
            <a:off x="587063" y="2302215"/>
            <a:ext cx="9293568" cy="1117229"/>
          </a:xfrm>
          <a:prstGeom prst="rect">
            <a:avLst/>
          </a:prstGeom>
        </p:spPr>
        <p:txBody>
          <a:bodyPr wrap="square" lIns="0" tIns="0" rIns="0" bIns="0" rtlCol="0" anchor="t">
            <a:spAutoFit/>
          </a:bodyPr>
          <a:lstStyle/>
          <a:p>
            <a:pPr algn="l">
              <a:lnSpc>
                <a:spcPts val="9568"/>
              </a:lnSpc>
            </a:pPr>
            <a:r>
              <a:rPr lang="en-US" sz="5400" b="1" dirty="0">
                <a:solidFill>
                  <a:srgbClr val="FFFFFF"/>
                </a:solidFill>
                <a:latin typeface="Poppins Bold"/>
                <a:ea typeface="Poppins Bold"/>
                <a:cs typeface="Poppins Bold"/>
                <a:sym typeface="Poppins Bold"/>
              </a:rPr>
              <a:t>Now it’s a time for action!</a:t>
            </a:r>
          </a:p>
        </p:txBody>
      </p:sp>
      <p:sp>
        <p:nvSpPr>
          <p:cNvPr id="166" name="TextBox 166"/>
          <p:cNvSpPr txBox="1"/>
          <p:nvPr/>
        </p:nvSpPr>
        <p:spPr>
          <a:xfrm>
            <a:off x="644714" y="3695700"/>
            <a:ext cx="8594485" cy="5305298"/>
          </a:xfrm>
          <a:prstGeom prst="rect">
            <a:avLst/>
          </a:prstGeom>
        </p:spPr>
        <p:txBody>
          <a:bodyPr wrap="square" lIns="0" tIns="0" rIns="0" bIns="0" rtlCol="0" anchor="t">
            <a:spAutoFit/>
          </a:bodyPr>
          <a:lstStyle/>
          <a:p>
            <a:pPr algn="l">
              <a:lnSpc>
                <a:spcPts val="7048"/>
              </a:lnSpc>
            </a:pPr>
            <a:r>
              <a:rPr lang="en-US" sz="4000" dirty="0">
                <a:solidFill>
                  <a:srgbClr val="FFFFFF"/>
                </a:solidFill>
                <a:latin typeface="Poppins"/>
                <a:ea typeface="Poppins"/>
                <a:cs typeface="Poppins"/>
                <a:sym typeface="Poppins"/>
              </a:rPr>
              <a:t>This Lent, we want you to take part in our </a:t>
            </a:r>
            <a:r>
              <a:rPr lang="en-US" sz="4000" b="1" dirty="0">
                <a:solidFill>
                  <a:srgbClr val="FFFFFF"/>
                </a:solidFill>
                <a:latin typeface="Poppins Bold"/>
                <a:ea typeface="Poppins Bold"/>
                <a:cs typeface="Poppins Bold"/>
                <a:sym typeface="Poppins Bold"/>
              </a:rPr>
              <a:t>SVP Lent campaign</a:t>
            </a:r>
            <a:r>
              <a:rPr lang="en-US" sz="4000" dirty="0">
                <a:solidFill>
                  <a:srgbClr val="FFFFFF"/>
                </a:solidFill>
                <a:latin typeface="Poppins"/>
                <a:ea typeface="Poppins"/>
                <a:cs typeface="Poppins"/>
                <a:sym typeface="Poppins"/>
              </a:rPr>
              <a:t>. It’s </a:t>
            </a:r>
            <a:r>
              <a:rPr lang="en-US" sz="4000" b="1" dirty="0">
                <a:solidFill>
                  <a:srgbClr val="FFFFFF"/>
                </a:solidFill>
                <a:latin typeface="Poppins Bold"/>
                <a:ea typeface="Poppins Bold"/>
                <a:cs typeface="Poppins Bold"/>
                <a:sym typeface="Poppins Bold"/>
              </a:rPr>
              <a:t>a time for hope</a:t>
            </a:r>
            <a:r>
              <a:rPr lang="en-US" sz="4000" dirty="0">
                <a:solidFill>
                  <a:srgbClr val="FFFFFF"/>
                </a:solidFill>
                <a:latin typeface="Poppins"/>
                <a:ea typeface="Poppins"/>
                <a:cs typeface="Poppins"/>
                <a:sym typeface="Poppins"/>
              </a:rPr>
              <a:t>, to </a:t>
            </a:r>
            <a:r>
              <a:rPr lang="en-US" sz="4000" b="1" dirty="0">
                <a:solidFill>
                  <a:srgbClr val="FFFFFF"/>
                </a:solidFill>
                <a:latin typeface="Poppins Bold"/>
                <a:ea typeface="Poppins Bold"/>
                <a:cs typeface="Poppins Bold"/>
                <a:sym typeface="Poppins Bold"/>
              </a:rPr>
              <a:t>knock on the doors of power</a:t>
            </a:r>
            <a:r>
              <a:rPr lang="en-US" sz="4000" dirty="0">
                <a:solidFill>
                  <a:srgbClr val="FFFFFF"/>
                </a:solidFill>
                <a:latin typeface="Poppins"/>
                <a:ea typeface="Poppins"/>
                <a:cs typeface="Poppins"/>
                <a:sym typeface="Poppins"/>
              </a:rPr>
              <a:t> to raise our voices for all asylum seekers and refugees.</a:t>
            </a:r>
          </a:p>
        </p:txBody>
      </p:sp>
      <p:pic>
        <p:nvPicPr>
          <p:cNvPr id="172" name="Picture 171">
            <a:extLst>
              <a:ext uri="{FF2B5EF4-FFF2-40B4-BE49-F238E27FC236}">
                <a16:creationId xmlns:a16="http://schemas.microsoft.com/office/drawing/2014/main" id="{AAA92706-51A7-0B6F-F39F-850DA9A759D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946459" y="1934586"/>
            <a:ext cx="8368743" cy="8368743"/>
          </a:xfrm>
          <a:prstGeom prst="rect">
            <a:avLst/>
          </a:prstGeom>
        </p:spPr>
      </p:pic>
      <p:grpSp>
        <p:nvGrpSpPr>
          <p:cNvPr id="167" name="Group 167"/>
          <p:cNvGrpSpPr/>
          <p:nvPr/>
        </p:nvGrpSpPr>
        <p:grpSpPr>
          <a:xfrm>
            <a:off x="16760705" y="8846760"/>
            <a:ext cx="1287928" cy="1287928"/>
            <a:chOff x="93184376" y="2341488"/>
            <a:chExt cx="13716000" cy="13716000"/>
          </a:xfrm>
        </p:grpSpPr>
        <p:sp>
          <p:nvSpPr>
            <p:cNvPr id="168" name="Freeform 168"/>
            <p:cNvSpPr/>
            <p:nvPr/>
          </p:nvSpPr>
          <p:spPr>
            <a:xfrm>
              <a:off x="93184376" y="2341488"/>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3"/>
              <a:stretch>
                <a:fillRect l="-41705" r="-49377"/>
              </a:stretch>
            </a:blipFill>
          </p:spPr>
          <p:txBody>
            <a:bodyPr/>
            <a:lstStyle/>
            <a:p>
              <a:endParaRPr lang="en-GB"/>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55" name="Freeform 155"/>
          <p:cNvSpPr/>
          <p:nvPr/>
        </p:nvSpPr>
        <p:spPr>
          <a:xfrm>
            <a:off x="3926033" y="2914215"/>
            <a:ext cx="10435934" cy="3652577"/>
          </a:xfrm>
          <a:custGeom>
            <a:avLst/>
            <a:gdLst/>
            <a:ahLst/>
            <a:cxnLst/>
            <a:rect l="l" t="t" r="r" b="b"/>
            <a:pathLst>
              <a:path w="10435934" h="3652577">
                <a:moveTo>
                  <a:pt x="0" y="0"/>
                </a:moveTo>
                <a:lnTo>
                  <a:pt x="10435934" y="0"/>
                </a:lnTo>
                <a:lnTo>
                  <a:pt x="10435934" y="3652577"/>
                </a:lnTo>
                <a:lnTo>
                  <a:pt x="0" y="3652577"/>
                </a:lnTo>
                <a:lnTo>
                  <a:pt x="0" y="0"/>
                </a:lnTo>
                <a:close/>
              </a:path>
            </a:pathLst>
          </a:custGeom>
          <a:blipFill>
            <a:blip r:embed="rId21"/>
            <a:stretch>
              <a:fillRect/>
            </a:stretch>
          </a:blipFill>
        </p:spPr>
        <p:txBody>
          <a:bodyPr/>
          <a:lstStyle/>
          <a:p>
            <a:endParaRPr lang="en-GB"/>
          </a:p>
        </p:txBody>
      </p:sp>
      <p:sp>
        <p:nvSpPr>
          <p:cNvPr id="156" name="TextBox 156"/>
          <p:cNvSpPr txBox="1"/>
          <p:nvPr/>
        </p:nvSpPr>
        <p:spPr>
          <a:xfrm>
            <a:off x="1843564" y="7764780"/>
            <a:ext cx="14600873" cy="1493520"/>
          </a:xfrm>
          <a:prstGeom prst="rect">
            <a:avLst/>
          </a:prstGeom>
        </p:spPr>
        <p:txBody>
          <a:bodyPr lIns="0" tIns="0" rIns="0" bIns="0" rtlCol="0" anchor="t">
            <a:spAutoFit/>
          </a:bodyPr>
          <a:lstStyle/>
          <a:p>
            <a:pPr algn="ctr">
              <a:lnSpc>
                <a:spcPts val="5880"/>
              </a:lnSpc>
              <a:spcBef>
                <a:spcPct val="0"/>
              </a:spcBef>
            </a:pPr>
            <a:r>
              <a:rPr lang="en-US" sz="4200" b="1">
                <a:solidFill>
                  <a:srgbClr val="142143"/>
                </a:solidFill>
                <a:latin typeface="Poppins Bold"/>
                <a:ea typeface="Poppins Bold"/>
                <a:cs typeface="Poppins Bold"/>
                <a:sym typeface="Poppins Bold"/>
              </a:rPr>
              <a:t>If you or someone you know needs help from the SVP, </a:t>
            </a:r>
          </a:p>
          <a:p>
            <a:pPr algn="ctr">
              <a:lnSpc>
                <a:spcPts val="5880"/>
              </a:lnSpc>
              <a:spcBef>
                <a:spcPct val="0"/>
              </a:spcBef>
            </a:pPr>
            <a:r>
              <a:rPr lang="en-US" sz="4200" b="1">
                <a:solidFill>
                  <a:srgbClr val="142143"/>
                </a:solidFill>
                <a:latin typeface="Poppins Bold"/>
                <a:ea typeface="Poppins Bold"/>
                <a:cs typeface="Poppins Bold"/>
                <a:sym typeface="Poppins Bold"/>
              </a:rPr>
              <a:t>go to Info@svp.org.uk</a:t>
            </a:r>
          </a:p>
        </p:txBody>
      </p:sp>
      <p:grpSp>
        <p:nvGrpSpPr>
          <p:cNvPr id="157" name="Group 157"/>
          <p:cNvGrpSpPr/>
          <p:nvPr/>
        </p:nvGrpSpPr>
        <p:grpSpPr>
          <a:xfrm>
            <a:off x="16699308" y="8688520"/>
            <a:ext cx="1287928" cy="1287928"/>
            <a:chOff x="0" y="0"/>
            <a:chExt cx="13716000" cy="13716000"/>
          </a:xfrm>
        </p:grpSpPr>
        <p:sp>
          <p:nvSpPr>
            <p:cNvPr id="158" name="Freeform 158"/>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2"/>
              <a:stretch>
                <a:fillRect l="-41705" r="-49377"/>
              </a:stretch>
            </a:blipFill>
          </p:spPr>
          <p:txBody>
            <a:bodyPr/>
            <a:lstStyle/>
            <a:p>
              <a:endParaRPr lang="en-GB"/>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24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432920" y="4533280"/>
            <a:ext cx="5186114" cy="3762290"/>
          </a:xfrm>
          <a:custGeom>
            <a:avLst/>
            <a:gdLst/>
            <a:ahLst/>
            <a:cxnLst/>
            <a:rect l="l" t="t" r="r" b="b"/>
            <a:pathLst>
              <a:path w="5186114" h="3762290">
                <a:moveTo>
                  <a:pt x="0" y="0"/>
                </a:moveTo>
                <a:lnTo>
                  <a:pt x="5186114" y="0"/>
                </a:lnTo>
                <a:lnTo>
                  <a:pt x="5186114" y="3762290"/>
                </a:lnTo>
                <a:lnTo>
                  <a:pt x="0" y="376229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TextBox 160"/>
          <p:cNvSpPr txBox="1"/>
          <p:nvPr/>
        </p:nvSpPr>
        <p:spPr>
          <a:xfrm>
            <a:off x="7796608" y="2018030"/>
            <a:ext cx="8763394" cy="7671435"/>
          </a:xfrm>
          <a:prstGeom prst="rect">
            <a:avLst/>
          </a:prstGeom>
        </p:spPr>
        <p:txBody>
          <a:bodyPr lIns="0" tIns="0" rIns="0" bIns="0" rtlCol="0" anchor="t">
            <a:spAutoFit/>
          </a:bodyPr>
          <a:lstStyle/>
          <a:p>
            <a:pPr algn="l">
              <a:lnSpc>
                <a:spcPts val="5039"/>
              </a:lnSpc>
              <a:spcBef>
                <a:spcPct val="0"/>
              </a:spcBef>
            </a:pPr>
            <a:r>
              <a:rPr lang="en-US" sz="3599" b="1">
                <a:solidFill>
                  <a:srgbClr val="FFFFFF"/>
                </a:solidFill>
                <a:latin typeface="Poppins Bold"/>
                <a:ea typeface="Poppins Bold"/>
                <a:cs typeface="Poppins Bold"/>
                <a:sym typeface="Poppins Bold"/>
              </a:rPr>
              <a:t>Reader: </a:t>
            </a:r>
            <a:r>
              <a:rPr lang="en-US" sz="3599">
                <a:solidFill>
                  <a:srgbClr val="FFFFFF"/>
                </a:solidFill>
                <a:latin typeface="Poppins"/>
                <a:ea typeface="Poppins"/>
                <a:cs typeface="Poppins"/>
                <a:sym typeface="Poppins"/>
              </a:rPr>
              <a:t>A reading from the Prophet Jeremiah 29: 11</a:t>
            </a:r>
          </a:p>
          <a:p>
            <a:pPr algn="just">
              <a:lnSpc>
                <a:spcPts val="5039"/>
              </a:lnSpc>
              <a:spcBef>
                <a:spcPct val="0"/>
              </a:spcBef>
            </a:pPr>
            <a:r>
              <a:rPr lang="en-US" sz="3599">
                <a:solidFill>
                  <a:srgbClr val="FFFFFF"/>
                </a:solidFill>
                <a:latin typeface="Poppins"/>
                <a:ea typeface="Poppins"/>
                <a:cs typeface="Poppins"/>
                <a:sym typeface="Poppins"/>
              </a:rPr>
              <a:t> </a:t>
            </a:r>
          </a:p>
          <a:p>
            <a:pPr algn="l">
              <a:lnSpc>
                <a:spcPts val="5039"/>
              </a:lnSpc>
              <a:spcBef>
                <a:spcPct val="0"/>
              </a:spcBef>
            </a:pPr>
            <a:r>
              <a:rPr lang="en-US" sz="3599">
                <a:solidFill>
                  <a:srgbClr val="FFFFFF"/>
                </a:solidFill>
                <a:latin typeface="Poppins"/>
                <a:ea typeface="Poppins"/>
                <a:cs typeface="Poppins"/>
                <a:sym typeface="Poppins"/>
              </a:rPr>
              <a:t>I say this because I know what I have planned for you,” says the Lord. “I have good plans for you. I don’t plan to hurt you. I plan to give you hope and a good future.”</a:t>
            </a:r>
          </a:p>
          <a:p>
            <a:pPr algn="just">
              <a:lnSpc>
                <a:spcPts val="5039"/>
              </a:lnSpc>
              <a:spcBef>
                <a:spcPct val="0"/>
              </a:spcBef>
            </a:pPr>
            <a:endParaRPr lang="en-US" sz="3599">
              <a:solidFill>
                <a:srgbClr val="FFFFFF"/>
              </a:solidFill>
              <a:latin typeface="Poppins"/>
              <a:ea typeface="Poppins"/>
              <a:cs typeface="Poppins"/>
              <a:sym typeface="Poppins"/>
            </a:endParaRPr>
          </a:p>
          <a:p>
            <a:pPr algn="just">
              <a:lnSpc>
                <a:spcPts val="5039"/>
              </a:lnSpc>
              <a:spcBef>
                <a:spcPct val="0"/>
              </a:spcBef>
            </a:pPr>
            <a:r>
              <a:rPr lang="en-US" sz="3599">
                <a:solidFill>
                  <a:srgbClr val="FFFFFF"/>
                </a:solidFill>
                <a:latin typeface="Poppins"/>
                <a:ea typeface="Poppins"/>
                <a:cs typeface="Poppins"/>
                <a:sym typeface="Poppins"/>
              </a:rPr>
              <a:t>The Word of the Lord.</a:t>
            </a:r>
          </a:p>
          <a:p>
            <a:pPr algn="just">
              <a:lnSpc>
                <a:spcPts val="5039"/>
              </a:lnSpc>
              <a:spcBef>
                <a:spcPct val="0"/>
              </a:spcBef>
            </a:pPr>
            <a:endParaRPr lang="en-US" sz="3599">
              <a:solidFill>
                <a:srgbClr val="FFFFFF"/>
              </a:solidFill>
              <a:latin typeface="Poppins"/>
              <a:ea typeface="Poppins"/>
              <a:cs typeface="Poppins"/>
              <a:sym typeface="Poppins"/>
            </a:endParaRPr>
          </a:p>
          <a:p>
            <a:pPr algn="just">
              <a:lnSpc>
                <a:spcPts val="5039"/>
              </a:lnSpc>
              <a:spcBef>
                <a:spcPct val="0"/>
              </a:spcBef>
            </a:pPr>
            <a:r>
              <a:rPr lang="en-US" sz="3599" b="1">
                <a:solidFill>
                  <a:srgbClr val="FFFFFF"/>
                </a:solidFill>
                <a:latin typeface="Poppins Bold"/>
                <a:ea typeface="Poppins Bold"/>
                <a:cs typeface="Poppins Bold"/>
                <a:sym typeface="Poppins Bold"/>
              </a:rPr>
              <a:t>All: Thanks be to God.</a:t>
            </a:r>
          </a:p>
        </p:txBody>
      </p:sp>
      <p:sp>
        <p:nvSpPr>
          <p:cNvPr id="161" name="Freeform 161"/>
          <p:cNvSpPr/>
          <p:nvPr/>
        </p:nvSpPr>
        <p:spPr>
          <a:xfrm>
            <a:off x="15406990" y="6916767"/>
            <a:ext cx="1075963" cy="820422"/>
          </a:xfrm>
          <a:custGeom>
            <a:avLst/>
            <a:gdLst/>
            <a:ahLst/>
            <a:cxnLst/>
            <a:rect l="l" t="t" r="r" b="b"/>
            <a:pathLst>
              <a:path w="1075963" h="820422">
                <a:moveTo>
                  <a:pt x="0" y="0"/>
                </a:moveTo>
                <a:lnTo>
                  <a:pt x="1075963" y="0"/>
                </a:lnTo>
                <a:lnTo>
                  <a:pt x="1075963" y="820422"/>
                </a:lnTo>
                <a:lnTo>
                  <a:pt x="0" y="82042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62" name="Freeform 162"/>
          <p:cNvSpPr/>
          <p:nvPr/>
        </p:nvSpPr>
        <p:spPr>
          <a:xfrm flipH="1" flipV="1">
            <a:off x="6454919" y="3974950"/>
            <a:ext cx="1075963" cy="820422"/>
          </a:xfrm>
          <a:custGeom>
            <a:avLst/>
            <a:gdLst/>
            <a:ahLst/>
            <a:cxnLst/>
            <a:rect l="l" t="t" r="r" b="b"/>
            <a:pathLst>
              <a:path w="1075963" h="820422">
                <a:moveTo>
                  <a:pt x="1075963" y="820422"/>
                </a:moveTo>
                <a:lnTo>
                  <a:pt x="0" y="820422"/>
                </a:lnTo>
                <a:lnTo>
                  <a:pt x="0" y="0"/>
                </a:lnTo>
                <a:lnTo>
                  <a:pt x="1075963" y="0"/>
                </a:lnTo>
                <a:lnTo>
                  <a:pt x="1075963" y="820422"/>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63" name="TextBox 163"/>
          <p:cNvSpPr txBox="1"/>
          <p:nvPr/>
        </p:nvSpPr>
        <p:spPr>
          <a:xfrm>
            <a:off x="395268" y="2152722"/>
            <a:ext cx="5223766" cy="1151890"/>
          </a:xfrm>
          <a:prstGeom prst="rect">
            <a:avLst/>
          </a:prstGeom>
        </p:spPr>
        <p:txBody>
          <a:bodyPr lIns="0" tIns="0" rIns="0" bIns="0" rtlCol="0" anchor="t">
            <a:spAutoFit/>
          </a:bodyPr>
          <a:lstStyle/>
          <a:p>
            <a:pPr algn="l">
              <a:lnSpc>
                <a:spcPts val="8959"/>
              </a:lnSpc>
            </a:pPr>
            <a:r>
              <a:rPr lang="en-US" sz="6399" b="1">
                <a:solidFill>
                  <a:srgbClr val="FFFFFF"/>
                </a:solidFill>
                <a:latin typeface="Poppins Bold"/>
                <a:ea typeface="Poppins Bold"/>
                <a:cs typeface="Poppins Bold"/>
                <a:sym typeface="Poppins Bold"/>
              </a:rPr>
              <a:t>Word of God</a:t>
            </a:r>
          </a:p>
        </p:txBody>
      </p:sp>
      <p:grpSp>
        <p:nvGrpSpPr>
          <p:cNvPr id="164" name="Group 164"/>
          <p:cNvGrpSpPr/>
          <p:nvPr/>
        </p:nvGrpSpPr>
        <p:grpSpPr>
          <a:xfrm>
            <a:off x="16699308" y="8688520"/>
            <a:ext cx="1287928" cy="1287928"/>
            <a:chOff x="0" y="0"/>
            <a:chExt cx="13716000" cy="13716000"/>
          </a:xfrm>
        </p:grpSpPr>
        <p:sp>
          <p:nvSpPr>
            <p:cNvPr id="165" name="Freeform 16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6"/>
              <a:stretch>
                <a:fillRect l="-41705" r="-49377"/>
              </a:stretch>
            </a:blipFill>
          </p:spPr>
          <p:txBody>
            <a:bodyPr/>
            <a:lstStyle/>
            <a:p>
              <a:endParaRPr lang="en-GB"/>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2E4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rot="-681738">
            <a:off x="10824204" y="2679276"/>
            <a:ext cx="4846059" cy="6615780"/>
          </a:xfrm>
          <a:custGeom>
            <a:avLst/>
            <a:gdLst/>
            <a:ahLst/>
            <a:cxnLst/>
            <a:rect l="l" t="t" r="r" b="b"/>
            <a:pathLst>
              <a:path w="4846059" h="6615780">
                <a:moveTo>
                  <a:pt x="0" y="0"/>
                </a:moveTo>
                <a:lnTo>
                  <a:pt x="4846059" y="0"/>
                </a:lnTo>
                <a:lnTo>
                  <a:pt x="4846059" y="6615780"/>
                </a:lnTo>
                <a:lnTo>
                  <a:pt x="0" y="661578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TextBox 160"/>
          <p:cNvSpPr txBox="1"/>
          <p:nvPr/>
        </p:nvSpPr>
        <p:spPr>
          <a:xfrm>
            <a:off x="784747" y="2275670"/>
            <a:ext cx="5223766" cy="1151890"/>
          </a:xfrm>
          <a:prstGeom prst="rect">
            <a:avLst/>
          </a:prstGeom>
        </p:spPr>
        <p:txBody>
          <a:bodyPr lIns="0" tIns="0" rIns="0" bIns="0" rtlCol="0" anchor="t">
            <a:spAutoFit/>
          </a:bodyPr>
          <a:lstStyle/>
          <a:p>
            <a:pPr algn="l">
              <a:lnSpc>
                <a:spcPts val="8959"/>
              </a:lnSpc>
            </a:pPr>
            <a:r>
              <a:rPr lang="en-US" sz="6399" b="1">
                <a:solidFill>
                  <a:srgbClr val="FFFFFF"/>
                </a:solidFill>
                <a:latin typeface="Poppins Bold"/>
                <a:ea typeface="Poppins Bold"/>
                <a:cs typeface="Poppins Bold"/>
                <a:sym typeface="Poppins Bold"/>
              </a:rPr>
              <a:t>Let’s reflect</a:t>
            </a:r>
          </a:p>
        </p:txBody>
      </p:sp>
      <p:sp>
        <p:nvSpPr>
          <p:cNvPr id="161" name="TextBox 161"/>
          <p:cNvSpPr txBox="1"/>
          <p:nvPr/>
        </p:nvSpPr>
        <p:spPr>
          <a:xfrm>
            <a:off x="784747" y="3818085"/>
            <a:ext cx="9256429" cy="3411855"/>
          </a:xfrm>
          <a:prstGeom prst="rect">
            <a:avLst/>
          </a:prstGeom>
        </p:spPr>
        <p:txBody>
          <a:bodyPr lIns="0" tIns="0" rIns="0" bIns="0" rtlCol="0" anchor="t">
            <a:spAutoFit/>
          </a:bodyPr>
          <a:lstStyle/>
          <a:p>
            <a:pPr algn="l">
              <a:lnSpc>
                <a:spcPts val="6719"/>
              </a:lnSpc>
              <a:spcBef>
                <a:spcPct val="0"/>
              </a:spcBef>
            </a:pPr>
            <a:r>
              <a:rPr lang="en-US" sz="4799">
                <a:solidFill>
                  <a:srgbClr val="FFFFFF"/>
                </a:solidFill>
                <a:latin typeface="Poppins"/>
                <a:ea typeface="Poppins"/>
                <a:cs typeface="Poppins"/>
                <a:sym typeface="Poppins"/>
              </a:rPr>
              <a:t>We often try to live our lives the way </a:t>
            </a:r>
            <a:r>
              <a:rPr lang="en-US" sz="4799" b="1">
                <a:solidFill>
                  <a:srgbClr val="FFFFFF"/>
                </a:solidFill>
                <a:latin typeface="Poppins Bold"/>
                <a:ea typeface="Poppins Bold"/>
                <a:cs typeface="Poppins Bold"/>
                <a:sym typeface="Poppins Bold"/>
              </a:rPr>
              <a:t>we </a:t>
            </a:r>
            <a:r>
              <a:rPr lang="en-US" sz="4799">
                <a:solidFill>
                  <a:srgbClr val="FFFFFF"/>
                </a:solidFill>
                <a:latin typeface="Poppins"/>
                <a:ea typeface="Poppins"/>
                <a:cs typeface="Poppins"/>
                <a:sym typeface="Poppins"/>
              </a:rPr>
              <a:t>want to live and forget that actually </a:t>
            </a:r>
            <a:r>
              <a:rPr lang="en-US" sz="4799" b="1">
                <a:solidFill>
                  <a:srgbClr val="FFFFFF"/>
                </a:solidFill>
                <a:latin typeface="Poppins Bold"/>
                <a:ea typeface="Poppins Bold"/>
                <a:cs typeface="Poppins Bold"/>
                <a:sym typeface="Poppins Bold"/>
              </a:rPr>
              <a:t>God’s</a:t>
            </a:r>
            <a:r>
              <a:rPr lang="en-US" sz="4799">
                <a:solidFill>
                  <a:srgbClr val="FFFFFF"/>
                </a:solidFill>
                <a:latin typeface="Poppins"/>
                <a:ea typeface="Poppins"/>
                <a:cs typeface="Poppins"/>
                <a:sym typeface="Poppins"/>
              </a:rPr>
              <a:t> plan for us is a better one. </a:t>
            </a:r>
          </a:p>
        </p:txBody>
      </p:sp>
      <p:grpSp>
        <p:nvGrpSpPr>
          <p:cNvPr id="162" name="Group 162"/>
          <p:cNvGrpSpPr/>
          <p:nvPr/>
        </p:nvGrpSpPr>
        <p:grpSpPr>
          <a:xfrm>
            <a:off x="16699308" y="8688520"/>
            <a:ext cx="1287928" cy="1287928"/>
            <a:chOff x="0" y="0"/>
            <a:chExt cx="13716000" cy="13716000"/>
          </a:xfrm>
        </p:grpSpPr>
        <p:sp>
          <p:nvSpPr>
            <p:cNvPr id="163" name="Freeform 163"/>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4"/>
              <a:stretch>
                <a:fillRect l="-41705" r="-49377"/>
              </a:stretch>
            </a:blipFill>
          </p:spPr>
          <p:txBody>
            <a:bodyPr/>
            <a:lstStyle/>
            <a:p>
              <a:endParaRPr lang="en-GB"/>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BA2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10613885" y="2735930"/>
            <a:ext cx="6472212" cy="5970615"/>
          </a:xfrm>
          <a:custGeom>
            <a:avLst/>
            <a:gdLst/>
            <a:ahLst/>
            <a:cxnLst/>
            <a:rect l="l" t="t" r="r" b="b"/>
            <a:pathLst>
              <a:path w="6472212" h="5970615">
                <a:moveTo>
                  <a:pt x="0" y="0"/>
                </a:moveTo>
                <a:lnTo>
                  <a:pt x="6472212" y="0"/>
                </a:lnTo>
                <a:lnTo>
                  <a:pt x="6472212" y="5970616"/>
                </a:lnTo>
                <a:lnTo>
                  <a:pt x="0" y="597061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TextBox 160"/>
          <p:cNvSpPr txBox="1"/>
          <p:nvPr/>
        </p:nvSpPr>
        <p:spPr>
          <a:xfrm>
            <a:off x="1856483" y="3366135"/>
            <a:ext cx="7680654" cy="3411855"/>
          </a:xfrm>
          <a:prstGeom prst="rect">
            <a:avLst/>
          </a:prstGeom>
        </p:spPr>
        <p:txBody>
          <a:bodyPr lIns="0" tIns="0" rIns="0" bIns="0" rtlCol="0" anchor="t">
            <a:spAutoFit/>
          </a:bodyPr>
          <a:lstStyle/>
          <a:p>
            <a:pPr algn="l">
              <a:lnSpc>
                <a:spcPts val="6719"/>
              </a:lnSpc>
              <a:spcBef>
                <a:spcPct val="0"/>
              </a:spcBef>
            </a:pPr>
            <a:r>
              <a:rPr lang="en-US" sz="4800">
                <a:solidFill>
                  <a:srgbClr val="FFFFFF"/>
                </a:solidFill>
                <a:latin typeface="Poppins"/>
                <a:ea typeface="Poppins"/>
                <a:cs typeface="Poppins"/>
                <a:sym typeface="Poppins"/>
              </a:rPr>
              <a:t>We all have unique gifts to help us share God’s love with others. The biggest gift is </a:t>
            </a:r>
            <a:r>
              <a:rPr lang="en-US" sz="4800" b="1">
                <a:solidFill>
                  <a:srgbClr val="FFFFFF"/>
                </a:solidFill>
                <a:latin typeface="Poppins Bold"/>
                <a:ea typeface="Poppins Bold"/>
                <a:cs typeface="Poppins Bold"/>
                <a:sym typeface="Poppins Bold"/>
              </a:rPr>
              <a:t>YOU</a:t>
            </a:r>
            <a:r>
              <a:rPr lang="en-US" sz="4800">
                <a:solidFill>
                  <a:srgbClr val="FFFFFF"/>
                </a:solidFill>
                <a:latin typeface="Poppins"/>
                <a:ea typeface="Poppins"/>
                <a:cs typeface="Poppins"/>
                <a:sym typeface="Poppins"/>
              </a:rPr>
              <a:t>!</a:t>
            </a:r>
          </a:p>
        </p:txBody>
      </p:sp>
      <p:grpSp>
        <p:nvGrpSpPr>
          <p:cNvPr id="161" name="Group 161"/>
          <p:cNvGrpSpPr/>
          <p:nvPr/>
        </p:nvGrpSpPr>
        <p:grpSpPr>
          <a:xfrm>
            <a:off x="16699308" y="8688520"/>
            <a:ext cx="1287928" cy="1287928"/>
            <a:chOff x="0" y="0"/>
            <a:chExt cx="13716000" cy="13716000"/>
          </a:xfrm>
        </p:grpSpPr>
        <p:sp>
          <p:nvSpPr>
            <p:cNvPr id="162" name="Freeform 162"/>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4"/>
              <a:stretch>
                <a:fillRect l="-41705" r="-49377"/>
              </a:stretch>
            </a:blipFill>
          </p:spPr>
          <p:txBody>
            <a:bodyPr/>
            <a:lstStyle/>
            <a:p>
              <a:endParaRPr lang="en-GB"/>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C0D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810561" y="2937960"/>
            <a:ext cx="6209734" cy="6320340"/>
          </a:xfrm>
          <a:custGeom>
            <a:avLst/>
            <a:gdLst/>
            <a:ahLst/>
            <a:cxnLst/>
            <a:rect l="l" t="t" r="r" b="b"/>
            <a:pathLst>
              <a:path w="6209734" h="6320340">
                <a:moveTo>
                  <a:pt x="0" y="0"/>
                </a:moveTo>
                <a:lnTo>
                  <a:pt x="6209734" y="0"/>
                </a:lnTo>
                <a:lnTo>
                  <a:pt x="6209734" y="6320340"/>
                </a:lnTo>
                <a:lnTo>
                  <a:pt x="0" y="63203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TextBox 160"/>
          <p:cNvSpPr txBox="1"/>
          <p:nvPr/>
        </p:nvSpPr>
        <p:spPr>
          <a:xfrm>
            <a:off x="8495206" y="3887020"/>
            <a:ext cx="8764094" cy="4259580"/>
          </a:xfrm>
          <a:prstGeom prst="rect">
            <a:avLst/>
          </a:prstGeom>
        </p:spPr>
        <p:txBody>
          <a:bodyPr lIns="0" tIns="0" rIns="0" bIns="0" rtlCol="0" anchor="t">
            <a:spAutoFit/>
          </a:bodyPr>
          <a:lstStyle/>
          <a:p>
            <a:pPr algn="l">
              <a:lnSpc>
                <a:spcPts val="6719"/>
              </a:lnSpc>
              <a:spcBef>
                <a:spcPct val="0"/>
              </a:spcBef>
            </a:pPr>
            <a:r>
              <a:rPr lang="en-US" sz="4800">
                <a:solidFill>
                  <a:srgbClr val="FFFFFF"/>
                </a:solidFill>
                <a:latin typeface="Poppins"/>
                <a:ea typeface="Poppins"/>
                <a:cs typeface="Poppins"/>
                <a:sym typeface="Poppins"/>
              </a:rPr>
              <a:t>God gives us the freedom to make our own choices. It’s our job to try and make </a:t>
            </a:r>
            <a:r>
              <a:rPr lang="en-US" sz="4800" b="1">
                <a:solidFill>
                  <a:srgbClr val="FFFFFF"/>
                </a:solidFill>
                <a:latin typeface="Poppins Bold"/>
                <a:ea typeface="Poppins Bold"/>
                <a:cs typeface="Poppins Bold"/>
                <a:sym typeface="Poppins Bold"/>
              </a:rPr>
              <a:t>good choices </a:t>
            </a:r>
            <a:r>
              <a:rPr lang="en-US" sz="4800">
                <a:solidFill>
                  <a:srgbClr val="FFFFFF"/>
                </a:solidFill>
                <a:latin typeface="Poppins"/>
                <a:ea typeface="Poppins"/>
                <a:cs typeface="Poppins"/>
                <a:sym typeface="Poppins"/>
              </a:rPr>
              <a:t>for us and for others. </a:t>
            </a:r>
          </a:p>
        </p:txBody>
      </p:sp>
      <p:grpSp>
        <p:nvGrpSpPr>
          <p:cNvPr id="161" name="Group 161"/>
          <p:cNvGrpSpPr/>
          <p:nvPr/>
        </p:nvGrpSpPr>
        <p:grpSpPr>
          <a:xfrm>
            <a:off x="16699308" y="8688520"/>
            <a:ext cx="1287928" cy="1287928"/>
            <a:chOff x="0" y="0"/>
            <a:chExt cx="13716000" cy="13716000"/>
          </a:xfrm>
        </p:grpSpPr>
        <p:sp>
          <p:nvSpPr>
            <p:cNvPr id="162" name="Freeform 162"/>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4"/>
              <a:stretch>
                <a:fillRect l="-41705" r="-49377"/>
              </a:stretch>
            </a:blipFill>
          </p:spPr>
          <p:txBody>
            <a:bodyPr/>
            <a:lstStyle/>
            <a:p>
              <a:endParaRPr lang="en-GB"/>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F6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10909531" y="2523563"/>
            <a:ext cx="5650472" cy="7447080"/>
          </a:xfrm>
          <a:custGeom>
            <a:avLst/>
            <a:gdLst/>
            <a:ahLst/>
            <a:cxnLst/>
            <a:rect l="l" t="t" r="r" b="b"/>
            <a:pathLst>
              <a:path w="5650472" h="7447080">
                <a:moveTo>
                  <a:pt x="0" y="0"/>
                </a:moveTo>
                <a:lnTo>
                  <a:pt x="5650471" y="0"/>
                </a:lnTo>
                <a:lnTo>
                  <a:pt x="5650471" y="7447080"/>
                </a:lnTo>
                <a:lnTo>
                  <a:pt x="0" y="744708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TextBox 160"/>
          <p:cNvSpPr txBox="1"/>
          <p:nvPr/>
        </p:nvSpPr>
        <p:spPr>
          <a:xfrm>
            <a:off x="1028700" y="3364054"/>
            <a:ext cx="8806199" cy="5107305"/>
          </a:xfrm>
          <a:prstGeom prst="rect">
            <a:avLst/>
          </a:prstGeom>
        </p:spPr>
        <p:txBody>
          <a:bodyPr lIns="0" tIns="0" rIns="0" bIns="0" rtlCol="0" anchor="t">
            <a:spAutoFit/>
          </a:bodyPr>
          <a:lstStyle/>
          <a:p>
            <a:pPr algn="l">
              <a:lnSpc>
                <a:spcPts val="6719"/>
              </a:lnSpc>
              <a:spcBef>
                <a:spcPct val="0"/>
              </a:spcBef>
            </a:pPr>
            <a:r>
              <a:rPr lang="en-US" sz="4800">
                <a:solidFill>
                  <a:srgbClr val="FFFFFF"/>
                </a:solidFill>
                <a:latin typeface="Poppins"/>
                <a:ea typeface="Poppins"/>
                <a:cs typeface="Poppins"/>
                <a:sym typeface="Poppins"/>
              </a:rPr>
              <a:t>His timing for things may not be our timing, but we can grow in patience and listen to God for help on what we need to do and when we need to do it.</a:t>
            </a:r>
          </a:p>
        </p:txBody>
      </p:sp>
      <p:grpSp>
        <p:nvGrpSpPr>
          <p:cNvPr id="161" name="Group 161"/>
          <p:cNvGrpSpPr/>
          <p:nvPr/>
        </p:nvGrpSpPr>
        <p:grpSpPr>
          <a:xfrm>
            <a:off x="16699308" y="8688520"/>
            <a:ext cx="1287928" cy="1287928"/>
            <a:chOff x="0" y="0"/>
            <a:chExt cx="13716000" cy="13716000"/>
          </a:xfrm>
        </p:grpSpPr>
        <p:sp>
          <p:nvSpPr>
            <p:cNvPr id="162" name="Freeform 162"/>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4"/>
              <a:stretch>
                <a:fillRect l="-41705" r="-49377"/>
              </a:stretch>
            </a:blipFill>
          </p:spPr>
          <p:txBody>
            <a:bodyPr/>
            <a:lstStyle/>
            <a:p>
              <a:endParaRPr lang="en-GB"/>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24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1028700" y="2562433"/>
            <a:ext cx="5275274" cy="6987118"/>
          </a:xfrm>
          <a:custGeom>
            <a:avLst/>
            <a:gdLst/>
            <a:ahLst/>
            <a:cxnLst/>
            <a:rect l="l" t="t" r="r" b="b"/>
            <a:pathLst>
              <a:path w="5275274" h="6987118">
                <a:moveTo>
                  <a:pt x="0" y="0"/>
                </a:moveTo>
                <a:lnTo>
                  <a:pt x="5275274" y="0"/>
                </a:lnTo>
                <a:lnTo>
                  <a:pt x="5275274" y="6987119"/>
                </a:lnTo>
                <a:lnTo>
                  <a:pt x="0" y="69871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Freeform 160"/>
          <p:cNvSpPr/>
          <p:nvPr/>
        </p:nvSpPr>
        <p:spPr>
          <a:xfrm>
            <a:off x="8860426" y="4147714"/>
            <a:ext cx="6134401" cy="2952180"/>
          </a:xfrm>
          <a:custGeom>
            <a:avLst/>
            <a:gdLst/>
            <a:ahLst/>
            <a:cxnLst/>
            <a:rect l="l" t="t" r="r" b="b"/>
            <a:pathLst>
              <a:path w="6134401" h="2952180">
                <a:moveTo>
                  <a:pt x="0" y="0"/>
                </a:moveTo>
                <a:lnTo>
                  <a:pt x="6134401" y="0"/>
                </a:lnTo>
                <a:lnTo>
                  <a:pt x="6134401" y="2952181"/>
                </a:lnTo>
                <a:lnTo>
                  <a:pt x="0" y="295218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61" name="TextBox 161"/>
          <p:cNvSpPr txBox="1"/>
          <p:nvPr/>
        </p:nvSpPr>
        <p:spPr>
          <a:xfrm>
            <a:off x="7417118" y="2680993"/>
            <a:ext cx="9740165" cy="6052857"/>
          </a:xfrm>
          <a:prstGeom prst="rect">
            <a:avLst/>
          </a:prstGeom>
        </p:spPr>
        <p:txBody>
          <a:bodyPr lIns="0" tIns="0" rIns="0" bIns="0" rtlCol="0" anchor="t">
            <a:spAutoFit/>
          </a:bodyPr>
          <a:lstStyle/>
          <a:p>
            <a:pPr algn="l">
              <a:lnSpc>
                <a:spcPts val="7961"/>
              </a:lnSpc>
            </a:pPr>
            <a:r>
              <a:rPr lang="en-US" sz="5686">
                <a:solidFill>
                  <a:srgbClr val="FFFFFF"/>
                </a:solidFill>
                <a:latin typeface="Poppins"/>
                <a:ea typeface="Poppins"/>
                <a:cs typeface="Poppins"/>
                <a:sym typeface="Poppins"/>
              </a:rPr>
              <a:t>Do you know the word for </a:t>
            </a:r>
          </a:p>
          <a:p>
            <a:pPr algn="l">
              <a:lnSpc>
                <a:spcPts val="7961"/>
              </a:lnSpc>
            </a:pPr>
            <a:endParaRPr lang="en-US" sz="5686">
              <a:solidFill>
                <a:srgbClr val="FFFFFF"/>
              </a:solidFill>
              <a:latin typeface="Poppins"/>
              <a:ea typeface="Poppins"/>
              <a:cs typeface="Poppins"/>
              <a:sym typeface="Poppins"/>
            </a:endParaRPr>
          </a:p>
          <a:p>
            <a:pPr algn="l">
              <a:lnSpc>
                <a:spcPts val="7961"/>
              </a:lnSpc>
            </a:pPr>
            <a:endParaRPr lang="en-US" sz="5686">
              <a:solidFill>
                <a:srgbClr val="FFFFFF"/>
              </a:solidFill>
              <a:latin typeface="Poppins"/>
              <a:ea typeface="Poppins"/>
              <a:cs typeface="Poppins"/>
              <a:sym typeface="Poppins"/>
            </a:endParaRPr>
          </a:p>
          <a:p>
            <a:pPr algn="l">
              <a:lnSpc>
                <a:spcPts val="7961"/>
              </a:lnSpc>
            </a:pPr>
            <a:endParaRPr lang="en-US" sz="5686">
              <a:solidFill>
                <a:srgbClr val="FFFFFF"/>
              </a:solidFill>
              <a:latin typeface="Poppins"/>
              <a:ea typeface="Poppins"/>
              <a:cs typeface="Poppins"/>
              <a:sym typeface="Poppins"/>
            </a:endParaRPr>
          </a:p>
          <a:p>
            <a:pPr algn="l">
              <a:lnSpc>
                <a:spcPts val="7961"/>
              </a:lnSpc>
            </a:pPr>
            <a:endParaRPr lang="en-US" sz="5686">
              <a:solidFill>
                <a:srgbClr val="FFFFFF"/>
              </a:solidFill>
              <a:latin typeface="Poppins"/>
              <a:ea typeface="Poppins"/>
              <a:cs typeface="Poppins"/>
              <a:sym typeface="Poppins"/>
            </a:endParaRPr>
          </a:p>
          <a:p>
            <a:pPr algn="l">
              <a:lnSpc>
                <a:spcPts val="7961"/>
              </a:lnSpc>
              <a:spcBef>
                <a:spcPct val="0"/>
              </a:spcBef>
            </a:pPr>
            <a:r>
              <a:rPr lang="en-US" sz="5686">
                <a:solidFill>
                  <a:srgbClr val="FFFFFF"/>
                </a:solidFill>
                <a:latin typeface="Poppins"/>
                <a:ea typeface="Poppins"/>
                <a:cs typeface="Poppins"/>
                <a:sym typeface="Poppins"/>
              </a:rPr>
              <a:t>in any other languages?</a:t>
            </a:r>
          </a:p>
        </p:txBody>
      </p:sp>
      <p:grpSp>
        <p:nvGrpSpPr>
          <p:cNvPr id="162" name="Group 162"/>
          <p:cNvGrpSpPr/>
          <p:nvPr/>
        </p:nvGrpSpPr>
        <p:grpSpPr>
          <a:xfrm>
            <a:off x="16699308" y="8688520"/>
            <a:ext cx="1287928" cy="1287928"/>
            <a:chOff x="0" y="0"/>
            <a:chExt cx="13716000" cy="13716000"/>
          </a:xfrm>
        </p:grpSpPr>
        <p:sp>
          <p:nvSpPr>
            <p:cNvPr id="163" name="Freeform 163"/>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6"/>
              <a:stretch>
                <a:fillRect l="-41705" r="-49377"/>
              </a:stretch>
            </a:blipFill>
          </p:spPr>
          <p:txBody>
            <a:bodyPr/>
            <a:lstStyle/>
            <a:p>
              <a:endParaRPr lang="en-GB"/>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7C8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0588" cy="1925451"/>
            <a:chOff x="0" y="0"/>
            <a:chExt cx="6694117" cy="2567268"/>
          </a:xfrm>
        </p:grpSpPr>
        <p:grpSp>
          <p:nvGrpSpPr>
            <p:cNvPr id="3" name="Group 3"/>
            <p:cNvGrpSpPr/>
            <p:nvPr/>
          </p:nvGrpSpPr>
          <p:grpSpPr>
            <a:xfrm>
              <a:off x="4983922" y="0"/>
              <a:ext cx="1710195" cy="1267474"/>
              <a:chOff x="0" y="0"/>
              <a:chExt cx="1391575" cy="1031336"/>
            </a:xfrm>
          </p:grpSpPr>
          <p:sp>
            <p:nvSpPr>
              <p:cNvPr id="4" name="Freeform 4"/>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 name="TextBox 5"/>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6" name="Freeform 6"/>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7" name="Freeform 7"/>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1177668" y="0"/>
              <a:ext cx="1710195" cy="1267474"/>
              <a:chOff x="0" y="0"/>
              <a:chExt cx="1391575" cy="1031336"/>
            </a:xfrm>
          </p:grpSpPr>
          <p:sp>
            <p:nvSpPr>
              <p:cNvPr id="9" name="Freeform 9"/>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0" name="TextBox 10"/>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1" name="Group 11"/>
            <p:cNvGrpSpPr/>
            <p:nvPr/>
          </p:nvGrpSpPr>
          <p:grpSpPr>
            <a:xfrm>
              <a:off x="0" y="1259608"/>
              <a:ext cx="1719238" cy="1299794"/>
              <a:chOff x="0" y="0"/>
              <a:chExt cx="1352862" cy="1022803"/>
            </a:xfrm>
          </p:grpSpPr>
          <p:sp>
            <p:nvSpPr>
              <p:cNvPr id="12" name="Freeform 12"/>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 name="TextBox 13"/>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4" name="Freeform 14"/>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5" name="Group 15"/>
            <p:cNvGrpSpPr/>
            <p:nvPr/>
          </p:nvGrpSpPr>
          <p:grpSpPr>
            <a:xfrm>
              <a:off x="3898613" y="0"/>
              <a:ext cx="1458815" cy="1267474"/>
              <a:chOff x="0" y="0"/>
              <a:chExt cx="1131574" cy="983154"/>
            </a:xfrm>
          </p:grpSpPr>
          <p:sp>
            <p:nvSpPr>
              <p:cNvPr id="16" name="Freeform 16"/>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7" name="TextBox 17"/>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8" name="Freeform 18"/>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9" name="Group 19"/>
            <p:cNvGrpSpPr/>
            <p:nvPr/>
          </p:nvGrpSpPr>
          <p:grpSpPr>
            <a:xfrm>
              <a:off x="1700983" y="1259608"/>
              <a:ext cx="1436472" cy="1299794"/>
              <a:chOff x="0" y="0"/>
              <a:chExt cx="1021192" cy="924027"/>
            </a:xfrm>
          </p:grpSpPr>
          <p:sp>
            <p:nvSpPr>
              <p:cNvPr id="20" name="Freeform 20"/>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21" name="TextBox 21"/>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22" name="Freeform 22"/>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23" name="Group 23"/>
            <p:cNvGrpSpPr/>
            <p:nvPr/>
          </p:nvGrpSpPr>
          <p:grpSpPr>
            <a:xfrm>
              <a:off x="2828173" y="1259608"/>
              <a:ext cx="1347143" cy="1299794"/>
              <a:chOff x="0" y="0"/>
              <a:chExt cx="953402" cy="919893"/>
            </a:xfrm>
          </p:grpSpPr>
          <p:sp>
            <p:nvSpPr>
              <p:cNvPr id="24" name="Freeform 24"/>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25" name="TextBox 25"/>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26" name="Freeform 26"/>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27" name="Group 27"/>
            <p:cNvGrpSpPr/>
            <p:nvPr/>
          </p:nvGrpSpPr>
          <p:grpSpPr>
            <a:xfrm>
              <a:off x="0" y="0"/>
              <a:ext cx="1540742" cy="1257883"/>
              <a:chOff x="0" y="0"/>
              <a:chExt cx="1372617" cy="1120624"/>
            </a:xfrm>
          </p:grpSpPr>
          <p:sp>
            <p:nvSpPr>
              <p:cNvPr id="28" name="Freeform 28"/>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29" name="TextBox 29"/>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30" name="Freeform 30"/>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31" name="Group 31"/>
            <p:cNvGrpSpPr/>
            <p:nvPr/>
          </p:nvGrpSpPr>
          <p:grpSpPr>
            <a:xfrm>
              <a:off x="5357429" y="1267474"/>
              <a:ext cx="1336688" cy="1299794"/>
              <a:chOff x="0" y="0"/>
              <a:chExt cx="1152709" cy="1120893"/>
            </a:xfrm>
          </p:grpSpPr>
          <p:sp>
            <p:nvSpPr>
              <p:cNvPr id="32" name="Freeform 32"/>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33" name="TextBox 33"/>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34" name="Freeform 34"/>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35" name="Group 35"/>
            <p:cNvGrpSpPr/>
            <p:nvPr/>
          </p:nvGrpSpPr>
          <p:grpSpPr>
            <a:xfrm>
              <a:off x="4147031" y="1267474"/>
              <a:ext cx="1210398" cy="1291928"/>
              <a:chOff x="0" y="0"/>
              <a:chExt cx="926978" cy="989417"/>
            </a:xfrm>
          </p:grpSpPr>
          <p:sp>
            <p:nvSpPr>
              <p:cNvPr id="36" name="Freeform 36"/>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37" name="TextBox 37"/>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38" name="Freeform 38"/>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39" name="Group 39"/>
            <p:cNvGrpSpPr/>
            <p:nvPr/>
          </p:nvGrpSpPr>
          <p:grpSpPr>
            <a:xfrm>
              <a:off x="2579188" y="0"/>
              <a:ext cx="1319425" cy="1257883"/>
              <a:chOff x="0" y="0"/>
              <a:chExt cx="1079750" cy="1029387"/>
            </a:xfrm>
          </p:grpSpPr>
          <p:sp>
            <p:nvSpPr>
              <p:cNvPr id="40" name="Freeform 40"/>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41" name="TextBox 41"/>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42" name="Freeform 42"/>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43" name="Freeform 43"/>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44" name="TextBox 44"/>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45" name="Group 45"/>
          <p:cNvGrpSpPr/>
          <p:nvPr/>
        </p:nvGrpSpPr>
        <p:grpSpPr>
          <a:xfrm>
            <a:off x="5020588" y="0"/>
            <a:ext cx="5020588" cy="1925451"/>
            <a:chOff x="0" y="0"/>
            <a:chExt cx="6694117" cy="2567268"/>
          </a:xfrm>
        </p:grpSpPr>
        <p:grpSp>
          <p:nvGrpSpPr>
            <p:cNvPr id="46" name="Group 46"/>
            <p:cNvGrpSpPr/>
            <p:nvPr/>
          </p:nvGrpSpPr>
          <p:grpSpPr>
            <a:xfrm>
              <a:off x="4983922" y="0"/>
              <a:ext cx="1710195" cy="1267474"/>
              <a:chOff x="0" y="0"/>
              <a:chExt cx="1391575" cy="1031336"/>
            </a:xfrm>
          </p:grpSpPr>
          <p:sp>
            <p:nvSpPr>
              <p:cNvPr id="47" name="Freeform 47"/>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48" name="TextBox 48"/>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49" name="Freeform 49"/>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50" name="Freeform 50"/>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1" name="Group 51"/>
            <p:cNvGrpSpPr/>
            <p:nvPr/>
          </p:nvGrpSpPr>
          <p:grpSpPr>
            <a:xfrm>
              <a:off x="1177668" y="0"/>
              <a:ext cx="1710195" cy="1267474"/>
              <a:chOff x="0" y="0"/>
              <a:chExt cx="1391575" cy="1031336"/>
            </a:xfrm>
          </p:grpSpPr>
          <p:sp>
            <p:nvSpPr>
              <p:cNvPr id="52" name="Freeform 5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53" name="TextBox 5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54" name="Group 54"/>
            <p:cNvGrpSpPr/>
            <p:nvPr/>
          </p:nvGrpSpPr>
          <p:grpSpPr>
            <a:xfrm>
              <a:off x="0" y="1259608"/>
              <a:ext cx="1719238" cy="1299794"/>
              <a:chOff x="0" y="0"/>
              <a:chExt cx="1352862" cy="1022803"/>
            </a:xfrm>
          </p:grpSpPr>
          <p:sp>
            <p:nvSpPr>
              <p:cNvPr id="55" name="Freeform 5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56" name="TextBox 5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57" name="Freeform 57"/>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58" name="Group 58"/>
            <p:cNvGrpSpPr/>
            <p:nvPr/>
          </p:nvGrpSpPr>
          <p:grpSpPr>
            <a:xfrm>
              <a:off x="3898613" y="0"/>
              <a:ext cx="1458815" cy="1267474"/>
              <a:chOff x="0" y="0"/>
              <a:chExt cx="1131574" cy="983154"/>
            </a:xfrm>
          </p:grpSpPr>
          <p:sp>
            <p:nvSpPr>
              <p:cNvPr id="59" name="Freeform 59"/>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60" name="TextBox 60"/>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61" name="Freeform 61"/>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2" name="Group 62"/>
            <p:cNvGrpSpPr/>
            <p:nvPr/>
          </p:nvGrpSpPr>
          <p:grpSpPr>
            <a:xfrm>
              <a:off x="1700983" y="1259608"/>
              <a:ext cx="1436472" cy="1299794"/>
              <a:chOff x="0" y="0"/>
              <a:chExt cx="1021192" cy="924027"/>
            </a:xfrm>
          </p:grpSpPr>
          <p:sp>
            <p:nvSpPr>
              <p:cNvPr id="63" name="Freeform 63"/>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64" name="TextBox 64"/>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65" name="Freeform 65"/>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66" name="Group 66"/>
            <p:cNvGrpSpPr/>
            <p:nvPr/>
          </p:nvGrpSpPr>
          <p:grpSpPr>
            <a:xfrm>
              <a:off x="2828173" y="1259608"/>
              <a:ext cx="1347143" cy="1299794"/>
              <a:chOff x="0" y="0"/>
              <a:chExt cx="953402" cy="919893"/>
            </a:xfrm>
          </p:grpSpPr>
          <p:sp>
            <p:nvSpPr>
              <p:cNvPr id="67" name="Freeform 67"/>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68" name="TextBox 68"/>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69" name="Freeform 69"/>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70" name="Group 70"/>
            <p:cNvGrpSpPr/>
            <p:nvPr/>
          </p:nvGrpSpPr>
          <p:grpSpPr>
            <a:xfrm>
              <a:off x="0" y="0"/>
              <a:ext cx="1540742" cy="1257883"/>
              <a:chOff x="0" y="0"/>
              <a:chExt cx="1372617" cy="1120624"/>
            </a:xfrm>
          </p:grpSpPr>
          <p:sp>
            <p:nvSpPr>
              <p:cNvPr id="71" name="Freeform 71"/>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72" name="TextBox 72"/>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73" name="Freeform 73"/>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74" name="Group 74"/>
            <p:cNvGrpSpPr/>
            <p:nvPr/>
          </p:nvGrpSpPr>
          <p:grpSpPr>
            <a:xfrm>
              <a:off x="5357429" y="1267474"/>
              <a:ext cx="1336688" cy="1299794"/>
              <a:chOff x="0" y="0"/>
              <a:chExt cx="1152709" cy="1120893"/>
            </a:xfrm>
          </p:grpSpPr>
          <p:sp>
            <p:nvSpPr>
              <p:cNvPr id="75" name="Freeform 75"/>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76" name="TextBox 76"/>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77" name="Freeform 77"/>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78" name="Group 78"/>
            <p:cNvGrpSpPr/>
            <p:nvPr/>
          </p:nvGrpSpPr>
          <p:grpSpPr>
            <a:xfrm>
              <a:off x="4147031" y="1267474"/>
              <a:ext cx="1210398" cy="1291928"/>
              <a:chOff x="0" y="0"/>
              <a:chExt cx="926978" cy="989417"/>
            </a:xfrm>
          </p:grpSpPr>
          <p:sp>
            <p:nvSpPr>
              <p:cNvPr id="79" name="Freeform 79"/>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80" name="TextBox 80"/>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81" name="Freeform 81"/>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82" name="Group 82"/>
            <p:cNvGrpSpPr/>
            <p:nvPr/>
          </p:nvGrpSpPr>
          <p:grpSpPr>
            <a:xfrm>
              <a:off x="2579188" y="0"/>
              <a:ext cx="1319425" cy="1257883"/>
              <a:chOff x="0" y="0"/>
              <a:chExt cx="1079750" cy="1029387"/>
            </a:xfrm>
          </p:grpSpPr>
          <p:sp>
            <p:nvSpPr>
              <p:cNvPr id="83" name="Freeform 83"/>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84" name="TextBox 84"/>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85" name="Freeform 85"/>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6" name="Freeform 86"/>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87" name="TextBox 87"/>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88" name="Group 88"/>
          <p:cNvGrpSpPr/>
          <p:nvPr/>
        </p:nvGrpSpPr>
        <p:grpSpPr>
          <a:xfrm>
            <a:off x="10041176" y="0"/>
            <a:ext cx="5020588" cy="1925451"/>
            <a:chOff x="0" y="0"/>
            <a:chExt cx="6694117" cy="2567268"/>
          </a:xfrm>
        </p:grpSpPr>
        <p:grpSp>
          <p:nvGrpSpPr>
            <p:cNvPr id="89" name="Group 89"/>
            <p:cNvGrpSpPr/>
            <p:nvPr/>
          </p:nvGrpSpPr>
          <p:grpSpPr>
            <a:xfrm>
              <a:off x="4983922" y="0"/>
              <a:ext cx="1710195" cy="1267474"/>
              <a:chOff x="0" y="0"/>
              <a:chExt cx="1391575" cy="1031336"/>
            </a:xfrm>
          </p:grpSpPr>
          <p:sp>
            <p:nvSpPr>
              <p:cNvPr id="90" name="Freeform 90"/>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1" name="TextBox 91"/>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sp>
          <p:nvSpPr>
            <p:cNvPr id="92" name="Freeform 92"/>
            <p:cNvSpPr/>
            <p:nvPr/>
          </p:nvSpPr>
          <p:spPr>
            <a:xfrm>
              <a:off x="5899356" y="231371"/>
              <a:ext cx="546976" cy="1036103"/>
            </a:xfrm>
            <a:custGeom>
              <a:avLst/>
              <a:gdLst/>
              <a:ahLst/>
              <a:cxnLst/>
              <a:rect l="l" t="t" r="r" b="b"/>
              <a:pathLst>
                <a:path w="546976" h="1036103">
                  <a:moveTo>
                    <a:pt x="0" y="0"/>
                  </a:moveTo>
                  <a:lnTo>
                    <a:pt x="546977" y="0"/>
                  </a:lnTo>
                  <a:lnTo>
                    <a:pt x="546977" y="1036103"/>
                  </a:lnTo>
                  <a:lnTo>
                    <a:pt x="0" y="1036103"/>
                  </a:lnTo>
                  <a:lnTo>
                    <a:pt x="0" y="0"/>
                  </a:lnTo>
                  <a:close/>
                </a:path>
              </a:pathLst>
            </a:custGeom>
            <a:blipFill>
              <a:blip r:embed="rId2"/>
              <a:stretch>
                <a:fillRect/>
              </a:stretch>
            </a:blipFill>
          </p:spPr>
          <p:txBody>
            <a:bodyPr/>
            <a:lstStyle/>
            <a:p>
              <a:endParaRPr lang="en-GB"/>
            </a:p>
          </p:txBody>
        </p:sp>
        <p:sp>
          <p:nvSpPr>
            <p:cNvPr id="93" name="Freeform 93"/>
            <p:cNvSpPr/>
            <p:nvPr/>
          </p:nvSpPr>
          <p:spPr>
            <a:xfrm>
              <a:off x="5965677" y="322849"/>
              <a:ext cx="414334" cy="351666"/>
            </a:xfrm>
            <a:custGeom>
              <a:avLst/>
              <a:gdLst/>
              <a:ahLst/>
              <a:cxnLst/>
              <a:rect l="l" t="t" r="r" b="b"/>
              <a:pathLst>
                <a:path w="414334" h="351666">
                  <a:moveTo>
                    <a:pt x="0" y="0"/>
                  </a:moveTo>
                  <a:lnTo>
                    <a:pt x="414335" y="0"/>
                  </a:lnTo>
                  <a:lnTo>
                    <a:pt x="414335" y="351666"/>
                  </a:lnTo>
                  <a:lnTo>
                    <a:pt x="0" y="351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94" name="Group 94"/>
            <p:cNvGrpSpPr/>
            <p:nvPr/>
          </p:nvGrpSpPr>
          <p:grpSpPr>
            <a:xfrm>
              <a:off x="1177668" y="0"/>
              <a:ext cx="1710195" cy="1267474"/>
              <a:chOff x="0" y="0"/>
              <a:chExt cx="1391575" cy="1031336"/>
            </a:xfrm>
          </p:grpSpPr>
          <p:sp>
            <p:nvSpPr>
              <p:cNvPr id="95" name="Freeform 95"/>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96" name="TextBox 96"/>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97" name="Group 97"/>
            <p:cNvGrpSpPr/>
            <p:nvPr/>
          </p:nvGrpSpPr>
          <p:grpSpPr>
            <a:xfrm>
              <a:off x="0" y="1259608"/>
              <a:ext cx="1719238" cy="1299794"/>
              <a:chOff x="0" y="0"/>
              <a:chExt cx="1352862" cy="1022803"/>
            </a:xfrm>
          </p:grpSpPr>
          <p:sp>
            <p:nvSpPr>
              <p:cNvPr id="98" name="Freeform 98"/>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99" name="TextBox 99"/>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00" name="Freeform 100"/>
            <p:cNvSpPr/>
            <p:nvPr/>
          </p:nvSpPr>
          <p:spPr>
            <a:xfrm>
              <a:off x="233329" y="1377266"/>
              <a:ext cx="1377225" cy="1190002"/>
            </a:xfrm>
            <a:custGeom>
              <a:avLst/>
              <a:gdLst/>
              <a:ahLst/>
              <a:cxnLst/>
              <a:rect l="l" t="t" r="r" b="b"/>
              <a:pathLst>
                <a:path w="1377225" h="1190002">
                  <a:moveTo>
                    <a:pt x="0" y="0"/>
                  </a:moveTo>
                  <a:lnTo>
                    <a:pt x="1377225" y="0"/>
                  </a:lnTo>
                  <a:lnTo>
                    <a:pt x="1377225" y="1190002"/>
                  </a:lnTo>
                  <a:lnTo>
                    <a:pt x="0" y="11900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01" name="Group 101"/>
            <p:cNvGrpSpPr/>
            <p:nvPr/>
          </p:nvGrpSpPr>
          <p:grpSpPr>
            <a:xfrm>
              <a:off x="3898613" y="0"/>
              <a:ext cx="1458815" cy="1267474"/>
              <a:chOff x="0" y="0"/>
              <a:chExt cx="1131574" cy="983154"/>
            </a:xfrm>
          </p:grpSpPr>
          <p:sp>
            <p:nvSpPr>
              <p:cNvPr id="102" name="Freeform 102"/>
              <p:cNvSpPr/>
              <p:nvPr/>
            </p:nvSpPr>
            <p:spPr>
              <a:xfrm>
                <a:off x="0" y="0"/>
                <a:ext cx="1131574" cy="983154"/>
              </a:xfrm>
              <a:custGeom>
                <a:avLst/>
                <a:gdLst/>
                <a:ahLst/>
                <a:cxnLst/>
                <a:rect l="l" t="t" r="r" b="b"/>
                <a:pathLst>
                  <a:path w="1131574" h="983154">
                    <a:moveTo>
                      <a:pt x="0" y="0"/>
                    </a:moveTo>
                    <a:lnTo>
                      <a:pt x="1131574" y="0"/>
                    </a:lnTo>
                    <a:lnTo>
                      <a:pt x="1131574" y="983154"/>
                    </a:lnTo>
                    <a:lnTo>
                      <a:pt x="0" y="983154"/>
                    </a:lnTo>
                    <a:close/>
                  </a:path>
                </a:pathLst>
              </a:custGeom>
              <a:solidFill>
                <a:srgbClr val="0B50A3"/>
              </a:solidFill>
            </p:spPr>
            <p:txBody>
              <a:bodyPr/>
              <a:lstStyle/>
              <a:p>
                <a:endParaRPr lang="en-GB"/>
              </a:p>
            </p:txBody>
          </p:sp>
          <p:sp>
            <p:nvSpPr>
              <p:cNvPr id="103" name="TextBox 103"/>
              <p:cNvSpPr txBox="1"/>
              <p:nvPr/>
            </p:nvSpPr>
            <p:spPr>
              <a:xfrm>
                <a:off x="0" y="-9525"/>
                <a:ext cx="1131574" cy="992679"/>
              </a:xfrm>
              <a:prstGeom prst="rect">
                <a:avLst/>
              </a:prstGeom>
            </p:spPr>
            <p:txBody>
              <a:bodyPr lIns="8859" tIns="8859" rIns="8859" bIns="8859" rtlCol="0" anchor="ctr"/>
              <a:lstStyle/>
              <a:p>
                <a:pPr algn="ctr">
                  <a:lnSpc>
                    <a:spcPts val="375"/>
                  </a:lnSpc>
                </a:pPr>
                <a:endParaRPr/>
              </a:p>
            </p:txBody>
          </p:sp>
        </p:grpSp>
        <p:sp>
          <p:nvSpPr>
            <p:cNvPr id="104" name="Freeform 104"/>
            <p:cNvSpPr/>
            <p:nvPr/>
          </p:nvSpPr>
          <p:spPr>
            <a:xfrm>
              <a:off x="3992848" y="174178"/>
              <a:ext cx="1317224" cy="1093296"/>
            </a:xfrm>
            <a:custGeom>
              <a:avLst/>
              <a:gdLst/>
              <a:ahLst/>
              <a:cxnLst/>
              <a:rect l="l" t="t" r="r" b="b"/>
              <a:pathLst>
                <a:path w="1317224" h="1093296">
                  <a:moveTo>
                    <a:pt x="0" y="0"/>
                  </a:moveTo>
                  <a:lnTo>
                    <a:pt x="1317224" y="0"/>
                  </a:lnTo>
                  <a:lnTo>
                    <a:pt x="1317224" y="1093296"/>
                  </a:lnTo>
                  <a:lnTo>
                    <a:pt x="0" y="1093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5" name="Group 105"/>
            <p:cNvGrpSpPr/>
            <p:nvPr/>
          </p:nvGrpSpPr>
          <p:grpSpPr>
            <a:xfrm>
              <a:off x="1700983" y="1259608"/>
              <a:ext cx="1436472" cy="1299794"/>
              <a:chOff x="0" y="0"/>
              <a:chExt cx="1021192" cy="924027"/>
            </a:xfrm>
          </p:grpSpPr>
          <p:sp>
            <p:nvSpPr>
              <p:cNvPr id="106" name="Freeform 106"/>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07" name="TextBox 107"/>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08" name="Freeform 108"/>
            <p:cNvSpPr/>
            <p:nvPr/>
          </p:nvSpPr>
          <p:spPr>
            <a:xfrm>
              <a:off x="1851321" y="1320479"/>
              <a:ext cx="727867" cy="1238923"/>
            </a:xfrm>
            <a:custGeom>
              <a:avLst/>
              <a:gdLst/>
              <a:ahLst/>
              <a:cxnLst/>
              <a:rect l="l" t="t" r="r" b="b"/>
              <a:pathLst>
                <a:path w="727867" h="1238923">
                  <a:moveTo>
                    <a:pt x="0" y="0"/>
                  </a:moveTo>
                  <a:lnTo>
                    <a:pt x="727867" y="0"/>
                  </a:lnTo>
                  <a:lnTo>
                    <a:pt x="727867" y="1238923"/>
                  </a:lnTo>
                  <a:lnTo>
                    <a:pt x="0" y="12389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09" name="Group 109"/>
            <p:cNvGrpSpPr/>
            <p:nvPr/>
          </p:nvGrpSpPr>
          <p:grpSpPr>
            <a:xfrm>
              <a:off x="2828173" y="1259608"/>
              <a:ext cx="1347143" cy="1299794"/>
              <a:chOff x="0" y="0"/>
              <a:chExt cx="953402" cy="919893"/>
            </a:xfrm>
          </p:grpSpPr>
          <p:sp>
            <p:nvSpPr>
              <p:cNvPr id="110" name="Freeform 110"/>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11" name="TextBox 111"/>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12" name="Freeform 112"/>
            <p:cNvSpPr/>
            <p:nvPr/>
          </p:nvSpPr>
          <p:spPr>
            <a:xfrm>
              <a:off x="3035802" y="1417837"/>
              <a:ext cx="931883" cy="1108862"/>
            </a:xfrm>
            <a:custGeom>
              <a:avLst/>
              <a:gdLst/>
              <a:ahLst/>
              <a:cxnLst/>
              <a:rect l="l" t="t" r="r" b="b"/>
              <a:pathLst>
                <a:path w="931883" h="1108862">
                  <a:moveTo>
                    <a:pt x="0" y="0"/>
                  </a:moveTo>
                  <a:lnTo>
                    <a:pt x="931883" y="0"/>
                  </a:lnTo>
                  <a:lnTo>
                    <a:pt x="931883" y="1108861"/>
                  </a:lnTo>
                  <a:lnTo>
                    <a:pt x="0" y="1108861"/>
                  </a:lnTo>
                  <a:lnTo>
                    <a:pt x="0" y="0"/>
                  </a:lnTo>
                  <a:close/>
                </a:path>
              </a:pathLst>
            </a:custGeom>
            <a:blipFill>
              <a:blip r:embed="rId11"/>
              <a:stretch>
                <a:fillRect l="-445" r="-445" b="-2825"/>
              </a:stretch>
            </a:blipFill>
          </p:spPr>
          <p:txBody>
            <a:bodyPr/>
            <a:lstStyle/>
            <a:p>
              <a:endParaRPr lang="en-GB"/>
            </a:p>
          </p:txBody>
        </p:sp>
        <p:grpSp>
          <p:nvGrpSpPr>
            <p:cNvPr id="113" name="Group 113"/>
            <p:cNvGrpSpPr/>
            <p:nvPr/>
          </p:nvGrpSpPr>
          <p:grpSpPr>
            <a:xfrm>
              <a:off x="0" y="0"/>
              <a:ext cx="1540742" cy="1257883"/>
              <a:chOff x="0" y="0"/>
              <a:chExt cx="1372617" cy="1120624"/>
            </a:xfrm>
          </p:grpSpPr>
          <p:sp>
            <p:nvSpPr>
              <p:cNvPr id="114" name="Freeform 114"/>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15" name="TextBox 115"/>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16" name="Freeform 116"/>
            <p:cNvSpPr/>
            <p:nvPr/>
          </p:nvSpPr>
          <p:spPr>
            <a:xfrm>
              <a:off x="454098" y="242039"/>
              <a:ext cx="814479" cy="1017569"/>
            </a:xfrm>
            <a:custGeom>
              <a:avLst/>
              <a:gdLst/>
              <a:ahLst/>
              <a:cxnLst/>
              <a:rect l="l" t="t" r="r" b="b"/>
              <a:pathLst>
                <a:path w="814479" h="1017569">
                  <a:moveTo>
                    <a:pt x="0" y="0"/>
                  </a:moveTo>
                  <a:lnTo>
                    <a:pt x="814480" y="0"/>
                  </a:lnTo>
                  <a:lnTo>
                    <a:pt x="814480" y="1017569"/>
                  </a:lnTo>
                  <a:lnTo>
                    <a:pt x="0" y="1017569"/>
                  </a:lnTo>
                  <a:lnTo>
                    <a:pt x="0" y="0"/>
                  </a:lnTo>
                  <a:close/>
                </a:path>
              </a:pathLst>
            </a:custGeom>
            <a:blipFill>
              <a:blip r:embed="rId12"/>
              <a:stretch>
                <a:fillRect/>
              </a:stretch>
            </a:blipFill>
          </p:spPr>
          <p:txBody>
            <a:bodyPr/>
            <a:lstStyle/>
            <a:p>
              <a:endParaRPr lang="en-GB"/>
            </a:p>
          </p:txBody>
        </p:sp>
        <p:grpSp>
          <p:nvGrpSpPr>
            <p:cNvPr id="117" name="Group 117"/>
            <p:cNvGrpSpPr/>
            <p:nvPr/>
          </p:nvGrpSpPr>
          <p:grpSpPr>
            <a:xfrm>
              <a:off x="5357429" y="1267474"/>
              <a:ext cx="1336688" cy="1299794"/>
              <a:chOff x="0" y="0"/>
              <a:chExt cx="1152709" cy="1120893"/>
            </a:xfrm>
          </p:grpSpPr>
          <p:sp>
            <p:nvSpPr>
              <p:cNvPr id="118" name="Freeform 118"/>
              <p:cNvSpPr/>
              <p:nvPr/>
            </p:nvSpPr>
            <p:spPr>
              <a:xfrm>
                <a:off x="0" y="0"/>
                <a:ext cx="1152709" cy="1120893"/>
              </a:xfrm>
              <a:custGeom>
                <a:avLst/>
                <a:gdLst/>
                <a:ahLst/>
                <a:cxnLst/>
                <a:rect l="l" t="t" r="r" b="b"/>
                <a:pathLst>
                  <a:path w="1152709" h="1120893">
                    <a:moveTo>
                      <a:pt x="0" y="0"/>
                    </a:moveTo>
                    <a:lnTo>
                      <a:pt x="1152709" y="0"/>
                    </a:lnTo>
                    <a:lnTo>
                      <a:pt x="1152709" y="1120893"/>
                    </a:lnTo>
                    <a:lnTo>
                      <a:pt x="0" y="1120893"/>
                    </a:lnTo>
                    <a:close/>
                  </a:path>
                </a:pathLst>
              </a:custGeom>
              <a:solidFill>
                <a:srgbClr val="0CC0DF"/>
              </a:solidFill>
            </p:spPr>
            <p:txBody>
              <a:bodyPr/>
              <a:lstStyle/>
              <a:p>
                <a:endParaRPr lang="en-GB"/>
              </a:p>
            </p:txBody>
          </p:sp>
          <p:sp>
            <p:nvSpPr>
              <p:cNvPr id="119" name="TextBox 119"/>
              <p:cNvSpPr txBox="1"/>
              <p:nvPr/>
            </p:nvSpPr>
            <p:spPr>
              <a:xfrm>
                <a:off x="0" y="-9525"/>
                <a:ext cx="1152709" cy="1130418"/>
              </a:xfrm>
              <a:prstGeom prst="rect">
                <a:avLst/>
              </a:prstGeom>
            </p:spPr>
            <p:txBody>
              <a:bodyPr lIns="8859" tIns="8859" rIns="8859" bIns="8859" rtlCol="0" anchor="ctr"/>
              <a:lstStyle/>
              <a:p>
                <a:pPr algn="ctr">
                  <a:lnSpc>
                    <a:spcPts val="375"/>
                  </a:lnSpc>
                </a:pPr>
                <a:endParaRPr/>
              </a:p>
            </p:txBody>
          </p:sp>
        </p:grpSp>
        <p:sp>
          <p:nvSpPr>
            <p:cNvPr id="120" name="Freeform 120"/>
            <p:cNvSpPr/>
            <p:nvPr/>
          </p:nvSpPr>
          <p:spPr>
            <a:xfrm>
              <a:off x="5715209" y="1312613"/>
              <a:ext cx="621128" cy="1246789"/>
            </a:xfrm>
            <a:custGeom>
              <a:avLst/>
              <a:gdLst/>
              <a:ahLst/>
              <a:cxnLst/>
              <a:rect l="l" t="t" r="r" b="b"/>
              <a:pathLst>
                <a:path w="621128" h="1246789">
                  <a:moveTo>
                    <a:pt x="0" y="0"/>
                  </a:moveTo>
                  <a:lnTo>
                    <a:pt x="621128" y="0"/>
                  </a:lnTo>
                  <a:lnTo>
                    <a:pt x="621128" y="1246789"/>
                  </a:lnTo>
                  <a:lnTo>
                    <a:pt x="0" y="12467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1" name="Group 121"/>
            <p:cNvGrpSpPr/>
            <p:nvPr/>
          </p:nvGrpSpPr>
          <p:grpSpPr>
            <a:xfrm>
              <a:off x="4147031" y="1267474"/>
              <a:ext cx="1210398" cy="1291928"/>
              <a:chOff x="0" y="0"/>
              <a:chExt cx="926978" cy="989417"/>
            </a:xfrm>
          </p:grpSpPr>
          <p:sp>
            <p:nvSpPr>
              <p:cNvPr id="122" name="Freeform 122"/>
              <p:cNvSpPr/>
              <p:nvPr/>
            </p:nvSpPr>
            <p:spPr>
              <a:xfrm>
                <a:off x="0" y="0"/>
                <a:ext cx="926978" cy="989417"/>
              </a:xfrm>
              <a:custGeom>
                <a:avLst/>
                <a:gdLst/>
                <a:ahLst/>
                <a:cxnLst/>
                <a:rect l="l" t="t" r="r" b="b"/>
                <a:pathLst>
                  <a:path w="926978" h="989417">
                    <a:moveTo>
                      <a:pt x="0" y="0"/>
                    </a:moveTo>
                    <a:lnTo>
                      <a:pt x="926978" y="0"/>
                    </a:lnTo>
                    <a:lnTo>
                      <a:pt x="926978" y="989417"/>
                    </a:lnTo>
                    <a:lnTo>
                      <a:pt x="0" y="989417"/>
                    </a:lnTo>
                    <a:close/>
                  </a:path>
                </a:pathLst>
              </a:custGeom>
              <a:solidFill>
                <a:srgbClr val="F12E46"/>
              </a:solidFill>
            </p:spPr>
            <p:txBody>
              <a:bodyPr/>
              <a:lstStyle/>
              <a:p>
                <a:endParaRPr lang="en-GB"/>
              </a:p>
            </p:txBody>
          </p:sp>
          <p:sp>
            <p:nvSpPr>
              <p:cNvPr id="123" name="TextBox 123"/>
              <p:cNvSpPr txBox="1"/>
              <p:nvPr/>
            </p:nvSpPr>
            <p:spPr>
              <a:xfrm>
                <a:off x="0" y="-9525"/>
                <a:ext cx="926978" cy="998942"/>
              </a:xfrm>
              <a:prstGeom prst="rect">
                <a:avLst/>
              </a:prstGeom>
            </p:spPr>
            <p:txBody>
              <a:bodyPr lIns="8859" tIns="8859" rIns="8859" bIns="8859" rtlCol="0" anchor="ctr"/>
              <a:lstStyle/>
              <a:p>
                <a:pPr algn="ctr">
                  <a:lnSpc>
                    <a:spcPts val="375"/>
                  </a:lnSpc>
                </a:pPr>
                <a:endParaRPr/>
              </a:p>
            </p:txBody>
          </p:sp>
        </p:grpSp>
        <p:sp>
          <p:nvSpPr>
            <p:cNvPr id="124" name="Freeform 124"/>
            <p:cNvSpPr/>
            <p:nvPr/>
          </p:nvSpPr>
          <p:spPr>
            <a:xfrm>
              <a:off x="4264215" y="1403895"/>
              <a:ext cx="970629" cy="1155507"/>
            </a:xfrm>
            <a:custGeom>
              <a:avLst/>
              <a:gdLst/>
              <a:ahLst/>
              <a:cxnLst/>
              <a:rect l="l" t="t" r="r" b="b"/>
              <a:pathLst>
                <a:path w="970629" h="1155507">
                  <a:moveTo>
                    <a:pt x="0" y="0"/>
                  </a:moveTo>
                  <a:lnTo>
                    <a:pt x="970629" y="0"/>
                  </a:lnTo>
                  <a:lnTo>
                    <a:pt x="970629" y="1155507"/>
                  </a:lnTo>
                  <a:lnTo>
                    <a:pt x="0" y="1155507"/>
                  </a:lnTo>
                  <a:lnTo>
                    <a:pt x="0" y="0"/>
                  </a:lnTo>
                  <a:close/>
                </a:path>
              </a:pathLst>
            </a:custGeom>
            <a:blipFill>
              <a:blip r:embed="rId15">
                <a:extLst>
                  <a:ext uri="{96DAC541-7B7A-43D3-8B79-37D633B846F1}">
                    <asvg:svgBlip xmlns:asvg="http://schemas.microsoft.com/office/drawing/2016/SVG/main" r:embed="rId16"/>
                  </a:ext>
                </a:extLst>
              </a:blip>
              <a:stretch>
                <a:fillRect r="-9523"/>
              </a:stretch>
            </a:blipFill>
          </p:spPr>
          <p:txBody>
            <a:bodyPr/>
            <a:lstStyle/>
            <a:p>
              <a:endParaRPr lang="en-GB"/>
            </a:p>
          </p:txBody>
        </p:sp>
        <p:grpSp>
          <p:nvGrpSpPr>
            <p:cNvPr id="125" name="Group 125"/>
            <p:cNvGrpSpPr/>
            <p:nvPr/>
          </p:nvGrpSpPr>
          <p:grpSpPr>
            <a:xfrm>
              <a:off x="2579188" y="0"/>
              <a:ext cx="1319425" cy="1257883"/>
              <a:chOff x="0" y="0"/>
              <a:chExt cx="1079750" cy="1029387"/>
            </a:xfrm>
          </p:grpSpPr>
          <p:sp>
            <p:nvSpPr>
              <p:cNvPr id="126" name="Freeform 126"/>
              <p:cNvSpPr/>
              <p:nvPr/>
            </p:nvSpPr>
            <p:spPr>
              <a:xfrm>
                <a:off x="0" y="0"/>
                <a:ext cx="1079750" cy="1029387"/>
              </a:xfrm>
              <a:custGeom>
                <a:avLst/>
                <a:gdLst/>
                <a:ahLst/>
                <a:cxnLst/>
                <a:rect l="l" t="t" r="r" b="b"/>
                <a:pathLst>
                  <a:path w="1079750" h="1029387">
                    <a:moveTo>
                      <a:pt x="0" y="0"/>
                    </a:moveTo>
                    <a:lnTo>
                      <a:pt x="1079750" y="0"/>
                    </a:lnTo>
                    <a:lnTo>
                      <a:pt x="1079750" y="1029387"/>
                    </a:lnTo>
                    <a:lnTo>
                      <a:pt x="0" y="1029387"/>
                    </a:lnTo>
                    <a:close/>
                  </a:path>
                </a:pathLst>
              </a:custGeom>
              <a:solidFill>
                <a:srgbClr val="0CC0DF"/>
              </a:solidFill>
            </p:spPr>
            <p:txBody>
              <a:bodyPr/>
              <a:lstStyle/>
              <a:p>
                <a:endParaRPr lang="en-GB"/>
              </a:p>
            </p:txBody>
          </p:sp>
          <p:sp>
            <p:nvSpPr>
              <p:cNvPr id="127" name="TextBox 127"/>
              <p:cNvSpPr txBox="1"/>
              <p:nvPr/>
            </p:nvSpPr>
            <p:spPr>
              <a:xfrm>
                <a:off x="0" y="-9525"/>
                <a:ext cx="1079750" cy="1038912"/>
              </a:xfrm>
              <a:prstGeom prst="rect">
                <a:avLst/>
              </a:prstGeom>
            </p:spPr>
            <p:txBody>
              <a:bodyPr lIns="8859" tIns="8859" rIns="8859" bIns="8859" rtlCol="0" anchor="ctr"/>
              <a:lstStyle/>
              <a:p>
                <a:pPr algn="ctr">
                  <a:lnSpc>
                    <a:spcPts val="375"/>
                  </a:lnSpc>
                </a:pPr>
                <a:endParaRPr/>
              </a:p>
            </p:txBody>
          </p:sp>
        </p:grpSp>
        <p:sp>
          <p:nvSpPr>
            <p:cNvPr id="128" name="Freeform 128"/>
            <p:cNvSpPr/>
            <p:nvPr/>
          </p:nvSpPr>
          <p:spPr>
            <a:xfrm>
              <a:off x="2642966" y="143025"/>
              <a:ext cx="1238731" cy="1114858"/>
            </a:xfrm>
            <a:custGeom>
              <a:avLst/>
              <a:gdLst/>
              <a:ahLst/>
              <a:cxnLst/>
              <a:rect l="l" t="t" r="r" b="b"/>
              <a:pathLst>
                <a:path w="1238731" h="1114858">
                  <a:moveTo>
                    <a:pt x="0" y="0"/>
                  </a:moveTo>
                  <a:lnTo>
                    <a:pt x="1238731" y="0"/>
                  </a:lnTo>
                  <a:lnTo>
                    <a:pt x="1238731" y="1114858"/>
                  </a:lnTo>
                  <a:lnTo>
                    <a:pt x="0" y="1114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29" name="Freeform 129"/>
            <p:cNvSpPr/>
            <p:nvPr/>
          </p:nvSpPr>
          <p:spPr>
            <a:xfrm>
              <a:off x="1661778" y="203082"/>
              <a:ext cx="796374" cy="1054800"/>
            </a:xfrm>
            <a:custGeom>
              <a:avLst/>
              <a:gdLst/>
              <a:ahLst/>
              <a:cxnLst/>
              <a:rect l="l" t="t" r="r" b="b"/>
              <a:pathLst>
                <a:path w="796374" h="1054800">
                  <a:moveTo>
                    <a:pt x="0" y="0"/>
                  </a:moveTo>
                  <a:lnTo>
                    <a:pt x="796374" y="0"/>
                  </a:lnTo>
                  <a:lnTo>
                    <a:pt x="796374" y="1054801"/>
                  </a:lnTo>
                  <a:lnTo>
                    <a:pt x="0" y="10548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30" name="TextBox 130"/>
            <p:cNvSpPr txBox="1"/>
            <p:nvPr/>
          </p:nvSpPr>
          <p:spPr>
            <a:xfrm>
              <a:off x="6086923" y="476913"/>
              <a:ext cx="171843" cy="197602"/>
            </a:xfrm>
            <a:prstGeom prst="rect">
              <a:avLst/>
            </a:prstGeom>
          </p:spPr>
          <p:txBody>
            <a:bodyPr lIns="0" tIns="0" rIns="0" bIns="0" rtlCol="0" anchor="t">
              <a:spAutoFit/>
            </a:bodyPr>
            <a:lstStyle/>
            <a:p>
              <a:pPr algn="ctr">
                <a:lnSpc>
                  <a:spcPts val="533"/>
                </a:lnSpc>
              </a:pPr>
              <a:r>
                <a:rPr lang="en-US" sz="549">
                  <a:solidFill>
                    <a:srgbClr val="000000"/>
                  </a:solidFill>
                  <a:latin typeface="Canva Student Font"/>
                  <a:ea typeface="Canva Student Font"/>
                  <a:cs typeface="Canva Student Font"/>
                  <a:sym typeface="Canva Student Font"/>
                </a:rPr>
                <a:t>FOOD</a:t>
              </a:r>
            </a:p>
            <a:p>
              <a:pPr algn="ctr">
                <a:lnSpc>
                  <a:spcPts val="533"/>
                </a:lnSpc>
              </a:pPr>
              <a:r>
                <a:rPr lang="en-US" sz="549">
                  <a:solidFill>
                    <a:srgbClr val="000000"/>
                  </a:solidFill>
                  <a:latin typeface="Canva Student Font"/>
                  <a:ea typeface="Canva Student Font"/>
                  <a:cs typeface="Canva Student Font"/>
                  <a:sym typeface="Canva Student Font"/>
                </a:rPr>
                <a:t>BANK</a:t>
              </a:r>
            </a:p>
          </p:txBody>
        </p:sp>
      </p:grpSp>
      <p:grpSp>
        <p:nvGrpSpPr>
          <p:cNvPr id="131" name="Group 131"/>
          <p:cNvGrpSpPr/>
          <p:nvPr/>
        </p:nvGrpSpPr>
        <p:grpSpPr>
          <a:xfrm>
            <a:off x="16217320" y="0"/>
            <a:ext cx="1282646" cy="950606"/>
            <a:chOff x="0" y="0"/>
            <a:chExt cx="1391575" cy="1031336"/>
          </a:xfrm>
        </p:grpSpPr>
        <p:sp>
          <p:nvSpPr>
            <p:cNvPr id="132" name="Freeform 132"/>
            <p:cNvSpPr/>
            <p:nvPr/>
          </p:nvSpPr>
          <p:spPr>
            <a:xfrm>
              <a:off x="0" y="0"/>
              <a:ext cx="1391575" cy="1031336"/>
            </a:xfrm>
            <a:custGeom>
              <a:avLst/>
              <a:gdLst/>
              <a:ahLst/>
              <a:cxnLst/>
              <a:rect l="l" t="t" r="r" b="b"/>
              <a:pathLst>
                <a:path w="1391575" h="1031336">
                  <a:moveTo>
                    <a:pt x="0" y="0"/>
                  </a:moveTo>
                  <a:lnTo>
                    <a:pt x="1391575" y="0"/>
                  </a:lnTo>
                  <a:lnTo>
                    <a:pt x="1391575" y="1031336"/>
                  </a:lnTo>
                  <a:lnTo>
                    <a:pt x="0" y="1031336"/>
                  </a:lnTo>
                  <a:close/>
                </a:path>
              </a:pathLst>
            </a:custGeom>
            <a:solidFill>
              <a:srgbClr val="54BF00"/>
            </a:solidFill>
          </p:spPr>
          <p:txBody>
            <a:bodyPr/>
            <a:lstStyle/>
            <a:p>
              <a:endParaRPr lang="en-GB"/>
            </a:p>
          </p:txBody>
        </p:sp>
        <p:sp>
          <p:nvSpPr>
            <p:cNvPr id="133" name="TextBox 133"/>
            <p:cNvSpPr txBox="1"/>
            <p:nvPr/>
          </p:nvSpPr>
          <p:spPr>
            <a:xfrm>
              <a:off x="0" y="-9525"/>
              <a:ext cx="1391575" cy="1040861"/>
            </a:xfrm>
            <a:prstGeom prst="rect">
              <a:avLst/>
            </a:prstGeom>
          </p:spPr>
          <p:txBody>
            <a:bodyPr lIns="8859" tIns="8859" rIns="8859" bIns="8859" rtlCol="0" anchor="ctr"/>
            <a:lstStyle/>
            <a:p>
              <a:pPr algn="ctr">
                <a:lnSpc>
                  <a:spcPts val="375"/>
                </a:lnSpc>
              </a:pPr>
              <a:endParaRPr/>
            </a:p>
          </p:txBody>
        </p:sp>
      </p:grpSp>
      <p:grpSp>
        <p:nvGrpSpPr>
          <p:cNvPr id="134" name="Group 134"/>
          <p:cNvGrpSpPr/>
          <p:nvPr/>
        </p:nvGrpSpPr>
        <p:grpSpPr>
          <a:xfrm>
            <a:off x="14994827" y="943412"/>
            <a:ext cx="1289428" cy="974846"/>
            <a:chOff x="0" y="0"/>
            <a:chExt cx="1352862" cy="1022803"/>
          </a:xfrm>
        </p:grpSpPr>
        <p:sp>
          <p:nvSpPr>
            <p:cNvPr id="135" name="Freeform 135"/>
            <p:cNvSpPr/>
            <p:nvPr/>
          </p:nvSpPr>
          <p:spPr>
            <a:xfrm>
              <a:off x="0" y="0"/>
              <a:ext cx="1352862" cy="1022803"/>
            </a:xfrm>
            <a:custGeom>
              <a:avLst/>
              <a:gdLst/>
              <a:ahLst/>
              <a:cxnLst/>
              <a:rect l="l" t="t" r="r" b="b"/>
              <a:pathLst>
                <a:path w="1352862" h="1022803">
                  <a:moveTo>
                    <a:pt x="0" y="0"/>
                  </a:moveTo>
                  <a:lnTo>
                    <a:pt x="1352862" y="0"/>
                  </a:lnTo>
                  <a:lnTo>
                    <a:pt x="1352862" y="1022803"/>
                  </a:lnTo>
                  <a:lnTo>
                    <a:pt x="0" y="1022803"/>
                  </a:lnTo>
                  <a:close/>
                </a:path>
              </a:pathLst>
            </a:custGeom>
            <a:solidFill>
              <a:srgbClr val="DD285F"/>
            </a:solidFill>
          </p:spPr>
          <p:txBody>
            <a:bodyPr/>
            <a:lstStyle/>
            <a:p>
              <a:endParaRPr lang="en-GB"/>
            </a:p>
          </p:txBody>
        </p:sp>
        <p:sp>
          <p:nvSpPr>
            <p:cNvPr id="136" name="TextBox 136"/>
            <p:cNvSpPr txBox="1"/>
            <p:nvPr/>
          </p:nvSpPr>
          <p:spPr>
            <a:xfrm>
              <a:off x="0" y="-9525"/>
              <a:ext cx="1352862" cy="1032328"/>
            </a:xfrm>
            <a:prstGeom prst="rect">
              <a:avLst/>
            </a:prstGeom>
          </p:spPr>
          <p:txBody>
            <a:bodyPr lIns="8859" tIns="8859" rIns="8859" bIns="8859" rtlCol="0" anchor="ctr"/>
            <a:lstStyle/>
            <a:p>
              <a:pPr algn="ctr">
                <a:lnSpc>
                  <a:spcPts val="375"/>
                </a:lnSpc>
              </a:pPr>
              <a:endParaRPr/>
            </a:p>
          </p:txBody>
        </p:sp>
      </p:grpSp>
      <p:sp>
        <p:nvSpPr>
          <p:cNvPr id="137" name="Freeform 137"/>
          <p:cNvSpPr/>
          <p:nvPr/>
        </p:nvSpPr>
        <p:spPr>
          <a:xfrm>
            <a:off x="15123082" y="1025756"/>
            <a:ext cx="1032919" cy="892502"/>
          </a:xfrm>
          <a:custGeom>
            <a:avLst/>
            <a:gdLst/>
            <a:ahLst/>
            <a:cxnLst/>
            <a:rect l="l" t="t" r="r" b="b"/>
            <a:pathLst>
              <a:path w="1032919" h="892502">
                <a:moveTo>
                  <a:pt x="0" y="0"/>
                </a:moveTo>
                <a:lnTo>
                  <a:pt x="1032919" y="0"/>
                </a:lnTo>
                <a:lnTo>
                  <a:pt x="1032919" y="892502"/>
                </a:lnTo>
                <a:lnTo>
                  <a:pt x="0" y="892502"/>
                </a:lnTo>
                <a:lnTo>
                  <a:pt x="0" y="0"/>
                </a:lnTo>
                <a:close/>
              </a:path>
            </a:pathLst>
          </a:custGeom>
          <a:blipFill>
            <a:blip r:embed="rId5">
              <a:extLst>
                <a:ext uri="{96DAC541-7B7A-43D3-8B79-37D633B846F1}">
                  <asvg:svgBlip xmlns:asvg="http://schemas.microsoft.com/office/drawing/2016/SVG/main" r:embed="rId6"/>
                </a:ext>
              </a:extLst>
            </a:blip>
            <a:stretch>
              <a:fillRect b="-20869"/>
            </a:stretch>
          </a:blipFill>
        </p:spPr>
        <p:txBody>
          <a:bodyPr/>
          <a:lstStyle/>
          <a:p>
            <a:endParaRPr lang="en-GB"/>
          </a:p>
        </p:txBody>
      </p:sp>
      <p:grpSp>
        <p:nvGrpSpPr>
          <p:cNvPr id="138" name="Group 138"/>
          <p:cNvGrpSpPr/>
          <p:nvPr/>
        </p:nvGrpSpPr>
        <p:grpSpPr>
          <a:xfrm>
            <a:off x="16274470" y="943412"/>
            <a:ext cx="1077354" cy="974846"/>
            <a:chOff x="0" y="0"/>
            <a:chExt cx="1021192" cy="924027"/>
          </a:xfrm>
        </p:grpSpPr>
        <p:sp>
          <p:nvSpPr>
            <p:cNvPr id="139" name="Freeform 139"/>
            <p:cNvSpPr/>
            <p:nvPr/>
          </p:nvSpPr>
          <p:spPr>
            <a:xfrm>
              <a:off x="0" y="0"/>
              <a:ext cx="1021192" cy="924027"/>
            </a:xfrm>
            <a:custGeom>
              <a:avLst/>
              <a:gdLst/>
              <a:ahLst/>
              <a:cxnLst/>
              <a:rect l="l" t="t" r="r" b="b"/>
              <a:pathLst>
                <a:path w="1021192" h="924027">
                  <a:moveTo>
                    <a:pt x="0" y="0"/>
                  </a:moveTo>
                  <a:lnTo>
                    <a:pt x="1021192" y="0"/>
                  </a:lnTo>
                  <a:lnTo>
                    <a:pt x="1021192" y="924027"/>
                  </a:lnTo>
                  <a:lnTo>
                    <a:pt x="0" y="924027"/>
                  </a:lnTo>
                  <a:close/>
                </a:path>
              </a:pathLst>
            </a:custGeom>
            <a:solidFill>
              <a:srgbClr val="FF924D"/>
            </a:solidFill>
          </p:spPr>
          <p:txBody>
            <a:bodyPr/>
            <a:lstStyle/>
            <a:p>
              <a:endParaRPr lang="en-GB"/>
            </a:p>
          </p:txBody>
        </p:sp>
        <p:sp>
          <p:nvSpPr>
            <p:cNvPr id="140" name="TextBox 140"/>
            <p:cNvSpPr txBox="1"/>
            <p:nvPr/>
          </p:nvSpPr>
          <p:spPr>
            <a:xfrm>
              <a:off x="0" y="-9525"/>
              <a:ext cx="1021192" cy="933552"/>
            </a:xfrm>
            <a:prstGeom prst="rect">
              <a:avLst/>
            </a:prstGeom>
          </p:spPr>
          <p:txBody>
            <a:bodyPr lIns="8859" tIns="8859" rIns="8859" bIns="8859" rtlCol="0" anchor="ctr"/>
            <a:lstStyle/>
            <a:p>
              <a:pPr algn="ctr">
                <a:lnSpc>
                  <a:spcPts val="375"/>
                </a:lnSpc>
              </a:pPr>
              <a:endParaRPr/>
            </a:p>
          </p:txBody>
        </p:sp>
      </p:grpSp>
      <p:sp>
        <p:nvSpPr>
          <p:cNvPr id="141" name="Freeform 141"/>
          <p:cNvSpPr/>
          <p:nvPr/>
        </p:nvSpPr>
        <p:spPr>
          <a:xfrm>
            <a:off x="16540196" y="989065"/>
            <a:ext cx="545900" cy="929192"/>
          </a:xfrm>
          <a:custGeom>
            <a:avLst/>
            <a:gdLst/>
            <a:ahLst/>
            <a:cxnLst/>
            <a:rect l="l" t="t" r="r" b="b"/>
            <a:pathLst>
              <a:path w="545900" h="929192">
                <a:moveTo>
                  <a:pt x="0" y="0"/>
                </a:moveTo>
                <a:lnTo>
                  <a:pt x="545901" y="0"/>
                </a:lnTo>
                <a:lnTo>
                  <a:pt x="545901" y="929193"/>
                </a:lnTo>
                <a:lnTo>
                  <a:pt x="0" y="929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42" name="Group 142"/>
          <p:cNvGrpSpPr/>
          <p:nvPr/>
        </p:nvGrpSpPr>
        <p:grpSpPr>
          <a:xfrm>
            <a:off x="17343272" y="943412"/>
            <a:ext cx="1010357" cy="974846"/>
            <a:chOff x="0" y="0"/>
            <a:chExt cx="953402" cy="919893"/>
          </a:xfrm>
        </p:grpSpPr>
        <p:sp>
          <p:nvSpPr>
            <p:cNvPr id="143" name="Freeform 143"/>
            <p:cNvSpPr/>
            <p:nvPr/>
          </p:nvSpPr>
          <p:spPr>
            <a:xfrm>
              <a:off x="0" y="0"/>
              <a:ext cx="953402" cy="919893"/>
            </a:xfrm>
            <a:custGeom>
              <a:avLst/>
              <a:gdLst/>
              <a:ahLst/>
              <a:cxnLst/>
              <a:rect l="l" t="t" r="r" b="b"/>
              <a:pathLst>
                <a:path w="953402" h="919893">
                  <a:moveTo>
                    <a:pt x="0" y="0"/>
                  </a:moveTo>
                  <a:lnTo>
                    <a:pt x="953402" y="0"/>
                  </a:lnTo>
                  <a:lnTo>
                    <a:pt x="953402" y="919893"/>
                  </a:lnTo>
                  <a:lnTo>
                    <a:pt x="0" y="919893"/>
                  </a:lnTo>
                  <a:close/>
                </a:path>
              </a:pathLst>
            </a:custGeom>
            <a:solidFill>
              <a:srgbClr val="F6BA29"/>
            </a:solidFill>
          </p:spPr>
          <p:txBody>
            <a:bodyPr/>
            <a:lstStyle/>
            <a:p>
              <a:endParaRPr lang="en-GB"/>
            </a:p>
          </p:txBody>
        </p:sp>
        <p:sp>
          <p:nvSpPr>
            <p:cNvPr id="144" name="TextBox 144"/>
            <p:cNvSpPr txBox="1"/>
            <p:nvPr/>
          </p:nvSpPr>
          <p:spPr>
            <a:xfrm>
              <a:off x="0" y="-9525"/>
              <a:ext cx="953402" cy="929418"/>
            </a:xfrm>
            <a:prstGeom prst="rect">
              <a:avLst/>
            </a:prstGeom>
          </p:spPr>
          <p:txBody>
            <a:bodyPr lIns="8859" tIns="8859" rIns="8859" bIns="8859" rtlCol="0" anchor="ctr"/>
            <a:lstStyle/>
            <a:p>
              <a:pPr algn="ctr">
                <a:lnSpc>
                  <a:spcPts val="375"/>
                </a:lnSpc>
              </a:pPr>
              <a:endParaRPr/>
            </a:p>
          </p:txBody>
        </p:sp>
      </p:grpSp>
      <p:sp>
        <p:nvSpPr>
          <p:cNvPr id="145" name="Freeform 145"/>
          <p:cNvSpPr/>
          <p:nvPr/>
        </p:nvSpPr>
        <p:spPr>
          <a:xfrm>
            <a:off x="17466124" y="1093805"/>
            <a:ext cx="698912" cy="831646"/>
          </a:xfrm>
          <a:custGeom>
            <a:avLst/>
            <a:gdLst/>
            <a:ahLst/>
            <a:cxnLst/>
            <a:rect l="l" t="t" r="r" b="b"/>
            <a:pathLst>
              <a:path w="698912" h="831646">
                <a:moveTo>
                  <a:pt x="0" y="0"/>
                </a:moveTo>
                <a:lnTo>
                  <a:pt x="698912" y="0"/>
                </a:lnTo>
                <a:lnTo>
                  <a:pt x="698912" y="831646"/>
                </a:lnTo>
                <a:lnTo>
                  <a:pt x="0" y="831646"/>
                </a:lnTo>
                <a:lnTo>
                  <a:pt x="0" y="0"/>
                </a:lnTo>
                <a:close/>
              </a:path>
            </a:pathLst>
          </a:custGeom>
          <a:blipFill>
            <a:blip r:embed="rId11"/>
            <a:stretch>
              <a:fillRect l="-445" r="-445" b="-2825"/>
            </a:stretch>
          </a:blipFill>
        </p:spPr>
        <p:txBody>
          <a:bodyPr/>
          <a:lstStyle/>
          <a:p>
            <a:endParaRPr lang="en-GB"/>
          </a:p>
        </p:txBody>
      </p:sp>
      <p:grpSp>
        <p:nvGrpSpPr>
          <p:cNvPr id="146" name="Group 146"/>
          <p:cNvGrpSpPr/>
          <p:nvPr/>
        </p:nvGrpSpPr>
        <p:grpSpPr>
          <a:xfrm>
            <a:off x="15061764" y="0"/>
            <a:ext cx="1155556" cy="943412"/>
            <a:chOff x="0" y="0"/>
            <a:chExt cx="1372617" cy="1120624"/>
          </a:xfrm>
        </p:grpSpPr>
        <p:sp>
          <p:nvSpPr>
            <p:cNvPr id="147" name="Freeform 147"/>
            <p:cNvSpPr/>
            <p:nvPr/>
          </p:nvSpPr>
          <p:spPr>
            <a:xfrm>
              <a:off x="0" y="0"/>
              <a:ext cx="1372617" cy="1120624"/>
            </a:xfrm>
            <a:custGeom>
              <a:avLst/>
              <a:gdLst/>
              <a:ahLst/>
              <a:cxnLst/>
              <a:rect l="l" t="t" r="r" b="b"/>
              <a:pathLst>
                <a:path w="1372617" h="1120624">
                  <a:moveTo>
                    <a:pt x="0" y="0"/>
                  </a:moveTo>
                  <a:lnTo>
                    <a:pt x="1372617" y="0"/>
                  </a:lnTo>
                  <a:lnTo>
                    <a:pt x="1372617" y="1120624"/>
                  </a:lnTo>
                  <a:lnTo>
                    <a:pt x="0" y="1120624"/>
                  </a:lnTo>
                  <a:close/>
                </a:path>
              </a:pathLst>
            </a:custGeom>
            <a:solidFill>
              <a:srgbClr val="F6BA29"/>
            </a:solidFill>
          </p:spPr>
          <p:txBody>
            <a:bodyPr/>
            <a:lstStyle/>
            <a:p>
              <a:endParaRPr lang="en-GB"/>
            </a:p>
          </p:txBody>
        </p:sp>
        <p:sp>
          <p:nvSpPr>
            <p:cNvPr id="148" name="TextBox 148"/>
            <p:cNvSpPr txBox="1"/>
            <p:nvPr/>
          </p:nvSpPr>
          <p:spPr>
            <a:xfrm>
              <a:off x="0" y="-9525"/>
              <a:ext cx="1372617" cy="1130149"/>
            </a:xfrm>
            <a:prstGeom prst="rect">
              <a:avLst/>
            </a:prstGeom>
          </p:spPr>
          <p:txBody>
            <a:bodyPr lIns="8859" tIns="8859" rIns="8859" bIns="8859" rtlCol="0" anchor="ctr"/>
            <a:lstStyle/>
            <a:p>
              <a:pPr algn="ctr">
                <a:lnSpc>
                  <a:spcPts val="375"/>
                </a:lnSpc>
              </a:pPr>
              <a:endParaRPr/>
            </a:p>
          </p:txBody>
        </p:sp>
      </p:grpSp>
      <p:sp>
        <p:nvSpPr>
          <p:cNvPr id="149" name="Freeform 149"/>
          <p:cNvSpPr/>
          <p:nvPr/>
        </p:nvSpPr>
        <p:spPr>
          <a:xfrm>
            <a:off x="15334112" y="199549"/>
            <a:ext cx="610859" cy="763177"/>
          </a:xfrm>
          <a:custGeom>
            <a:avLst/>
            <a:gdLst/>
            <a:ahLst/>
            <a:cxnLst/>
            <a:rect l="l" t="t" r="r" b="b"/>
            <a:pathLst>
              <a:path w="610859" h="763177">
                <a:moveTo>
                  <a:pt x="0" y="0"/>
                </a:moveTo>
                <a:lnTo>
                  <a:pt x="610859" y="0"/>
                </a:lnTo>
                <a:lnTo>
                  <a:pt x="610859" y="763177"/>
                </a:lnTo>
                <a:lnTo>
                  <a:pt x="0" y="763177"/>
                </a:lnTo>
                <a:lnTo>
                  <a:pt x="0" y="0"/>
                </a:lnTo>
                <a:close/>
              </a:path>
            </a:pathLst>
          </a:custGeom>
          <a:blipFill>
            <a:blip r:embed="rId12"/>
            <a:stretch>
              <a:fillRect/>
            </a:stretch>
          </a:blipFill>
        </p:spPr>
        <p:txBody>
          <a:bodyPr/>
          <a:lstStyle/>
          <a:p>
            <a:endParaRPr lang="en-GB"/>
          </a:p>
        </p:txBody>
      </p:sp>
      <p:grpSp>
        <p:nvGrpSpPr>
          <p:cNvPr id="150" name="Group 150"/>
          <p:cNvGrpSpPr/>
          <p:nvPr/>
        </p:nvGrpSpPr>
        <p:grpSpPr>
          <a:xfrm>
            <a:off x="17499966" y="0"/>
            <a:ext cx="788034" cy="943412"/>
            <a:chOff x="0" y="0"/>
            <a:chExt cx="859849" cy="1029387"/>
          </a:xfrm>
        </p:grpSpPr>
        <p:sp>
          <p:nvSpPr>
            <p:cNvPr id="151" name="Freeform 151"/>
            <p:cNvSpPr/>
            <p:nvPr/>
          </p:nvSpPr>
          <p:spPr>
            <a:xfrm>
              <a:off x="0" y="0"/>
              <a:ext cx="859849" cy="1029387"/>
            </a:xfrm>
            <a:custGeom>
              <a:avLst/>
              <a:gdLst/>
              <a:ahLst/>
              <a:cxnLst/>
              <a:rect l="l" t="t" r="r" b="b"/>
              <a:pathLst>
                <a:path w="859849" h="1029387">
                  <a:moveTo>
                    <a:pt x="0" y="0"/>
                  </a:moveTo>
                  <a:lnTo>
                    <a:pt x="859849" y="0"/>
                  </a:lnTo>
                  <a:lnTo>
                    <a:pt x="859849" y="1029387"/>
                  </a:lnTo>
                  <a:lnTo>
                    <a:pt x="0" y="1029387"/>
                  </a:lnTo>
                  <a:close/>
                </a:path>
              </a:pathLst>
            </a:custGeom>
            <a:solidFill>
              <a:srgbClr val="0CC0DF"/>
            </a:solidFill>
          </p:spPr>
          <p:txBody>
            <a:bodyPr/>
            <a:lstStyle/>
            <a:p>
              <a:endParaRPr lang="en-GB"/>
            </a:p>
          </p:txBody>
        </p:sp>
        <p:sp>
          <p:nvSpPr>
            <p:cNvPr id="152" name="TextBox 152"/>
            <p:cNvSpPr txBox="1"/>
            <p:nvPr/>
          </p:nvSpPr>
          <p:spPr>
            <a:xfrm>
              <a:off x="0" y="-9525"/>
              <a:ext cx="859849" cy="1038912"/>
            </a:xfrm>
            <a:prstGeom prst="rect">
              <a:avLst/>
            </a:prstGeom>
          </p:spPr>
          <p:txBody>
            <a:bodyPr lIns="8859" tIns="8859" rIns="8859" bIns="8859" rtlCol="0" anchor="ctr"/>
            <a:lstStyle/>
            <a:p>
              <a:pPr algn="ctr">
                <a:lnSpc>
                  <a:spcPts val="375"/>
                </a:lnSpc>
              </a:pPr>
              <a:endParaRPr/>
            </a:p>
          </p:txBody>
        </p:sp>
      </p:grpSp>
      <p:sp>
        <p:nvSpPr>
          <p:cNvPr id="153" name="Freeform 153"/>
          <p:cNvSpPr/>
          <p:nvPr/>
        </p:nvSpPr>
        <p:spPr>
          <a:xfrm>
            <a:off x="17499966" y="199549"/>
            <a:ext cx="788034" cy="709231"/>
          </a:xfrm>
          <a:custGeom>
            <a:avLst/>
            <a:gdLst/>
            <a:ahLst/>
            <a:cxnLst/>
            <a:rect l="l" t="t" r="r" b="b"/>
            <a:pathLst>
              <a:path w="788034" h="709231">
                <a:moveTo>
                  <a:pt x="0" y="0"/>
                </a:moveTo>
                <a:lnTo>
                  <a:pt x="788034" y="0"/>
                </a:lnTo>
                <a:lnTo>
                  <a:pt x="788034" y="709231"/>
                </a:lnTo>
                <a:lnTo>
                  <a:pt x="0" y="70923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4" name="Freeform 154"/>
          <p:cNvSpPr/>
          <p:nvPr/>
        </p:nvSpPr>
        <p:spPr>
          <a:xfrm>
            <a:off x="16560002" y="152312"/>
            <a:ext cx="597281" cy="791100"/>
          </a:xfrm>
          <a:custGeom>
            <a:avLst/>
            <a:gdLst/>
            <a:ahLst/>
            <a:cxnLst/>
            <a:rect l="l" t="t" r="r" b="b"/>
            <a:pathLst>
              <a:path w="597281" h="791100">
                <a:moveTo>
                  <a:pt x="0" y="0"/>
                </a:moveTo>
                <a:lnTo>
                  <a:pt x="597281" y="0"/>
                </a:lnTo>
                <a:lnTo>
                  <a:pt x="597281" y="791100"/>
                </a:lnTo>
                <a:lnTo>
                  <a:pt x="0" y="7911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grpSp>
        <p:nvGrpSpPr>
          <p:cNvPr id="155" name="Group 155"/>
          <p:cNvGrpSpPr/>
          <p:nvPr/>
        </p:nvGrpSpPr>
        <p:grpSpPr>
          <a:xfrm>
            <a:off x="208546" y="198651"/>
            <a:ext cx="4311774" cy="1528150"/>
            <a:chOff x="0" y="0"/>
            <a:chExt cx="1545242" cy="547655"/>
          </a:xfrm>
        </p:grpSpPr>
        <p:sp>
          <p:nvSpPr>
            <p:cNvPr id="156" name="Freeform 156"/>
            <p:cNvSpPr/>
            <p:nvPr/>
          </p:nvSpPr>
          <p:spPr>
            <a:xfrm>
              <a:off x="0" y="0"/>
              <a:ext cx="1545242" cy="547655"/>
            </a:xfrm>
            <a:custGeom>
              <a:avLst/>
              <a:gdLst/>
              <a:ahLst/>
              <a:cxnLst/>
              <a:rect l="l" t="t" r="r" b="b"/>
              <a:pathLst>
                <a:path w="1545242" h="547655">
                  <a:moveTo>
                    <a:pt x="66435" y="0"/>
                  </a:moveTo>
                  <a:lnTo>
                    <a:pt x="1478808" y="0"/>
                  </a:lnTo>
                  <a:cubicBezTo>
                    <a:pt x="1515498" y="0"/>
                    <a:pt x="1545242" y="29744"/>
                    <a:pt x="1545242" y="66435"/>
                  </a:cubicBezTo>
                  <a:lnTo>
                    <a:pt x="1545242" y="481220"/>
                  </a:lnTo>
                  <a:cubicBezTo>
                    <a:pt x="1545242" y="498840"/>
                    <a:pt x="1538243" y="515737"/>
                    <a:pt x="1525784" y="528196"/>
                  </a:cubicBezTo>
                  <a:cubicBezTo>
                    <a:pt x="1513325" y="540655"/>
                    <a:pt x="1496427" y="547655"/>
                    <a:pt x="1478808" y="547655"/>
                  </a:cubicBezTo>
                  <a:lnTo>
                    <a:pt x="66435" y="547655"/>
                  </a:lnTo>
                  <a:cubicBezTo>
                    <a:pt x="29744" y="547655"/>
                    <a:pt x="0" y="517911"/>
                    <a:pt x="0" y="481220"/>
                  </a:cubicBezTo>
                  <a:lnTo>
                    <a:pt x="0" y="66435"/>
                  </a:lnTo>
                  <a:cubicBezTo>
                    <a:pt x="0" y="48815"/>
                    <a:pt x="6999" y="31917"/>
                    <a:pt x="19458" y="19458"/>
                  </a:cubicBezTo>
                  <a:cubicBezTo>
                    <a:pt x="31917" y="6999"/>
                    <a:pt x="48815" y="0"/>
                    <a:pt x="66435" y="0"/>
                  </a:cubicBezTo>
                  <a:close/>
                </a:path>
              </a:pathLst>
            </a:custGeom>
            <a:solidFill>
              <a:srgbClr val="142143"/>
            </a:solidFill>
          </p:spPr>
          <p:txBody>
            <a:bodyPr/>
            <a:lstStyle/>
            <a:p>
              <a:endParaRPr lang="en-GB"/>
            </a:p>
          </p:txBody>
        </p:sp>
        <p:sp>
          <p:nvSpPr>
            <p:cNvPr id="157" name="TextBox 157"/>
            <p:cNvSpPr txBox="1"/>
            <p:nvPr/>
          </p:nvSpPr>
          <p:spPr>
            <a:xfrm>
              <a:off x="0" y="-38100"/>
              <a:ext cx="1545242" cy="585755"/>
            </a:xfrm>
            <a:prstGeom prst="rect">
              <a:avLst/>
            </a:prstGeom>
          </p:spPr>
          <p:txBody>
            <a:bodyPr lIns="50800" tIns="50800" rIns="50800" bIns="50800" rtlCol="0" anchor="ctr"/>
            <a:lstStyle/>
            <a:p>
              <a:pPr algn="ctr">
                <a:lnSpc>
                  <a:spcPts val="1821"/>
                </a:lnSpc>
              </a:pPr>
              <a:endParaRPr/>
            </a:p>
          </p:txBody>
        </p:sp>
      </p:grpSp>
      <p:sp>
        <p:nvSpPr>
          <p:cNvPr id="158" name="Freeform 158"/>
          <p:cNvSpPr/>
          <p:nvPr/>
        </p:nvSpPr>
        <p:spPr>
          <a:xfrm>
            <a:off x="618623" y="360421"/>
            <a:ext cx="3491619" cy="1204609"/>
          </a:xfrm>
          <a:custGeom>
            <a:avLst/>
            <a:gdLst/>
            <a:ahLst/>
            <a:cxnLst/>
            <a:rect l="l" t="t" r="r" b="b"/>
            <a:pathLst>
              <a:path w="3491619" h="1204609">
                <a:moveTo>
                  <a:pt x="0" y="0"/>
                </a:moveTo>
                <a:lnTo>
                  <a:pt x="3491619" y="0"/>
                </a:lnTo>
                <a:lnTo>
                  <a:pt x="3491619" y="1204609"/>
                </a:lnTo>
                <a:lnTo>
                  <a:pt x="0" y="1204609"/>
                </a:lnTo>
                <a:lnTo>
                  <a:pt x="0" y="0"/>
                </a:lnTo>
                <a:close/>
              </a:path>
            </a:pathLst>
          </a:custGeom>
          <a:blipFill>
            <a:blip r:embed="rId21"/>
            <a:stretch>
              <a:fillRect/>
            </a:stretch>
          </a:blipFill>
        </p:spPr>
        <p:txBody>
          <a:bodyPr/>
          <a:lstStyle/>
          <a:p>
            <a:endParaRPr lang="en-GB"/>
          </a:p>
        </p:txBody>
      </p:sp>
      <p:sp>
        <p:nvSpPr>
          <p:cNvPr id="159" name="Freeform 159"/>
          <p:cNvSpPr/>
          <p:nvPr/>
        </p:nvSpPr>
        <p:spPr>
          <a:xfrm>
            <a:off x="5711179" y="4297101"/>
            <a:ext cx="6134401" cy="2952180"/>
          </a:xfrm>
          <a:custGeom>
            <a:avLst/>
            <a:gdLst/>
            <a:ahLst/>
            <a:cxnLst/>
            <a:rect l="l" t="t" r="r" b="b"/>
            <a:pathLst>
              <a:path w="6134401" h="2952180">
                <a:moveTo>
                  <a:pt x="0" y="0"/>
                </a:moveTo>
                <a:lnTo>
                  <a:pt x="6134401" y="0"/>
                </a:lnTo>
                <a:lnTo>
                  <a:pt x="6134401" y="2952180"/>
                </a:lnTo>
                <a:lnTo>
                  <a:pt x="0" y="295218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0" name="Freeform 160"/>
          <p:cNvSpPr/>
          <p:nvPr/>
        </p:nvSpPr>
        <p:spPr>
          <a:xfrm rot="-799264">
            <a:off x="1404113" y="2900689"/>
            <a:ext cx="2212362" cy="1476752"/>
          </a:xfrm>
          <a:custGeom>
            <a:avLst/>
            <a:gdLst/>
            <a:ahLst/>
            <a:cxnLst/>
            <a:rect l="l" t="t" r="r" b="b"/>
            <a:pathLst>
              <a:path w="2212362" h="1476752">
                <a:moveTo>
                  <a:pt x="0" y="0"/>
                </a:moveTo>
                <a:lnTo>
                  <a:pt x="2212362" y="0"/>
                </a:lnTo>
                <a:lnTo>
                  <a:pt x="2212362" y="1476752"/>
                </a:lnTo>
                <a:lnTo>
                  <a:pt x="0" y="1476752"/>
                </a:lnTo>
                <a:lnTo>
                  <a:pt x="0" y="0"/>
                </a:lnTo>
                <a:close/>
              </a:path>
            </a:pathLst>
          </a:custGeom>
          <a:blipFill>
            <a:blip r:embed="rId24"/>
            <a:stretch>
              <a:fillRect/>
            </a:stretch>
          </a:blipFill>
        </p:spPr>
        <p:txBody>
          <a:bodyPr/>
          <a:lstStyle/>
          <a:p>
            <a:endParaRPr lang="en-GB"/>
          </a:p>
        </p:txBody>
      </p:sp>
      <p:sp>
        <p:nvSpPr>
          <p:cNvPr id="161" name="Freeform 161"/>
          <p:cNvSpPr/>
          <p:nvPr/>
        </p:nvSpPr>
        <p:spPr>
          <a:xfrm rot="1072437">
            <a:off x="12866983" y="2616742"/>
            <a:ext cx="2198050" cy="1464451"/>
          </a:xfrm>
          <a:custGeom>
            <a:avLst/>
            <a:gdLst/>
            <a:ahLst/>
            <a:cxnLst/>
            <a:rect l="l" t="t" r="r" b="b"/>
            <a:pathLst>
              <a:path w="2198050" h="1464451">
                <a:moveTo>
                  <a:pt x="0" y="0"/>
                </a:moveTo>
                <a:lnTo>
                  <a:pt x="2198050" y="0"/>
                </a:lnTo>
                <a:lnTo>
                  <a:pt x="2198050" y="1464450"/>
                </a:lnTo>
                <a:lnTo>
                  <a:pt x="0" y="1464450"/>
                </a:lnTo>
                <a:lnTo>
                  <a:pt x="0" y="0"/>
                </a:lnTo>
                <a:close/>
              </a:path>
            </a:pathLst>
          </a:custGeom>
          <a:blipFill>
            <a:blip r:embed="rId25"/>
            <a:stretch>
              <a:fillRect/>
            </a:stretch>
          </a:blipFill>
        </p:spPr>
        <p:txBody>
          <a:bodyPr/>
          <a:lstStyle/>
          <a:p>
            <a:endParaRPr lang="en-GB"/>
          </a:p>
        </p:txBody>
      </p:sp>
      <p:sp>
        <p:nvSpPr>
          <p:cNvPr id="162" name="Freeform 162"/>
          <p:cNvSpPr/>
          <p:nvPr/>
        </p:nvSpPr>
        <p:spPr>
          <a:xfrm rot="-1246183">
            <a:off x="2805794" y="5559737"/>
            <a:ext cx="2158739" cy="1386990"/>
          </a:xfrm>
          <a:custGeom>
            <a:avLst/>
            <a:gdLst/>
            <a:ahLst/>
            <a:cxnLst/>
            <a:rect l="l" t="t" r="r" b="b"/>
            <a:pathLst>
              <a:path w="2158739" h="1386990">
                <a:moveTo>
                  <a:pt x="0" y="0"/>
                </a:moveTo>
                <a:lnTo>
                  <a:pt x="2158739" y="0"/>
                </a:lnTo>
                <a:lnTo>
                  <a:pt x="2158739" y="1386990"/>
                </a:lnTo>
                <a:lnTo>
                  <a:pt x="0" y="1386990"/>
                </a:lnTo>
                <a:lnTo>
                  <a:pt x="0" y="0"/>
                </a:lnTo>
                <a:close/>
              </a:path>
            </a:pathLst>
          </a:custGeom>
          <a:blipFill>
            <a:blip r:embed="rId26"/>
            <a:stretch>
              <a:fillRect/>
            </a:stretch>
          </a:blipFill>
        </p:spPr>
        <p:txBody>
          <a:bodyPr/>
          <a:lstStyle/>
          <a:p>
            <a:endParaRPr lang="en-GB"/>
          </a:p>
        </p:txBody>
      </p:sp>
      <p:sp>
        <p:nvSpPr>
          <p:cNvPr id="163" name="Freeform 163"/>
          <p:cNvSpPr/>
          <p:nvPr/>
        </p:nvSpPr>
        <p:spPr>
          <a:xfrm rot="-872736">
            <a:off x="11082128" y="8163861"/>
            <a:ext cx="2363133" cy="1417880"/>
          </a:xfrm>
          <a:custGeom>
            <a:avLst/>
            <a:gdLst/>
            <a:ahLst/>
            <a:cxnLst/>
            <a:rect l="l" t="t" r="r" b="b"/>
            <a:pathLst>
              <a:path w="2363133" h="1417880">
                <a:moveTo>
                  <a:pt x="0" y="0"/>
                </a:moveTo>
                <a:lnTo>
                  <a:pt x="2363133" y="0"/>
                </a:lnTo>
                <a:lnTo>
                  <a:pt x="2363133" y="1417879"/>
                </a:lnTo>
                <a:lnTo>
                  <a:pt x="0" y="1417879"/>
                </a:lnTo>
                <a:lnTo>
                  <a:pt x="0" y="0"/>
                </a:lnTo>
                <a:close/>
              </a:path>
            </a:pathLst>
          </a:custGeom>
          <a:blipFill>
            <a:blip r:embed="rId27"/>
            <a:stretch>
              <a:fillRect/>
            </a:stretch>
          </a:blipFill>
        </p:spPr>
        <p:txBody>
          <a:bodyPr/>
          <a:lstStyle/>
          <a:p>
            <a:endParaRPr lang="en-GB"/>
          </a:p>
        </p:txBody>
      </p:sp>
      <p:sp>
        <p:nvSpPr>
          <p:cNvPr id="164" name="Freeform 164"/>
          <p:cNvSpPr/>
          <p:nvPr/>
        </p:nvSpPr>
        <p:spPr>
          <a:xfrm rot="-863905">
            <a:off x="2698886" y="8154770"/>
            <a:ext cx="2305637" cy="1383382"/>
          </a:xfrm>
          <a:custGeom>
            <a:avLst/>
            <a:gdLst/>
            <a:ahLst/>
            <a:cxnLst/>
            <a:rect l="l" t="t" r="r" b="b"/>
            <a:pathLst>
              <a:path w="2305637" h="1383382">
                <a:moveTo>
                  <a:pt x="0" y="0"/>
                </a:moveTo>
                <a:lnTo>
                  <a:pt x="2305637" y="0"/>
                </a:lnTo>
                <a:lnTo>
                  <a:pt x="2305637" y="1383382"/>
                </a:lnTo>
                <a:lnTo>
                  <a:pt x="0" y="1383382"/>
                </a:lnTo>
                <a:lnTo>
                  <a:pt x="0" y="0"/>
                </a:lnTo>
                <a:close/>
              </a:path>
            </a:pathLst>
          </a:custGeom>
          <a:blipFill>
            <a:blip r:embed="rId28"/>
            <a:stretch>
              <a:fillRect/>
            </a:stretch>
          </a:blipFill>
        </p:spPr>
        <p:txBody>
          <a:bodyPr/>
          <a:lstStyle/>
          <a:p>
            <a:endParaRPr lang="en-GB"/>
          </a:p>
        </p:txBody>
      </p:sp>
      <p:sp>
        <p:nvSpPr>
          <p:cNvPr id="165" name="Freeform 165"/>
          <p:cNvSpPr/>
          <p:nvPr/>
        </p:nvSpPr>
        <p:spPr>
          <a:xfrm>
            <a:off x="12973745" y="5222047"/>
            <a:ext cx="1845625" cy="1929822"/>
          </a:xfrm>
          <a:custGeom>
            <a:avLst/>
            <a:gdLst/>
            <a:ahLst/>
            <a:cxnLst/>
            <a:rect l="l" t="t" r="r" b="b"/>
            <a:pathLst>
              <a:path w="1845625" h="1929822">
                <a:moveTo>
                  <a:pt x="0" y="0"/>
                </a:moveTo>
                <a:lnTo>
                  <a:pt x="1845625" y="0"/>
                </a:lnTo>
                <a:lnTo>
                  <a:pt x="1845625" y="1929822"/>
                </a:lnTo>
                <a:lnTo>
                  <a:pt x="0" y="1929822"/>
                </a:lnTo>
                <a:lnTo>
                  <a:pt x="0" y="0"/>
                </a:lnTo>
                <a:close/>
              </a:path>
            </a:pathLst>
          </a:custGeom>
          <a:blipFill>
            <a:blip r:embed="rId29"/>
            <a:stretch>
              <a:fillRect l="-259352" t="-234982" r="-458800" b="-105149"/>
            </a:stretch>
          </a:blipFill>
        </p:spPr>
        <p:txBody>
          <a:bodyPr/>
          <a:lstStyle/>
          <a:p>
            <a:endParaRPr lang="en-GB"/>
          </a:p>
        </p:txBody>
      </p:sp>
      <p:sp>
        <p:nvSpPr>
          <p:cNvPr id="166" name="TextBox 166"/>
          <p:cNvSpPr txBox="1"/>
          <p:nvPr/>
        </p:nvSpPr>
        <p:spPr>
          <a:xfrm>
            <a:off x="4385104" y="2545057"/>
            <a:ext cx="2289453" cy="1493520"/>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Poppins"/>
                <a:ea typeface="Poppins"/>
                <a:cs typeface="Poppins"/>
                <a:sym typeface="Poppins"/>
              </a:rPr>
              <a:t>Temps </a:t>
            </a:r>
          </a:p>
          <a:p>
            <a:pPr algn="ctr">
              <a:lnSpc>
                <a:spcPts val="5880"/>
              </a:lnSpc>
              <a:spcBef>
                <a:spcPct val="0"/>
              </a:spcBef>
            </a:pPr>
            <a:r>
              <a:rPr lang="en-US" sz="4200">
                <a:solidFill>
                  <a:srgbClr val="FFFFFF"/>
                </a:solidFill>
                <a:latin typeface="Poppins"/>
                <a:ea typeface="Poppins"/>
                <a:cs typeface="Poppins"/>
                <a:sym typeface="Poppins"/>
              </a:rPr>
              <a:t>(French)</a:t>
            </a:r>
          </a:p>
        </p:txBody>
      </p:sp>
      <p:sp>
        <p:nvSpPr>
          <p:cNvPr id="167" name="TextBox 167"/>
          <p:cNvSpPr txBox="1"/>
          <p:nvPr/>
        </p:nvSpPr>
        <p:spPr>
          <a:xfrm>
            <a:off x="15745811" y="2687742"/>
            <a:ext cx="2134672" cy="1493520"/>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Poppins"/>
                <a:ea typeface="Poppins"/>
                <a:cs typeface="Poppins"/>
                <a:sym typeface="Poppins"/>
              </a:rPr>
              <a:t>Tempo</a:t>
            </a:r>
          </a:p>
          <a:p>
            <a:pPr algn="ctr">
              <a:lnSpc>
                <a:spcPts val="5880"/>
              </a:lnSpc>
              <a:spcBef>
                <a:spcPct val="0"/>
              </a:spcBef>
            </a:pPr>
            <a:r>
              <a:rPr lang="en-US" sz="4200">
                <a:solidFill>
                  <a:srgbClr val="FFFFFF"/>
                </a:solidFill>
                <a:latin typeface="Poppins"/>
                <a:ea typeface="Poppins"/>
                <a:cs typeface="Poppins"/>
                <a:sym typeface="Poppins"/>
              </a:rPr>
              <a:t>(Italian)</a:t>
            </a:r>
          </a:p>
        </p:txBody>
      </p:sp>
      <p:sp>
        <p:nvSpPr>
          <p:cNvPr id="168" name="TextBox 168"/>
          <p:cNvSpPr txBox="1"/>
          <p:nvPr/>
        </p:nvSpPr>
        <p:spPr>
          <a:xfrm>
            <a:off x="208546" y="6014284"/>
            <a:ext cx="2610683" cy="1493520"/>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Poppins"/>
                <a:ea typeface="Poppins"/>
                <a:cs typeface="Poppins"/>
                <a:sym typeface="Poppins"/>
              </a:rPr>
              <a:t>Tiempo</a:t>
            </a:r>
          </a:p>
          <a:p>
            <a:pPr algn="ctr">
              <a:lnSpc>
                <a:spcPts val="5879"/>
              </a:lnSpc>
              <a:spcBef>
                <a:spcPct val="0"/>
              </a:spcBef>
            </a:pPr>
            <a:r>
              <a:rPr lang="en-US" sz="4199">
                <a:solidFill>
                  <a:srgbClr val="FFFFFF"/>
                </a:solidFill>
                <a:latin typeface="Poppins"/>
                <a:ea typeface="Poppins"/>
                <a:cs typeface="Poppins"/>
                <a:sym typeface="Poppins"/>
              </a:rPr>
              <a:t>(Spanish)</a:t>
            </a:r>
          </a:p>
        </p:txBody>
      </p:sp>
      <p:sp>
        <p:nvSpPr>
          <p:cNvPr id="169" name="TextBox 169"/>
          <p:cNvSpPr txBox="1"/>
          <p:nvPr/>
        </p:nvSpPr>
        <p:spPr>
          <a:xfrm>
            <a:off x="13896558" y="8309570"/>
            <a:ext cx="2680335" cy="1493520"/>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Poppins"/>
                <a:ea typeface="Poppins"/>
                <a:cs typeface="Poppins"/>
                <a:sym typeface="Poppins"/>
              </a:rPr>
              <a:t>Zeit</a:t>
            </a:r>
          </a:p>
          <a:p>
            <a:pPr algn="ctr">
              <a:lnSpc>
                <a:spcPts val="5880"/>
              </a:lnSpc>
              <a:spcBef>
                <a:spcPct val="0"/>
              </a:spcBef>
            </a:pPr>
            <a:r>
              <a:rPr lang="en-US" sz="4200">
                <a:solidFill>
                  <a:srgbClr val="FFFFFF"/>
                </a:solidFill>
                <a:latin typeface="Poppins"/>
                <a:ea typeface="Poppins"/>
                <a:cs typeface="Poppins"/>
                <a:sym typeface="Poppins"/>
              </a:rPr>
              <a:t>(German)</a:t>
            </a:r>
          </a:p>
        </p:txBody>
      </p:sp>
      <p:sp>
        <p:nvSpPr>
          <p:cNvPr id="170" name="TextBox 170"/>
          <p:cNvSpPr txBox="1"/>
          <p:nvPr/>
        </p:nvSpPr>
        <p:spPr>
          <a:xfrm>
            <a:off x="5529831" y="7944357"/>
            <a:ext cx="2016562" cy="1493520"/>
          </a:xfrm>
          <a:prstGeom prst="rect">
            <a:avLst/>
          </a:prstGeom>
        </p:spPr>
        <p:txBody>
          <a:bodyPr lIns="0" tIns="0" rIns="0" bIns="0" rtlCol="0" anchor="t">
            <a:spAutoFit/>
          </a:bodyPr>
          <a:lstStyle/>
          <a:p>
            <a:pPr algn="ctr">
              <a:lnSpc>
                <a:spcPts val="5879"/>
              </a:lnSpc>
              <a:spcBef>
                <a:spcPct val="0"/>
              </a:spcBef>
            </a:pPr>
            <a:r>
              <a:rPr lang="en-US" sz="4199">
                <a:solidFill>
                  <a:srgbClr val="FFFFFF"/>
                </a:solidFill>
                <a:latin typeface="Poppins"/>
                <a:ea typeface="Poppins"/>
                <a:cs typeface="Poppins"/>
                <a:sym typeface="Poppins"/>
              </a:rPr>
              <a:t>Czas</a:t>
            </a:r>
          </a:p>
          <a:p>
            <a:pPr algn="ctr">
              <a:lnSpc>
                <a:spcPts val="5879"/>
              </a:lnSpc>
              <a:spcBef>
                <a:spcPct val="0"/>
              </a:spcBef>
            </a:pPr>
            <a:r>
              <a:rPr lang="en-US" sz="4199">
                <a:solidFill>
                  <a:srgbClr val="FFFFFF"/>
                </a:solidFill>
                <a:latin typeface="Poppins"/>
                <a:ea typeface="Poppins"/>
                <a:cs typeface="Poppins"/>
                <a:sym typeface="Poppins"/>
              </a:rPr>
              <a:t>(Polish)</a:t>
            </a:r>
          </a:p>
        </p:txBody>
      </p:sp>
      <p:sp>
        <p:nvSpPr>
          <p:cNvPr id="171" name="TextBox 171"/>
          <p:cNvSpPr txBox="1"/>
          <p:nvPr/>
        </p:nvSpPr>
        <p:spPr>
          <a:xfrm>
            <a:off x="14937587" y="5575241"/>
            <a:ext cx="3205218" cy="1493520"/>
          </a:xfrm>
          <a:prstGeom prst="rect">
            <a:avLst/>
          </a:prstGeom>
        </p:spPr>
        <p:txBody>
          <a:bodyPr lIns="0" tIns="0" rIns="0" bIns="0" rtlCol="0" anchor="t">
            <a:spAutoFit/>
          </a:bodyPr>
          <a:lstStyle/>
          <a:p>
            <a:pPr algn="ctr">
              <a:lnSpc>
                <a:spcPts val="5880"/>
              </a:lnSpc>
              <a:spcBef>
                <a:spcPct val="0"/>
              </a:spcBef>
            </a:pPr>
            <a:r>
              <a:rPr lang="en-US" sz="4200">
                <a:solidFill>
                  <a:srgbClr val="FFFFFF"/>
                </a:solidFill>
                <a:latin typeface="Poppins"/>
                <a:ea typeface="Poppins"/>
                <a:cs typeface="Poppins"/>
                <a:sym typeface="Poppins"/>
              </a:rPr>
              <a:t>British Sign Language</a:t>
            </a:r>
          </a:p>
        </p:txBody>
      </p:sp>
      <p:grpSp>
        <p:nvGrpSpPr>
          <p:cNvPr id="172" name="Group 172"/>
          <p:cNvGrpSpPr/>
          <p:nvPr/>
        </p:nvGrpSpPr>
        <p:grpSpPr>
          <a:xfrm>
            <a:off x="16699308" y="8688520"/>
            <a:ext cx="1287928" cy="1287928"/>
            <a:chOff x="0" y="0"/>
            <a:chExt cx="13716000" cy="13716000"/>
          </a:xfrm>
        </p:grpSpPr>
        <p:sp>
          <p:nvSpPr>
            <p:cNvPr id="173" name="Freeform 173"/>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30"/>
              <a:stretch>
                <a:fillRect l="-41705" r="-49377"/>
              </a:stretch>
            </a:blipFill>
          </p:spPr>
          <p:txBody>
            <a:bodyPr/>
            <a:lstStyle/>
            <a:p>
              <a:endParaRPr lang="en-GB"/>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988</Words>
  <Application>Microsoft Office PowerPoint</Application>
  <PresentationFormat>Custom</PresentationFormat>
  <Paragraphs>210</Paragraphs>
  <Slides>21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Louisville I</vt:lpstr>
      <vt:lpstr>Poppins Bold</vt:lpstr>
      <vt:lpstr>Poppins</vt:lpstr>
      <vt:lpstr>Canva Student Font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of Jubilee Mini Vinnies Lent Campaign</dc:title>
  <dc:creator>Katy Ramsey</dc:creator>
  <cp:lastModifiedBy>Katy Ramsey</cp:lastModifiedBy>
  <cp:revision>2</cp:revision>
  <dcterms:created xsi:type="dcterms:W3CDTF">2006-08-16T00:00:00Z</dcterms:created>
  <dcterms:modified xsi:type="dcterms:W3CDTF">2024-12-20T15:36:43Z</dcterms:modified>
  <dc:identifier>DAGW7fa76Vg</dc:identifier>
</cp:coreProperties>
</file>