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607" r:id="rId6"/>
    <p:sldId id="609" r:id="rId7"/>
    <p:sldId id="606" r:id="rId8"/>
    <p:sldId id="584" r:id="rId9"/>
    <p:sldId id="585" r:id="rId10"/>
    <p:sldId id="608" r:id="rId11"/>
    <p:sldId id="588" r:id="rId12"/>
    <p:sldId id="589" r:id="rId13"/>
    <p:sldId id="610" r:id="rId14"/>
    <p:sldId id="587" r:id="rId15"/>
    <p:sldId id="600" r:id="rId16"/>
    <p:sldId id="602" r:id="rId17"/>
    <p:sldId id="591" r:id="rId18"/>
    <p:sldId id="601" r:id="rId19"/>
    <p:sldId id="598" r:id="rId20"/>
    <p:sldId id="612" r:id="rId21"/>
    <p:sldId id="590" r:id="rId22"/>
    <p:sldId id="595" r:id="rId23"/>
    <p:sldId id="613" r:id="rId24"/>
    <p:sldId id="614" r:id="rId25"/>
    <p:sldId id="574" r:id="rId26"/>
    <p:sldId id="597" r:id="rId27"/>
    <p:sldId id="615" r:id="rId28"/>
    <p:sldId id="5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143"/>
    <a:srgbClr val="FFFFFF"/>
    <a:srgbClr val="EB4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C4E29-D447-4C29-BA45-3934CD157148}" v="29" dt="2025-03-25T13:10:12.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81551" autoAdjust="0"/>
  </p:normalViewPr>
  <p:slideViewPr>
    <p:cSldViewPr snapToGrid="0">
      <p:cViewPr varScale="1">
        <p:scale>
          <a:sx n="91" d="100"/>
          <a:sy n="91" d="100"/>
        </p:scale>
        <p:origin x="13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bra Bibi" userId="6a143e76-9c13-4c14-bd4d-eb2edb460280" providerId="ADAL" clId="{D97C94D3-1CBE-4970-993B-A9CEA929E8CF}"/>
    <pc:docChg chg="addSld delSld">
      <pc:chgData name="Qubra Bibi" userId="6a143e76-9c13-4c14-bd4d-eb2edb460280" providerId="ADAL" clId="{D97C94D3-1CBE-4970-993B-A9CEA929E8CF}" dt="2024-06-21T11:26:14.162" v="3" actId="2696"/>
      <pc:docMkLst>
        <pc:docMk/>
      </pc:docMkLst>
      <pc:sldChg chg="add del">
        <pc:chgData name="Qubra Bibi" userId="6a143e76-9c13-4c14-bd4d-eb2edb460280" providerId="ADAL" clId="{D97C94D3-1CBE-4970-993B-A9CEA929E8CF}" dt="2024-06-21T09:16:19.442" v="1" actId="2696"/>
        <pc:sldMkLst>
          <pc:docMk/>
          <pc:sldMk cId="251041900" sldId="616"/>
        </pc:sldMkLst>
      </pc:sldChg>
      <pc:sldChg chg="add del">
        <pc:chgData name="Qubra Bibi" userId="6a143e76-9c13-4c14-bd4d-eb2edb460280" providerId="ADAL" clId="{D97C94D3-1CBE-4970-993B-A9CEA929E8CF}" dt="2024-06-21T11:26:14.162" v="3" actId="2696"/>
        <pc:sldMkLst>
          <pc:docMk/>
          <pc:sldMk cId="4082460759" sldId="616"/>
        </pc:sldMkLst>
      </pc:sldChg>
    </pc:docChg>
  </pc:docChgLst>
  <pc:docChgLst>
    <pc:chgData name="Qubra Bibi" userId="6a143e76-9c13-4c14-bd4d-eb2edb460280" providerId="ADAL" clId="{6442122C-6419-4AB6-B25B-0705D929F1FF}"/>
    <pc:docChg chg="modSld">
      <pc:chgData name="Qubra Bibi" userId="6a143e76-9c13-4c14-bd4d-eb2edb460280" providerId="ADAL" clId="{6442122C-6419-4AB6-B25B-0705D929F1FF}" dt="2024-12-16T09:32:18.031" v="34" actId="729"/>
      <pc:docMkLst>
        <pc:docMk/>
      </pc:docMkLst>
      <pc:sldChg chg="mod modShow">
        <pc:chgData name="Qubra Bibi" userId="6a143e76-9c13-4c14-bd4d-eb2edb460280" providerId="ADAL" clId="{6442122C-6419-4AB6-B25B-0705D929F1FF}" dt="2024-12-13T13:24:34.567" v="8" actId="729"/>
        <pc:sldMkLst>
          <pc:docMk/>
          <pc:sldMk cId="2228191747" sldId="578"/>
        </pc:sldMkLst>
      </pc:sldChg>
      <pc:sldChg chg="mod modShow">
        <pc:chgData name="Qubra Bibi" userId="6a143e76-9c13-4c14-bd4d-eb2edb460280" providerId="ADAL" clId="{6442122C-6419-4AB6-B25B-0705D929F1FF}" dt="2024-12-16T09:32:09.279" v="33" actId="729"/>
        <pc:sldMkLst>
          <pc:docMk/>
          <pc:sldMk cId="2614649390" sldId="591"/>
        </pc:sldMkLst>
      </pc:sldChg>
      <pc:sldChg chg="mod modShow">
        <pc:chgData name="Qubra Bibi" userId="6a143e76-9c13-4c14-bd4d-eb2edb460280" providerId="ADAL" clId="{6442122C-6419-4AB6-B25B-0705D929F1FF}" dt="2024-12-13T13:24:24.919" v="6" actId="729"/>
        <pc:sldMkLst>
          <pc:docMk/>
          <pc:sldMk cId="4109308940" sldId="597"/>
        </pc:sldMkLst>
      </pc:sldChg>
      <pc:sldChg chg="modSp mod">
        <pc:chgData name="Qubra Bibi" userId="6a143e76-9c13-4c14-bd4d-eb2edb460280" providerId="ADAL" clId="{6442122C-6419-4AB6-B25B-0705D929F1FF}" dt="2024-12-13T13:21:22.232" v="2" actId="27107"/>
        <pc:sldMkLst>
          <pc:docMk/>
          <pc:sldMk cId="3871291261" sldId="600"/>
        </pc:sldMkLst>
        <pc:spChg chg="mod">
          <ac:chgData name="Qubra Bibi" userId="6a143e76-9c13-4c14-bd4d-eb2edb460280" providerId="ADAL" clId="{6442122C-6419-4AB6-B25B-0705D929F1FF}" dt="2024-12-13T13:21:22.232" v="2" actId="27107"/>
          <ac:spMkLst>
            <pc:docMk/>
            <pc:sldMk cId="3871291261" sldId="600"/>
            <ac:spMk id="7" creationId="{6A42BE92-A365-4CBA-B83C-BC20CCB24994}"/>
          </ac:spMkLst>
        </pc:spChg>
      </pc:sldChg>
      <pc:sldChg chg="mod modShow">
        <pc:chgData name="Qubra Bibi" userId="6a143e76-9c13-4c14-bd4d-eb2edb460280" providerId="ADAL" clId="{6442122C-6419-4AB6-B25B-0705D929F1FF}" dt="2024-12-16T09:32:07.237" v="32" actId="729"/>
        <pc:sldMkLst>
          <pc:docMk/>
          <pc:sldMk cId="2118022613" sldId="602"/>
        </pc:sldMkLst>
      </pc:sldChg>
      <pc:sldChg chg="modSp mod modShow">
        <pc:chgData name="Qubra Bibi" userId="6a143e76-9c13-4c14-bd4d-eb2edb460280" providerId="ADAL" clId="{6442122C-6419-4AB6-B25B-0705D929F1FF}" dt="2024-12-16T09:31:40.862" v="31" actId="20577"/>
        <pc:sldMkLst>
          <pc:docMk/>
          <pc:sldMk cId="4253890069" sldId="606"/>
        </pc:sldMkLst>
        <pc:spChg chg="mod">
          <ac:chgData name="Qubra Bibi" userId="6a143e76-9c13-4c14-bd4d-eb2edb460280" providerId="ADAL" clId="{6442122C-6419-4AB6-B25B-0705D929F1FF}" dt="2024-12-16T09:30:55.015" v="13" actId="20577"/>
          <ac:spMkLst>
            <pc:docMk/>
            <pc:sldMk cId="4253890069" sldId="606"/>
            <ac:spMk id="29" creationId="{4A443459-8BE8-AD5D-73CD-5CDF70AE65AF}"/>
          </ac:spMkLst>
        </pc:spChg>
        <pc:spChg chg="mod">
          <ac:chgData name="Qubra Bibi" userId="6a143e76-9c13-4c14-bd4d-eb2edb460280" providerId="ADAL" clId="{6442122C-6419-4AB6-B25B-0705D929F1FF}" dt="2024-12-16T09:30:47.367" v="12" actId="20577"/>
          <ac:spMkLst>
            <pc:docMk/>
            <pc:sldMk cId="4253890069" sldId="606"/>
            <ac:spMk id="33" creationId="{D0D084C0-EFC1-DBA4-1319-C2995E1E3C76}"/>
          </ac:spMkLst>
        </pc:spChg>
        <pc:spChg chg="mod">
          <ac:chgData name="Qubra Bibi" userId="6a143e76-9c13-4c14-bd4d-eb2edb460280" providerId="ADAL" clId="{6442122C-6419-4AB6-B25B-0705D929F1FF}" dt="2024-12-16T09:31:40.862" v="31" actId="20577"/>
          <ac:spMkLst>
            <pc:docMk/>
            <pc:sldMk cId="4253890069" sldId="606"/>
            <ac:spMk id="34" creationId="{09D5863B-2359-152C-E09E-5329366FEE2E}"/>
          </ac:spMkLst>
        </pc:spChg>
      </pc:sldChg>
      <pc:sldChg chg="mod modShow">
        <pc:chgData name="Qubra Bibi" userId="6a143e76-9c13-4c14-bd4d-eb2edb460280" providerId="ADAL" clId="{6442122C-6419-4AB6-B25B-0705D929F1FF}" dt="2024-12-13T13:19:43.103" v="0" actId="729"/>
        <pc:sldMkLst>
          <pc:docMk/>
          <pc:sldMk cId="487427681" sldId="609"/>
        </pc:sldMkLst>
      </pc:sldChg>
      <pc:sldChg chg="mod modShow">
        <pc:chgData name="Qubra Bibi" userId="6a143e76-9c13-4c14-bd4d-eb2edb460280" providerId="ADAL" clId="{6442122C-6419-4AB6-B25B-0705D929F1FF}" dt="2024-12-16T09:32:18.031" v="34" actId="729"/>
        <pc:sldMkLst>
          <pc:docMk/>
          <pc:sldMk cId="3752521378" sldId="614"/>
        </pc:sldMkLst>
      </pc:sldChg>
      <pc:sldChg chg="mod modShow">
        <pc:chgData name="Qubra Bibi" userId="6a143e76-9c13-4c14-bd4d-eb2edb460280" providerId="ADAL" clId="{6442122C-6419-4AB6-B25B-0705D929F1FF}" dt="2024-12-13T13:24:30.340" v="7" actId="729"/>
        <pc:sldMkLst>
          <pc:docMk/>
          <pc:sldMk cId="1031362450" sldId="615"/>
        </pc:sldMkLst>
      </pc:sldChg>
    </pc:docChg>
  </pc:docChgLst>
  <pc:docChgLst>
    <pc:chgData name="Qubra Bibi" userId="6a143e76-9c13-4c14-bd4d-eb2edb460280" providerId="ADAL" clId="{5D719DA5-3E3F-4832-B82B-9C7487C1AA1A}"/>
    <pc:docChg chg="undo custSel modSld">
      <pc:chgData name="Qubra Bibi" userId="6a143e76-9c13-4c14-bd4d-eb2edb460280" providerId="ADAL" clId="{5D719DA5-3E3F-4832-B82B-9C7487C1AA1A}" dt="2023-08-17T12:29:06.700" v="390" actId="113"/>
      <pc:docMkLst>
        <pc:docMk/>
      </pc:docMkLst>
      <pc:sldChg chg="modSp mod">
        <pc:chgData name="Qubra Bibi" userId="6a143e76-9c13-4c14-bd4d-eb2edb460280" providerId="ADAL" clId="{5D719DA5-3E3F-4832-B82B-9C7487C1AA1A}" dt="2023-08-17T12:20:58.303" v="125"/>
        <pc:sldMkLst>
          <pc:docMk/>
          <pc:sldMk cId="240933353" sldId="581"/>
        </pc:sldMkLst>
        <pc:graphicFrameChg chg="mod">
          <ac:chgData name="Qubra Bibi" userId="6a143e76-9c13-4c14-bd4d-eb2edb460280" providerId="ADAL" clId="{5D719DA5-3E3F-4832-B82B-9C7487C1AA1A}" dt="2023-08-17T12:20:58.303" v="125"/>
          <ac:graphicFrameMkLst>
            <pc:docMk/>
            <pc:sldMk cId="240933353" sldId="581"/>
            <ac:graphicFrameMk id="3" creationId="{E6EDB0EA-4744-1ED6-5AF0-F3DEABF8BC33}"/>
          </ac:graphicFrameMkLst>
        </pc:graphicFrameChg>
      </pc:sldChg>
      <pc:sldChg chg="modSp mod">
        <pc:chgData name="Qubra Bibi" userId="6a143e76-9c13-4c14-bd4d-eb2edb460280" providerId="ADAL" clId="{5D719DA5-3E3F-4832-B82B-9C7487C1AA1A}" dt="2023-08-17T12:29:06.700" v="390" actId="113"/>
        <pc:sldMkLst>
          <pc:docMk/>
          <pc:sldMk cId="2359907541" sldId="584"/>
        </pc:sldMkLst>
        <pc:spChg chg="mod">
          <ac:chgData name="Qubra Bibi" userId="6a143e76-9c13-4c14-bd4d-eb2edb460280" providerId="ADAL" clId="{5D719DA5-3E3F-4832-B82B-9C7487C1AA1A}" dt="2023-08-17T12:26:32.639" v="246" actId="14100"/>
          <ac:spMkLst>
            <pc:docMk/>
            <pc:sldMk cId="2359907541" sldId="584"/>
            <ac:spMk id="2" creationId="{3F4B272F-8E9F-4EC1-B1EC-265A21604CCF}"/>
          </ac:spMkLst>
        </pc:spChg>
        <pc:spChg chg="mod">
          <ac:chgData name="Qubra Bibi" userId="6a143e76-9c13-4c14-bd4d-eb2edb460280" providerId="ADAL" clId="{5D719DA5-3E3F-4832-B82B-9C7487C1AA1A}" dt="2023-08-17T12:29:06.700" v="390" actId="113"/>
          <ac:spMkLst>
            <pc:docMk/>
            <pc:sldMk cId="2359907541" sldId="584"/>
            <ac:spMk id="4" creationId="{9D691CCF-644F-DF79-3943-82A4DC25C182}"/>
          </ac:spMkLst>
        </pc:spChg>
      </pc:sldChg>
      <pc:sldChg chg="modSp mod">
        <pc:chgData name="Qubra Bibi" userId="6a143e76-9c13-4c14-bd4d-eb2edb460280" providerId="ADAL" clId="{5D719DA5-3E3F-4832-B82B-9C7487C1AA1A}" dt="2023-08-16T13:51:09.094" v="22" actId="20577"/>
        <pc:sldMkLst>
          <pc:docMk/>
          <pc:sldMk cId="3131453359" sldId="599"/>
        </pc:sldMkLst>
        <pc:graphicFrameChg chg="modGraphic">
          <ac:chgData name="Qubra Bibi" userId="6a143e76-9c13-4c14-bd4d-eb2edb460280" providerId="ADAL" clId="{5D719DA5-3E3F-4832-B82B-9C7487C1AA1A}" dt="2023-08-16T13:51:09.094" v="22" actId="20577"/>
          <ac:graphicFrameMkLst>
            <pc:docMk/>
            <pc:sldMk cId="3131453359" sldId="599"/>
            <ac:graphicFrameMk id="4" creationId="{50183F20-6C62-3548-0A9E-EABE9799659C}"/>
          </ac:graphicFrameMkLst>
        </pc:graphicFrameChg>
      </pc:sldChg>
    </pc:docChg>
  </pc:docChgLst>
  <pc:docChgLst>
    <pc:chgData name="Qubra Bibi" userId="6a143e76-9c13-4c14-bd4d-eb2edb460280" providerId="ADAL" clId="{12746A07-2BC8-43C2-BC88-E33046295230}"/>
    <pc:docChg chg="delSld modSld">
      <pc:chgData name="Qubra Bibi" userId="6a143e76-9c13-4c14-bd4d-eb2edb460280" providerId="ADAL" clId="{12746A07-2BC8-43C2-BC88-E33046295230}" dt="2023-12-13T12:13:17.275" v="30" actId="2696"/>
      <pc:docMkLst>
        <pc:docMk/>
      </pc:docMkLst>
      <pc:sldChg chg="modSp mod">
        <pc:chgData name="Qubra Bibi" userId="6a143e76-9c13-4c14-bd4d-eb2edb460280" providerId="ADAL" clId="{12746A07-2BC8-43C2-BC88-E33046295230}" dt="2023-12-13T12:11:09.678" v="29" actId="20577"/>
        <pc:sldMkLst>
          <pc:docMk/>
          <pc:sldMk cId="4253890069" sldId="606"/>
        </pc:sldMkLst>
        <pc:spChg chg="mod">
          <ac:chgData name="Qubra Bibi" userId="6a143e76-9c13-4c14-bd4d-eb2edb460280" providerId="ADAL" clId="{12746A07-2BC8-43C2-BC88-E33046295230}" dt="2023-12-13T12:08:27.889" v="15" actId="20577"/>
          <ac:spMkLst>
            <pc:docMk/>
            <pc:sldMk cId="4253890069" sldId="606"/>
            <ac:spMk id="33" creationId="{D0D084C0-EFC1-DBA4-1319-C2995E1E3C76}"/>
          </ac:spMkLst>
        </pc:spChg>
        <pc:spChg chg="mod">
          <ac:chgData name="Qubra Bibi" userId="6a143e76-9c13-4c14-bd4d-eb2edb460280" providerId="ADAL" clId="{12746A07-2BC8-43C2-BC88-E33046295230}" dt="2023-12-13T12:11:09.678" v="29" actId="20577"/>
          <ac:spMkLst>
            <pc:docMk/>
            <pc:sldMk cId="4253890069" sldId="606"/>
            <ac:spMk id="34" creationId="{09D5863B-2359-152C-E09E-5329366FEE2E}"/>
          </ac:spMkLst>
        </pc:spChg>
      </pc:sldChg>
      <pc:sldChg chg="del">
        <pc:chgData name="Qubra Bibi" userId="6a143e76-9c13-4c14-bd4d-eb2edb460280" providerId="ADAL" clId="{12746A07-2BC8-43C2-BC88-E33046295230}" dt="2023-12-13T12:13:17.275" v="30" actId="2696"/>
        <pc:sldMkLst>
          <pc:docMk/>
          <pc:sldMk cId="289130269" sldId="611"/>
        </pc:sldMkLst>
      </pc:sldChg>
    </pc:docChg>
  </pc:docChgLst>
  <pc:docChgLst>
    <pc:chgData name="Qubra Bibi" userId="6a143e76-9c13-4c14-bd4d-eb2edb460280" providerId="ADAL" clId="{93214FCD-5790-432A-B0EC-7C95E834A892}"/>
    <pc:docChg chg="modSld">
      <pc:chgData name="Qubra Bibi" userId="6a143e76-9c13-4c14-bd4d-eb2edb460280" providerId="ADAL" clId="{93214FCD-5790-432A-B0EC-7C95E834A892}" dt="2024-02-29T09:16:01.081" v="57" actId="20577"/>
      <pc:docMkLst>
        <pc:docMk/>
      </pc:docMkLst>
      <pc:sldChg chg="modSp mod">
        <pc:chgData name="Qubra Bibi" userId="6a143e76-9c13-4c14-bd4d-eb2edb460280" providerId="ADAL" clId="{93214FCD-5790-432A-B0EC-7C95E834A892}" dt="2024-02-29T09:11:13.151" v="47" actId="20577"/>
        <pc:sldMkLst>
          <pc:docMk/>
          <pc:sldMk cId="4253890069" sldId="606"/>
        </pc:sldMkLst>
        <pc:spChg chg="mod">
          <ac:chgData name="Qubra Bibi" userId="6a143e76-9c13-4c14-bd4d-eb2edb460280" providerId="ADAL" clId="{93214FCD-5790-432A-B0EC-7C95E834A892}" dt="2024-02-29T09:10:31.791" v="26" actId="20577"/>
          <ac:spMkLst>
            <pc:docMk/>
            <pc:sldMk cId="4253890069" sldId="606"/>
            <ac:spMk id="33" creationId="{D0D084C0-EFC1-DBA4-1319-C2995E1E3C76}"/>
          </ac:spMkLst>
        </pc:spChg>
        <pc:spChg chg="mod">
          <ac:chgData name="Qubra Bibi" userId="6a143e76-9c13-4c14-bd4d-eb2edb460280" providerId="ADAL" clId="{93214FCD-5790-432A-B0EC-7C95E834A892}" dt="2024-02-29T09:11:13.151" v="47" actId="20577"/>
          <ac:spMkLst>
            <pc:docMk/>
            <pc:sldMk cId="4253890069" sldId="606"/>
            <ac:spMk id="34" creationId="{09D5863B-2359-152C-E09E-5329366FEE2E}"/>
          </ac:spMkLst>
        </pc:spChg>
      </pc:sldChg>
      <pc:sldChg chg="modSp mod">
        <pc:chgData name="Qubra Bibi" userId="6a143e76-9c13-4c14-bd4d-eb2edb460280" providerId="ADAL" clId="{93214FCD-5790-432A-B0EC-7C95E834A892}" dt="2024-02-29T09:16:01.081" v="57" actId="20577"/>
        <pc:sldMkLst>
          <pc:docMk/>
          <pc:sldMk cId="3415920978" sldId="613"/>
        </pc:sldMkLst>
        <pc:spChg chg="mod">
          <ac:chgData name="Qubra Bibi" userId="6a143e76-9c13-4c14-bd4d-eb2edb460280" providerId="ADAL" clId="{93214FCD-5790-432A-B0EC-7C95E834A892}" dt="2024-02-29T09:16:01.081" v="57" actId="20577"/>
          <ac:spMkLst>
            <pc:docMk/>
            <pc:sldMk cId="3415920978" sldId="613"/>
            <ac:spMk id="85" creationId="{8C78F1FA-20C9-94EE-3477-7B695DE7CE4E}"/>
          </ac:spMkLst>
        </pc:spChg>
      </pc:sldChg>
    </pc:docChg>
  </pc:docChgLst>
  <pc:docChgLst>
    <pc:chgData name="Qubra Bibi" userId="6a143e76-9c13-4c14-bd4d-eb2edb460280" providerId="ADAL" clId="{3E9C4E29-D447-4C29-BA45-3934CD157148}"/>
    <pc:docChg chg="undo custSel mod modSld">
      <pc:chgData name="Qubra Bibi" userId="6a143e76-9c13-4c14-bd4d-eb2edb460280" providerId="ADAL" clId="{3E9C4E29-D447-4C29-BA45-3934CD157148}" dt="2025-03-25T14:11:20.368" v="754"/>
      <pc:docMkLst>
        <pc:docMk/>
      </pc:docMkLst>
      <pc:sldChg chg="modSp mod">
        <pc:chgData name="Qubra Bibi" userId="6a143e76-9c13-4c14-bd4d-eb2edb460280" providerId="ADAL" clId="{3E9C4E29-D447-4C29-BA45-3934CD157148}" dt="2025-03-25T14:07:20.287" v="751" actId="20577"/>
        <pc:sldMkLst>
          <pc:docMk/>
          <pc:sldMk cId="3241818704" sldId="257"/>
        </pc:sldMkLst>
        <pc:spChg chg="mod">
          <ac:chgData name="Qubra Bibi" userId="6a143e76-9c13-4c14-bd4d-eb2edb460280" providerId="ADAL" clId="{3E9C4E29-D447-4C29-BA45-3934CD157148}" dt="2025-03-25T14:07:20.287" v="751" actId="20577"/>
          <ac:spMkLst>
            <pc:docMk/>
            <pc:sldMk cId="3241818704" sldId="257"/>
            <ac:spMk id="3" creationId="{0729B35D-54C5-4CE1-BE40-2E199596A130}"/>
          </ac:spMkLst>
        </pc:spChg>
      </pc:sldChg>
      <pc:sldChg chg="modSp mod">
        <pc:chgData name="Qubra Bibi" userId="6a143e76-9c13-4c14-bd4d-eb2edb460280" providerId="ADAL" clId="{3E9C4E29-D447-4C29-BA45-3934CD157148}" dt="2025-03-25T14:09:37.813" v="753" actId="20577"/>
        <pc:sldMkLst>
          <pc:docMk/>
          <pc:sldMk cId="3871291261" sldId="600"/>
        </pc:sldMkLst>
        <pc:spChg chg="mod">
          <ac:chgData name="Qubra Bibi" userId="6a143e76-9c13-4c14-bd4d-eb2edb460280" providerId="ADAL" clId="{3E9C4E29-D447-4C29-BA45-3934CD157148}" dt="2025-03-25T14:09:37.813" v="753" actId="20577"/>
          <ac:spMkLst>
            <pc:docMk/>
            <pc:sldMk cId="3871291261" sldId="600"/>
            <ac:spMk id="7" creationId="{6A42BE92-A365-4CBA-B83C-BC20CCB24994}"/>
          </ac:spMkLst>
        </pc:spChg>
      </pc:sldChg>
      <pc:sldChg chg="delSp modSp mod">
        <pc:chgData name="Qubra Bibi" userId="6a143e76-9c13-4c14-bd4d-eb2edb460280" providerId="ADAL" clId="{3E9C4E29-D447-4C29-BA45-3934CD157148}" dt="2025-03-25T13:46:09.071" v="730" actId="20577"/>
        <pc:sldMkLst>
          <pc:docMk/>
          <pc:sldMk cId="4253890069" sldId="606"/>
        </pc:sldMkLst>
        <pc:spChg chg="mod">
          <ac:chgData name="Qubra Bibi" userId="6a143e76-9c13-4c14-bd4d-eb2edb460280" providerId="ADAL" clId="{3E9C4E29-D447-4C29-BA45-3934CD157148}" dt="2025-03-25T13:46:09.071" v="730" actId="20577"/>
          <ac:spMkLst>
            <pc:docMk/>
            <pc:sldMk cId="4253890069" sldId="606"/>
            <ac:spMk id="2" creationId="{3F4B272F-8E9F-4EC1-B1EC-265A21604CCF}"/>
          </ac:spMkLst>
        </pc:spChg>
        <pc:spChg chg="mod">
          <ac:chgData name="Qubra Bibi" userId="6a143e76-9c13-4c14-bd4d-eb2edb460280" providerId="ADAL" clId="{3E9C4E29-D447-4C29-BA45-3934CD157148}" dt="2025-03-25T13:10:47.873" v="700" actId="115"/>
          <ac:spMkLst>
            <pc:docMk/>
            <pc:sldMk cId="4253890069" sldId="606"/>
            <ac:spMk id="29" creationId="{4A443459-8BE8-AD5D-73CD-5CDF70AE65AF}"/>
          </ac:spMkLst>
        </pc:spChg>
        <pc:spChg chg="mod">
          <ac:chgData name="Qubra Bibi" userId="6a143e76-9c13-4c14-bd4d-eb2edb460280" providerId="ADAL" clId="{3E9C4E29-D447-4C29-BA45-3934CD157148}" dt="2025-03-25T13:12:06.515" v="711" actId="20577"/>
          <ac:spMkLst>
            <pc:docMk/>
            <pc:sldMk cId="4253890069" sldId="606"/>
            <ac:spMk id="33" creationId="{D0D084C0-EFC1-DBA4-1319-C2995E1E3C76}"/>
          </ac:spMkLst>
        </pc:spChg>
        <pc:spChg chg="mod">
          <ac:chgData name="Qubra Bibi" userId="6a143e76-9c13-4c14-bd4d-eb2edb460280" providerId="ADAL" clId="{3E9C4E29-D447-4C29-BA45-3934CD157148}" dt="2025-03-25T13:11:14.083" v="706" actId="115"/>
          <ac:spMkLst>
            <pc:docMk/>
            <pc:sldMk cId="4253890069" sldId="606"/>
            <ac:spMk id="34" creationId="{09D5863B-2359-152C-E09E-5329366FEE2E}"/>
          </ac:spMkLst>
        </pc:spChg>
        <pc:spChg chg="del mod">
          <ac:chgData name="Qubra Bibi" userId="6a143e76-9c13-4c14-bd4d-eb2edb460280" providerId="ADAL" clId="{3E9C4E29-D447-4C29-BA45-3934CD157148}" dt="2025-03-25T12:28:25.544" v="299" actId="478"/>
          <ac:spMkLst>
            <pc:docMk/>
            <pc:sldMk cId="4253890069" sldId="606"/>
            <ac:spMk id="35" creationId="{3C5A669A-1E19-8A12-9FA0-2AB1CEC55C46}"/>
          </ac:spMkLst>
        </pc:spChg>
        <pc:picChg chg="del mod">
          <ac:chgData name="Qubra Bibi" userId="6a143e76-9c13-4c14-bd4d-eb2edb460280" providerId="ADAL" clId="{3E9C4E29-D447-4C29-BA45-3934CD157148}" dt="2025-03-25T13:10:12.152" v="695" actId="478"/>
          <ac:picMkLst>
            <pc:docMk/>
            <pc:sldMk cId="4253890069" sldId="606"/>
            <ac:picMk id="63" creationId="{25969B19-6794-AD1C-D76E-9F5E0BFA6E03}"/>
          </ac:picMkLst>
        </pc:picChg>
      </pc:sldChg>
      <pc:sldChg chg="modSp mod">
        <pc:chgData name="Qubra Bibi" userId="6a143e76-9c13-4c14-bd4d-eb2edb460280" providerId="ADAL" clId="{3E9C4E29-D447-4C29-BA45-3934CD157148}" dt="2025-03-25T12:51:24.061" v="516" actId="20577"/>
        <pc:sldMkLst>
          <pc:docMk/>
          <pc:sldMk cId="3415920978" sldId="613"/>
        </pc:sldMkLst>
        <pc:spChg chg="mod">
          <ac:chgData name="Qubra Bibi" userId="6a143e76-9c13-4c14-bd4d-eb2edb460280" providerId="ADAL" clId="{3E9C4E29-D447-4C29-BA45-3934CD157148}" dt="2025-03-25T12:51:24.061" v="516" actId="20577"/>
          <ac:spMkLst>
            <pc:docMk/>
            <pc:sldMk cId="3415920978" sldId="613"/>
            <ac:spMk id="85" creationId="{8C78F1FA-20C9-94EE-3477-7B695DE7CE4E}"/>
          </ac:spMkLst>
        </pc:spChg>
      </pc:sldChg>
      <pc:sldChg chg="addSp modSp mod">
        <pc:chgData name="Qubra Bibi" userId="6a143e76-9c13-4c14-bd4d-eb2edb460280" providerId="ADAL" clId="{3E9C4E29-D447-4C29-BA45-3934CD157148}" dt="2025-03-25T13:08:37.802" v="693" actId="20577"/>
        <pc:sldMkLst>
          <pc:docMk/>
          <pc:sldMk cId="3752521378" sldId="614"/>
        </pc:sldMkLst>
        <pc:spChg chg="mod">
          <ac:chgData name="Qubra Bibi" userId="6a143e76-9c13-4c14-bd4d-eb2edb460280" providerId="ADAL" clId="{3E9C4E29-D447-4C29-BA45-3934CD157148}" dt="2025-03-25T13:06:40.487" v="687" actId="255"/>
          <ac:spMkLst>
            <pc:docMk/>
            <pc:sldMk cId="3752521378" sldId="614"/>
            <ac:spMk id="18" creationId="{149AFC58-CF8A-93FD-0A61-35FE81D71966}"/>
          </ac:spMkLst>
        </pc:spChg>
        <pc:spChg chg="mod">
          <ac:chgData name="Qubra Bibi" userId="6a143e76-9c13-4c14-bd4d-eb2edb460280" providerId="ADAL" clId="{3E9C4E29-D447-4C29-BA45-3934CD157148}" dt="2025-03-25T13:08:37.802" v="693" actId="20577"/>
          <ac:spMkLst>
            <pc:docMk/>
            <pc:sldMk cId="3752521378" sldId="614"/>
            <ac:spMk id="34" creationId="{299C015E-112A-A2CC-4C9C-EE40D3E7C9D3}"/>
          </ac:spMkLst>
        </pc:spChg>
        <pc:spChg chg="mod">
          <ac:chgData name="Qubra Bibi" userId="6a143e76-9c13-4c14-bd4d-eb2edb460280" providerId="ADAL" clId="{3E9C4E29-D447-4C29-BA45-3934CD157148}" dt="2025-03-25T13:05:21.528" v="683" actId="255"/>
          <ac:spMkLst>
            <pc:docMk/>
            <pc:sldMk cId="3752521378" sldId="614"/>
            <ac:spMk id="38" creationId="{7BDF4FEF-FF7D-40A9-8AB5-6CBEABF196DF}"/>
          </ac:spMkLst>
        </pc:spChg>
        <pc:spChg chg="mod">
          <ac:chgData name="Qubra Bibi" userId="6a143e76-9c13-4c14-bd4d-eb2edb460280" providerId="ADAL" clId="{3E9C4E29-D447-4C29-BA45-3934CD157148}" dt="2025-03-25T12:50:10.786" v="494" actId="20577"/>
          <ac:spMkLst>
            <pc:docMk/>
            <pc:sldMk cId="3752521378" sldId="614"/>
            <ac:spMk id="46" creationId="{674D2330-0AA1-C4DA-7AC4-3C7C457406E1}"/>
          </ac:spMkLst>
        </pc:spChg>
        <pc:spChg chg="mod">
          <ac:chgData name="Qubra Bibi" userId="6a143e76-9c13-4c14-bd4d-eb2edb460280" providerId="ADAL" clId="{3E9C4E29-D447-4C29-BA45-3934CD157148}" dt="2025-03-25T13:05:01.470" v="681"/>
          <ac:spMkLst>
            <pc:docMk/>
            <pc:sldMk cId="3752521378" sldId="614"/>
            <ac:spMk id="50" creationId="{3576C3C8-B3EF-42A1-453B-69F792519D93}"/>
          </ac:spMkLst>
        </pc:spChg>
        <pc:graphicFrameChg chg="add mod">
          <ac:chgData name="Qubra Bibi" userId="6a143e76-9c13-4c14-bd4d-eb2edb460280" providerId="ADAL" clId="{3E9C4E29-D447-4C29-BA45-3934CD157148}" dt="2025-03-25T13:03:18.992" v="669"/>
          <ac:graphicFrameMkLst>
            <pc:docMk/>
            <pc:sldMk cId="3752521378" sldId="614"/>
            <ac:graphicFrameMk id="3" creationId="{2906F0E5-967D-8A18-5047-7B9F0F44CE55}"/>
          </ac:graphicFrameMkLst>
        </pc:graphicFrameChg>
      </pc:sldChg>
    </pc:docChg>
  </pc:docChgLst>
  <pc:docChgLst>
    <pc:chgData name="Qubra Bibi" userId="6a143e76-9c13-4c14-bd4d-eb2edb460280" providerId="ADAL" clId="{ECD69D5F-8A53-499D-ACF9-41284748A69B}"/>
    <pc:docChg chg="undo redo custSel addSld delSld modSld sldOrd">
      <pc:chgData name="Qubra Bibi" userId="6a143e76-9c13-4c14-bd4d-eb2edb460280" providerId="ADAL" clId="{ECD69D5F-8A53-499D-ACF9-41284748A69B}" dt="2023-10-03T08:58:29.248" v="1870" actId="33524"/>
      <pc:docMkLst>
        <pc:docMk/>
      </pc:docMkLst>
      <pc:sldChg chg="del">
        <pc:chgData name="Qubra Bibi" userId="6a143e76-9c13-4c14-bd4d-eb2edb460280" providerId="ADAL" clId="{ECD69D5F-8A53-499D-ACF9-41284748A69B}" dt="2023-09-27T09:17:23.642" v="1053" actId="2696"/>
        <pc:sldMkLst>
          <pc:docMk/>
          <pc:sldMk cId="3982336424" sldId="258"/>
        </pc:sldMkLst>
      </pc:sldChg>
      <pc:sldChg chg="del">
        <pc:chgData name="Qubra Bibi" userId="6a143e76-9c13-4c14-bd4d-eb2edb460280" providerId="ADAL" clId="{ECD69D5F-8A53-499D-ACF9-41284748A69B}" dt="2023-09-27T08:45:42.108" v="949" actId="2696"/>
        <pc:sldMkLst>
          <pc:docMk/>
          <pc:sldMk cId="240933353" sldId="581"/>
        </pc:sldMkLst>
      </pc:sldChg>
      <pc:sldChg chg="del">
        <pc:chgData name="Qubra Bibi" userId="6a143e76-9c13-4c14-bd4d-eb2edb460280" providerId="ADAL" clId="{ECD69D5F-8A53-499D-ACF9-41284748A69B}" dt="2023-09-27T09:17:28.833" v="1054" actId="2696"/>
        <pc:sldMkLst>
          <pc:docMk/>
          <pc:sldMk cId="3599071554" sldId="582"/>
        </pc:sldMkLst>
      </pc:sldChg>
      <pc:sldChg chg="del">
        <pc:chgData name="Qubra Bibi" userId="6a143e76-9c13-4c14-bd4d-eb2edb460280" providerId="ADAL" clId="{ECD69D5F-8A53-499D-ACF9-41284748A69B}" dt="2023-09-27T08:56:21.330" v="953" actId="2696"/>
        <pc:sldMkLst>
          <pc:docMk/>
          <pc:sldMk cId="161850370" sldId="583"/>
        </pc:sldMkLst>
      </pc:sldChg>
      <pc:sldChg chg="modSp mod">
        <pc:chgData name="Qubra Bibi" userId="6a143e76-9c13-4c14-bd4d-eb2edb460280" providerId="ADAL" clId="{ECD69D5F-8A53-499D-ACF9-41284748A69B}" dt="2023-10-03T08:57:30.748" v="1869" actId="20577"/>
        <pc:sldMkLst>
          <pc:docMk/>
          <pc:sldMk cId="2359907541" sldId="584"/>
        </pc:sldMkLst>
        <pc:spChg chg="mod">
          <ac:chgData name="Qubra Bibi" userId="6a143e76-9c13-4c14-bd4d-eb2edb460280" providerId="ADAL" clId="{ECD69D5F-8A53-499D-ACF9-41284748A69B}" dt="2023-09-27T09:17:54.840" v="1065" actId="20577"/>
          <ac:spMkLst>
            <pc:docMk/>
            <pc:sldMk cId="2359907541" sldId="584"/>
            <ac:spMk id="2" creationId="{3F4B272F-8E9F-4EC1-B1EC-265A21604CCF}"/>
          </ac:spMkLst>
        </pc:spChg>
        <pc:spChg chg="mod">
          <ac:chgData name="Qubra Bibi" userId="6a143e76-9c13-4c14-bd4d-eb2edb460280" providerId="ADAL" clId="{ECD69D5F-8A53-499D-ACF9-41284748A69B}" dt="2023-10-03T08:57:30.748" v="1869" actId="20577"/>
          <ac:spMkLst>
            <pc:docMk/>
            <pc:sldMk cId="2359907541" sldId="584"/>
            <ac:spMk id="4" creationId="{9D691CCF-644F-DF79-3943-82A4DC25C182}"/>
          </ac:spMkLst>
        </pc:spChg>
      </pc:sldChg>
      <pc:sldChg chg="del">
        <pc:chgData name="Qubra Bibi" userId="6a143e76-9c13-4c14-bd4d-eb2edb460280" providerId="ADAL" clId="{ECD69D5F-8A53-499D-ACF9-41284748A69B}" dt="2023-09-27T09:20:44.905" v="1071" actId="2696"/>
        <pc:sldMkLst>
          <pc:docMk/>
          <pc:sldMk cId="877502611" sldId="586"/>
        </pc:sldMkLst>
      </pc:sldChg>
      <pc:sldChg chg="del">
        <pc:chgData name="Qubra Bibi" userId="6a143e76-9c13-4c14-bd4d-eb2edb460280" providerId="ADAL" clId="{ECD69D5F-8A53-499D-ACF9-41284748A69B}" dt="2023-09-27T09:20:51.405" v="1072" actId="2696"/>
        <pc:sldMkLst>
          <pc:docMk/>
          <pc:sldMk cId="1804331335" sldId="587"/>
        </pc:sldMkLst>
      </pc:sldChg>
      <pc:sldChg chg="modSp mod">
        <pc:chgData name="Qubra Bibi" userId="6a143e76-9c13-4c14-bd4d-eb2edb460280" providerId="ADAL" clId="{ECD69D5F-8A53-499D-ACF9-41284748A69B}" dt="2023-10-03T08:58:29.248" v="1870" actId="33524"/>
        <pc:sldMkLst>
          <pc:docMk/>
          <pc:sldMk cId="1215066108" sldId="589"/>
        </pc:sldMkLst>
        <pc:spChg chg="mod">
          <ac:chgData name="Qubra Bibi" userId="6a143e76-9c13-4c14-bd4d-eb2edb460280" providerId="ADAL" clId="{ECD69D5F-8A53-499D-ACF9-41284748A69B}" dt="2023-10-03T08:58:29.248" v="1870" actId="33524"/>
          <ac:spMkLst>
            <pc:docMk/>
            <pc:sldMk cId="1215066108" sldId="589"/>
            <ac:spMk id="7" creationId="{6A42BE92-A365-4CBA-B83C-BC20CCB24994}"/>
          </ac:spMkLst>
        </pc:spChg>
      </pc:sldChg>
      <pc:sldChg chg="modSp del mod">
        <pc:chgData name="Qubra Bibi" userId="6a143e76-9c13-4c14-bd4d-eb2edb460280" providerId="ADAL" clId="{ECD69D5F-8A53-499D-ACF9-41284748A69B}" dt="2023-09-27T09:30:38.111" v="1097" actId="2696"/>
        <pc:sldMkLst>
          <pc:docMk/>
          <pc:sldMk cId="317278458" sldId="590"/>
        </pc:sldMkLst>
        <pc:spChg chg="mod">
          <ac:chgData name="Qubra Bibi" userId="6a143e76-9c13-4c14-bd4d-eb2edb460280" providerId="ADAL" clId="{ECD69D5F-8A53-499D-ACF9-41284748A69B}" dt="2023-09-14T14:13:35.701" v="0" actId="14100"/>
          <ac:spMkLst>
            <pc:docMk/>
            <pc:sldMk cId="317278458" sldId="590"/>
            <ac:spMk id="7" creationId="{6A42BE92-A365-4CBA-B83C-BC20CCB24994}"/>
          </ac:spMkLst>
        </pc:spChg>
      </pc:sldChg>
      <pc:sldChg chg="modSp mod ord">
        <pc:chgData name="Qubra Bibi" userId="6a143e76-9c13-4c14-bd4d-eb2edb460280" providerId="ADAL" clId="{ECD69D5F-8A53-499D-ACF9-41284748A69B}" dt="2023-09-27T11:58:58.708" v="1595"/>
        <pc:sldMkLst>
          <pc:docMk/>
          <pc:sldMk cId="1117874105" sldId="590"/>
        </pc:sldMkLst>
        <pc:spChg chg="mod">
          <ac:chgData name="Qubra Bibi" userId="6a143e76-9c13-4c14-bd4d-eb2edb460280" providerId="ADAL" clId="{ECD69D5F-8A53-499D-ACF9-41284748A69B}" dt="2023-09-27T10:25:31.284" v="1128" actId="14100"/>
          <ac:spMkLst>
            <pc:docMk/>
            <pc:sldMk cId="1117874105" sldId="590"/>
            <ac:spMk id="2" creationId="{3F4B272F-8E9F-4EC1-B1EC-265A21604CCF}"/>
          </ac:spMkLst>
        </pc:spChg>
        <pc:spChg chg="mod">
          <ac:chgData name="Qubra Bibi" userId="6a143e76-9c13-4c14-bd4d-eb2edb460280" providerId="ADAL" clId="{ECD69D5F-8A53-499D-ACF9-41284748A69B}" dt="2023-09-27T11:30:06.304" v="1551" actId="20577"/>
          <ac:spMkLst>
            <pc:docMk/>
            <pc:sldMk cId="1117874105" sldId="590"/>
            <ac:spMk id="18" creationId="{149AFC58-CF8A-93FD-0A61-35FE81D71966}"/>
          </ac:spMkLst>
        </pc:spChg>
        <pc:spChg chg="mod">
          <ac:chgData name="Qubra Bibi" userId="6a143e76-9c13-4c14-bd4d-eb2edb460280" providerId="ADAL" clId="{ECD69D5F-8A53-499D-ACF9-41284748A69B}" dt="2023-09-27T10:24:22.766" v="1123" actId="255"/>
          <ac:spMkLst>
            <pc:docMk/>
            <pc:sldMk cId="1117874105" sldId="590"/>
            <ac:spMk id="34" creationId="{299C015E-112A-A2CC-4C9C-EE40D3E7C9D3}"/>
          </ac:spMkLst>
        </pc:spChg>
        <pc:spChg chg="mod">
          <ac:chgData name="Qubra Bibi" userId="6a143e76-9c13-4c14-bd4d-eb2edb460280" providerId="ADAL" clId="{ECD69D5F-8A53-499D-ACF9-41284748A69B}" dt="2023-09-27T10:54:41.396" v="1346" actId="20577"/>
          <ac:spMkLst>
            <pc:docMk/>
            <pc:sldMk cId="1117874105" sldId="590"/>
            <ac:spMk id="38" creationId="{7BDF4FEF-FF7D-40A9-8AB5-6CBEABF196DF}"/>
          </ac:spMkLst>
        </pc:spChg>
        <pc:spChg chg="mod">
          <ac:chgData name="Qubra Bibi" userId="6a143e76-9c13-4c14-bd4d-eb2edb460280" providerId="ADAL" clId="{ECD69D5F-8A53-499D-ACF9-41284748A69B}" dt="2023-09-27T10:23:41.913" v="1119" actId="120"/>
          <ac:spMkLst>
            <pc:docMk/>
            <pc:sldMk cId="1117874105" sldId="590"/>
            <ac:spMk id="42" creationId="{8E455D61-BA0E-B1D0-5226-5B4F909324AD}"/>
          </ac:spMkLst>
        </pc:spChg>
        <pc:spChg chg="mod">
          <ac:chgData name="Qubra Bibi" userId="6a143e76-9c13-4c14-bd4d-eb2edb460280" providerId="ADAL" clId="{ECD69D5F-8A53-499D-ACF9-41284748A69B}" dt="2023-09-27T10:53:46.048" v="1312" actId="20577"/>
          <ac:spMkLst>
            <pc:docMk/>
            <pc:sldMk cId="1117874105" sldId="590"/>
            <ac:spMk id="46" creationId="{674D2330-0AA1-C4DA-7AC4-3C7C457406E1}"/>
          </ac:spMkLst>
        </pc:spChg>
        <pc:spChg chg="mod">
          <ac:chgData name="Qubra Bibi" userId="6a143e76-9c13-4c14-bd4d-eb2edb460280" providerId="ADAL" clId="{ECD69D5F-8A53-499D-ACF9-41284748A69B}" dt="2023-09-27T10:48:42.930" v="1265"/>
          <ac:spMkLst>
            <pc:docMk/>
            <pc:sldMk cId="1117874105" sldId="590"/>
            <ac:spMk id="50" creationId="{3576C3C8-B3EF-42A1-453B-69F792519D93}"/>
          </ac:spMkLst>
        </pc:spChg>
      </pc:sldChg>
      <pc:sldChg chg="addSp modSp mod ord">
        <pc:chgData name="Qubra Bibi" userId="6a143e76-9c13-4c14-bd4d-eb2edb460280" providerId="ADAL" clId="{ECD69D5F-8A53-499D-ACF9-41284748A69B}" dt="2023-09-27T12:49:57.519" v="1640"/>
        <pc:sldMkLst>
          <pc:docMk/>
          <pc:sldMk cId="1827270984" sldId="595"/>
        </pc:sldMkLst>
        <pc:spChg chg="mod">
          <ac:chgData name="Qubra Bibi" userId="6a143e76-9c13-4c14-bd4d-eb2edb460280" providerId="ADAL" clId="{ECD69D5F-8A53-499D-ACF9-41284748A69B}" dt="2023-09-27T10:44:30.296" v="1158" actId="255"/>
          <ac:spMkLst>
            <pc:docMk/>
            <pc:sldMk cId="1827270984" sldId="595"/>
            <ac:spMk id="2" creationId="{3F4B272F-8E9F-4EC1-B1EC-265A21604CCF}"/>
          </ac:spMkLst>
        </pc:spChg>
        <pc:spChg chg="add mod">
          <ac:chgData name="Qubra Bibi" userId="6a143e76-9c13-4c14-bd4d-eb2edb460280" providerId="ADAL" clId="{ECD69D5F-8A53-499D-ACF9-41284748A69B}" dt="2023-09-27T11:12:06.313" v="1472" actId="1076"/>
          <ac:spMkLst>
            <pc:docMk/>
            <pc:sldMk cId="1827270984" sldId="595"/>
            <ac:spMk id="3" creationId="{F0BD25AF-7F24-5E68-34A8-F172E7CB990C}"/>
          </ac:spMkLst>
        </pc:spChg>
        <pc:spChg chg="mod">
          <ac:chgData name="Qubra Bibi" userId="6a143e76-9c13-4c14-bd4d-eb2edb460280" providerId="ADAL" clId="{ECD69D5F-8A53-499D-ACF9-41284748A69B}" dt="2023-09-27T12:49:57.519" v="1640"/>
          <ac:spMkLst>
            <pc:docMk/>
            <pc:sldMk cId="1827270984" sldId="595"/>
            <ac:spMk id="7" creationId="{6A42BE92-A365-4CBA-B83C-BC20CCB24994}"/>
          </ac:spMkLst>
        </pc:spChg>
      </pc:sldChg>
      <pc:sldChg chg="del">
        <pc:chgData name="Qubra Bibi" userId="6a143e76-9c13-4c14-bd4d-eb2edb460280" providerId="ADAL" clId="{ECD69D5F-8A53-499D-ACF9-41284748A69B}" dt="2023-09-27T12:06:08.736" v="1597" actId="2696"/>
        <pc:sldMkLst>
          <pc:docMk/>
          <pc:sldMk cId="1884455530" sldId="596"/>
        </pc:sldMkLst>
      </pc:sldChg>
      <pc:sldChg chg="del">
        <pc:chgData name="Qubra Bibi" userId="6a143e76-9c13-4c14-bd4d-eb2edb460280" providerId="ADAL" clId="{ECD69D5F-8A53-499D-ACF9-41284748A69B}" dt="2023-09-27T09:32:36.159" v="1098" actId="2696"/>
        <pc:sldMkLst>
          <pc:docMk/>
          <pc:sldMk cId="3131453359" sldId="599"/>
        </pc:sldMkLst>
      </pc:sldChg>
      <pc:sldChg chg="modNotesTx">
        <pc:chgData name="Qubra Bibi" userId="6a143e76-9c13-4c14-bd4d-eb2edb460280" providerId="ADAL" clId="{ECD69D5F-8A53-499D-ACF9-41284748A69B}" dt="2023-09-27T11:03:21.187" v="1402" actId="6549"/>
        <pc:sldMkLst>
          <pc:docMk/>
          <pc:sldMk cId="3871291261" sldId="600"/>
        </pc:sldMkLst>
      </pc:sldChg>
      <pc:sldChg chg="modNotesTx">
        <pc:chgData name="Qubra Bibi" userId="6a143e76-9c13-4c14-bd4d-eb2edb460280" providerId="ADAL" clId="{ECD69D5F-8A53-499D-ACF9-41284748A69B}" dt="2023-09-27T11:03:56.437" v="1404" actId="6549"/>
        <pc:sldMkLst>
          <pc:docMk/>
          <pc:sldMk cId="3817359934" sldId="601"/>
        </pc:sldMkLst>
      </pc:sldChg>
      <pc:sldChg chg="del">
        <pc:chgData name="Qubra Bibi" userId="6a143e76-9c13-4c14-bd4d-eb2edb460280" providerId="ADAL" clId="{ECD69D5F-8A53-499D-ACF9-41284748A69B}" dt="2023-09-27T09:32:42.922" v="1099" actId="2696"/>
        <pc:sldMkLst>
          <pc:docMk/>
          <pc:sldMk cId="3816106434" sldId="603"/>
        </pc:sldMkLst>
      </pc:sldChg>
      <pc:sldChg chg="del ord">
        <pc:chgData name="Qubra Bibi" userId="6a143e76-9c13-4c14-bd4d-eb2edb460280" providerId="ADAL" clId="{ECD69D5F-8A53-499D-ACF9-41284748A69B}" dt="2023-09-27T12:05:22.360" v="1596" actId="2696"/>
        <pc:sldMkLst>
          <pc:docMk/>
          <pc:sldMk cId="2132308556" sldId="604"/>
        </pc:sldMkLst>
      </pc:sldChg>
      <pc:sldChg chg="addSp delSp modSp add del mod">
        <pc:chgData name="Qubra Bibi" userId="6a143e76-9c13-4c14-bd4d-eb2edb460280" providerId="ADAL" clId="{ECD69D5F-8A53-499D-ACF9-41284748A69B}" dt="2023-09-27T08:45:50.460" v="950" actId="2696"/>
        <pc:sldMkLst>
          <pc:docMk/>
          <pc:sldMk cId="2921210564" sldId="605"/>
        </pc:sldMkLst>
        <pc:spChg chg="add mod">
          <ac:chgData name="Qubra Bibi" userId="6a143e76-9c13-4c14-bd4d-eb2edb460280" providerId="ADAL" clId="{ECD69D5F-8A53-499D-ACF9-41284748A69B}" dt="2023-09-27T07:38:38.219" v="8"/>
          <ac:spMkLst>
            <pc:docMk/>
            <pc:sldMk cId="2921210564" sldId="605"/>
            <ac:spMk id="5" creationId="{77E122B4-0D9C-E212-4637-A4C3E221225E}"/>
          </ac:spMkLst>
        </pc:spChg>
        <pc:spChg chg="add mod">
          <ac:chgData name="Qubra Bibi" userId="6a143e76-9c13-4c14-bd4d-eb2edb460280" providerId="ADAL" clId="{ECD69D5F-8A53-499D-ACF9-41284748A69B}" dt="2023-09-27T07:50:16.434" v="140" actId="255"/>
          <ac:spMkLst>
            <pc:docMk/>
            <pc:sldMk cId="2921210564" sldId="605"/>
            <ac:spMk id="6" creationId="{5A8BFA1E-92F9-F315-DC51-D9E27BDF2C7B}"/>
          </ac:spMkLst>
        </pc:spChg>
        <pc:spChg chg="add mod">
          <ac:chgData name="Qubra Bibi" userId="6a143e76-9c13-4c14-bd4d-eb2edb460280" providerId="ADAL" clId="{ECD69D5F-8A53-499D-ACF9-41284748A69B}" dt="2023-09-27T07:39:18.586" v="12"/>
          <ac:spMkLst>
            <pc:docMk/>
            <pc:sldMk cId="2921210564" sldId="605"/>
            <ac:spMk id="9" creationId="{493E8E2D-C4DF-ECFC-AC0E-49B37ABF3522}"/>
          </ac:spMkLst>
        </pc:spChg>
        <pc:spChg chg="add mod">
          <ac:chgData name="Qubra Bibi" userId="6a143e76-9c13-4c14-bd4d-eb2edb460280" providerId="ADAL" clId="{ECD69D5F-8A53-499D-ACF9-41284748A69B}" dt="2023-09-27T07:51:33.868" v="152" actId="1076"/>
          <ac:spMkLst>
            <pc:docMk/>
            <pc:sldMk cId="2921210564" sldId="605"/>
            <ac:spMk id="11" creationId="{341DAB78-10EB-53BA-5B4D-C940493A1223}"/>
          </ac:spMkLst>
        </pc:spChg>
        <pc:spChg chg="add mod">
          <ac:chgData name="Qubra Bibi" userId="6a143e76-9c13-4c14-bd4d-eb2edb460280" providerId="ADAL" clId="{ECD69D5F-8A53-499D-ACF9-41284748A69B}" dt="2023-09-27T07:41:25.234" v="17"/>
          <ac:spMkLst>
            <pc:docMk/>
            <pc:sldMk cId="2921210564" sldId="605"/>
            <ac:spMk id="13" creationId="{91A81969-536B-6E4C-FAA1-D8414D5DF1A9}"/>
          </ac:spMkLst>
        </pc:spChg>
        <pc:spChg chg="add mod">
          <ac:chgData name="Qubra Bibi" userId="6a143e76-9c13-4c14-bd4d-eb2edb460280" providerId="ADAL" clId="{ECD69D5F-8A53-499D-ACF9-41284748A69B}" dt="2023-09-27T07:48:14.261" v="101" actId="1076"/>
          <ac:spMkLst>
            <pc:docMk/>
            <pc:sldMk cId="2921210564" sldId="605"/>
            <ac:spMk id="14" creationId="{74EE95F6-2550-4BE2-34C9-4C363F383917}"/>
          </ac:spMkLst>
        </pc:spChg>
        <pc:spChg chg="add mod">
          <ac:chgData name="Qubra Bibi" userId="6a143e76-9c13-4c14-bd4d-eb2edb460280" providerId="ADAL" clId="{ECD69D5F-8A53-499D-ACF9-41284748A69B}" dt="2023-09-27T07:42:20.969" v="25"/>
          <ac:spMkLst>
            <pc:docMk/>
            <pc:sldMk cId="2921210564" sldId="605"/>
            <ac:spMk id="16" creationId="{D1D83128-96FB-3EAE-CF0F-06F29FA2401A}"/>
          </ac:spMkLst>
        </pc:spChg>
        <pc:spChg chg="add mod">
          <ac:chgData name="Qubra Bibi" userId="6a143e76-9c13-4c14-bd4d-eb2edb460280" providerId="ADAL" clId="{ECD69D5F-8A53-499D-ACF9-41284748A69B}" dt="2023-09-27T08:04:36.888" v="485" actId="1076"/>
          <ac:spMkLst>
            <pc:docMk/>
            <pc:sldMk cId="2921210564" sldId="605"/>
            <ac:spMk id="17" creationId="{21E3CBBC-BA45-8E10-886C-9406890014C6}"/>
          </ac:spMkLst>
        </pc:spChg>
        <pc:spChg chg="mod">
          <ac:chgData name="Qubra Bibi" userId="6a143e76-9c13-4c14-bd4d-eb2edb460280" providerId="ADAL" clId="{ECD69D5F-8A53-499D-ACF9-41284748A69B}" dt="2023-09-27T07:49:42.354" v="115"/>
          <ac:spMkLst>
            <pc:docMk/>
            <pc:sldMk cId="2921210564" sldId="605"/>
            <ac:spMk id="19" creationId="{75E097AF-CF96-141A-1DAB-03063EEB9FFB}"/>
          </ac:spMkLst>
        </pc:spChg>
        <pc:spChg chg="mod">
          <ac:chgData name="Qubra Bibi" userId="6a143e76-9c13-4c14-bd4d-eb2edb460280" providerId="ADAL" clId="{ECD69D5F-8A53-499D-ACF9-41284748A69B}" dt="2023-09-27T07:49:58.600" v="139" actId="20577"/>
          <ac:spMkLst>
            <pc:docMk/>
            <pc:sldMk cId="2921210564" sldId="605"/>
            <ac:spMk id="20" creationId="{0DEF2E22-247B-0630-291E-2ADD86464845}"/>
          </ac:spMkLst>
        </pc:spChg>
        <pc:spChg chg="mod">
          <ac:chgData name="Qubra Bibi" userId="6a143e76-9c13-4c14-bd4d-eb2edb460280" providerId="ADAL" clId="{ECD69D5F-8A53-499D-ACF9-41284748A69B}" dt="2023-09-27T07:51:06.881" v="145"/>
          <ac:spMkLst>
            <pc:docMk/>
            <pc:sldMk cId="2921210564" sldId="605"/>
            <ac:spMk id="22" creationId="{AD2D364E-F97B-F215-AA1A-4AE9A9680C51}"/>
          </ac:spMkLst>
        </pc:spChg>
        <pc:spChg chg="mod">
          <ac:chgData name="Qubra Bibi" userId="6a143e76-9c13-4c14-bd4d-eb2edb460280" providerId="ADAL" clId="{ECD69D5F-8A53-499D-ACF9-41284748A69B}" dt="2023-09-27T07:56:20.309" v="288" actId="14100"/>
          <ac:spMkLst>
            <pc:docMk/>
            <pc:sldMk cId="2921210564" sldId="605"/>
            <ac:spMk id="23" creationId="{167FDB07-C762-C53F-5093-071B1890F950}"/>
          </ac:spMkLst>
        </pc:spChg>
        <pc:spChg chg="del mod topLvl">
          <ac:chgData name="Qubra Bibi" userId="6a143e76-9c13-4c14-bd4d-eb2edb460280" providerId="ADAL" clId="{ECD69D5F-8A53-499D-ACF9-41284748A69B}" dt="2023-09-27T07:57:42.491" v="310" actId="478"/>
          <ac:spMkLst>
            <pc:docMk/>
            <pc:sldMk cId="2921210564" sldId="605"/>
            <ac:spMk id="25" creationId="{F83456DB-483C-974A-D8BF-BD2F590E1C27}"/>
          </ac:spMkLst>
        </pc:spChg>
        <pc:spChg chg="del mod topLvl">
          <ac:chgData name="Qubra Bibi" userId="6a143e76-9c13-4c14-bd4d-eb2edb460280" providerId="ADAL" clId="{ECD69D5F-8A53-499D-ACF9-41284748A69B}" dt="2023-09-27T07:57:40.074" v="309" actId="478"/>
          <ac:spMkLst>
            <pc:docMk/>
            <pc:sldMk cId="2921210564" sldId="605"/>
            <ac:spMk id="26" creationId="{4F6AD272-CB4B-B9A3-1237-46E3CC0308C9}"/>
          </ac:spMkLst>
        </pc:spChg>
        <pc:spChg chg="mod">
          <ac:chgData name="Qubra Bibi" userId="6a143e76-9c13-4c14-bd4d-eb2edb460280" providerId="ADAL" clId="{ECD69D5F-8A53-499D-ACF9-41284748A69B}" dt="2023-09-27T07:51:19.030" v="149"/>
          <ac:spMkLst>
            <pc:docMk/>
            <pc:sldMk cId="2921210564" sldId="605"/>
            <ac:spMk id="28" creationId="{B9EF699F-5D33-2E0B-DB89-AFFC335825E2}"/>
          </ac:spMkLst>
        </pc:spChg>
        <pc:spChg chg="mod">
          <ac:chgData name="Qubra Bibi" userId="6a143e76-9c13-4c14-bd4d-eb2edb460280" providerId="ADAL" clId="{ECD69D5F-8A53-499D-ACF9-41284748A69B}" dt="2023-09-27T07:55:05.566" v="283"/>
          <ac:spMkLst>
            <pc:docMk/>
            <pc:sldMk cId="2921210564" sldId="605"/>
            <ac:spMk id="29" creationId="{C9522E15-E5B4-1E08-2269-A8CD42AAE2A8}"/>
          </ac:spMkLst>
        </pc:spChg>
        <pc:spChg chg="mod">
          <ac:chgData name="Qubra Bibi" userId="6a143e76-9c13-4c14-bd4d-eb2edb460280" providerId="ADAL" clId="{ECD69D5F-8A53-499D-ACF9-41284748A69B}" dt="2023-09-27T07:52:12.588" v="160"/>
          <ac:spMkLst>
            <pc:docMk/>
            <pc:sldMk cId="2921210564" sldId="605"/>
            <ac:spMk id="31" creationId="{551AC8BE-0F6C-8760-03F1-48D0FB61D7F6}"/>
          </ac:spMkLst>
        </pc:spChg>
        <pc:spChg chg="mod">
          <ac:chgData name="Qubra Bibi" userId="6a143e76-9c13-4c14-bd4d-eb2edb460280" providerId="ADAL" clId="{ECD69D5F-8A53-499D-ACF9-41284748A69B}" dt="2023-09-27T07:52:36.353" v="179" actId="20577"/>
          <ac:spMkLst>
            <pc:docMk/>
            <pc:sldMk cId="2921210564" sldId="605"/>
            <ac:spMk id="32" creationId="{7652609F-871C-7142-6D44-9138F2815C6A}"/>
          </ac:spMkLst>
        </pc:spChg>
        <pc:spChg chg="mod">
          <ac:chgData name="Qubra Bibi" userId="6a143e76-9c13-4c14-bd4d-eb2edb460280" providerId="ADAL" clId="{ECD69D5F-8A53-499D-ACF9-41284748A69B}" dt="2023-09-27T07:52:40.336" v="180"/>
          <ac:spMkLst>
            <pc:docMk/>
            <pc:sldMk cId="2921210564" sldId="605"/>
            <ac:spMk id="34" creationId="{75C54D21-CCAD-40AA-1758-65E20A9646E6}"/>
          </ac:spMkLst>
        </pc:spChg>
        <pc:spChg chg="mod">
          <ac:chgData name="Qubra Bibi" userId="6a143e76-9c13-4c14-bd4d-eb2edb460280" providerId="ADAL" clId="{ECD69D5F-8A53-499D-ACF9-41284748A69B}" dt="2023-09-27T08:02:15.415" v="448" actId="21"/>
          <ac:spMkLst>
            <pc:docMk/>
            <pc:sldMk cId="2921210564" sldId="605"/>
            <ac:spMk id="35" creationId="{1231F1B0-DECD-7603-4B52-4BD935A4169B}"/>
          </ac:spMkLst>
        </pc:spChg>
        <pc:spChg chg="mod">
          <ac:chgData name="Qubra Bibi" userId="6a143e76-9c13-4c14-bd4d-eb2edb460280" providerId="ADAL" clId="{ECD69D5F-8A53-499D-ACF9-41284748A69B}" dt="2023-09-27T07:52:55.191" v="182"/>
          <ac:spMkLst>
            <pc:docMk/>
            <pc:sldMk cId="2921210564" sldId="605"/>
            <ac:spMk id="37" creationId="{D13BBDDF-A5BB-109A-3CBD-19FCED67DDAC}"/>
          </ac:spMkLst>
        </pc:spChg>
        <pc:spChg chg="mod">
          <ac:chgData name="Qubra Bibi" userId="6a143e76-9c13-4c14-bd4d-eb2edb460280" providerId="ADAL" clId="{ECD69D5F-8A53-499D-ACF9-41284748A69B}" dt="2023-09-27T08:02:26.149" v="450"/>
          <ac:spMkLst>
            <pc:docMk/>
            <pc:sldMk cId="2921210564" sldId="605"/>
            <ac:spMk id="38" creationId="{AEFCD718-5A35-C7C0-404B-B010432F31AA}"/>
          </ac:spMkLst>
        </pc:spChg>
        <pc:spChg chg="mod">
          <ac:chgData name="Qubra Bibi" userId="6a143e76-9c13-4c14-bd4d-eb2edb460280" providerId="ADAL" clId="{ECD69D5F-8A53-499D-ACF9-41284748A69B}" dt="2023-09-27T07:53:01.211" v="184"/>
          <ac:spMkLst>
            <pc:docMk/>
            <pc:sldMk cId="2921210564" sldId="605"/>
            <ac:spMk id="40" creationId="{56566E69-968B-F6E7-3076-3852E80A51B1}"/>
          </ac:spMkLst>
        </pc:spChg>
        <pc:spChg chg="mod">
          <ac:chgData name="Qubra Bibi" userId="6a143e76-9c13-4c14-bd4d-eb2edb460280" providerId="ADAL" clId="{ECD69D5F-8A53-499D-ACF9-41284748A69B}" dt="2023-09-27T08:04:07.861" v="483" actId="122"/>
          <ac:spMkLst>
            <pc:docMk/>
            <pc:sldMk cId="2921210564" sldId="605"/>
            <ac:spMk id="41" creationId="{88B6317C-868F-33CE-1644-19544D9173AF}"/>
          </ac:spMkLst>
        </pc:spChg>
        <pc:spChg chg="mod">
          <ac:chgData name="Qubra Bibi" userId="6a143e76-9c13-4c14-bd4d-eb2edb460280" providerId="ADAL" clId="{ECD69D5F-8A53-499D-ACF9-41284748A69B}" dt="2023-09-27T07:53:26.017" v="186"/>
          <ac:spMkLst>
            <pc:docMk/>
            <pc:sldMk cId="2921210564" sldId="605"/>
            <ac:spMk id="43" creationId="{666B8BD2-7595-B71A-A5F8-DE24AD16E5E2}"/>
          </ac:spMkLst>
        </pc:spChg>
        <pc:spChg chg="mod">
          <ac:chgData name="Qubra Bibi" userId="6a143e76-9c13-4c14-bd4d-eb2edb460280" providerId="ADAL" clId="{ECD69D5F-8A53-499D-ACF9-41284748A69B}" dt="2023-09-27T07:53:26.017" v="186"/>
          <ac:spMkLst>
            <pc:docMk/>
            <pc:sldMk cId="2921210564" sldId="605"/>
            <ac:spMk id="44" creationId="{BE0F46A4-1A69-8534-F961-44D266D7AB09}"/>
          </ac:spMkLst>
        </pc:spChg>
        <pc:spChg chg="mod">
          <ac:chgData name="Qubra Bibi" userId="6a143e76-9c13-4c14-bd4d-eb2edb460280" providerId="ADAL" clId="{ECD69D5F-8A53-499D-ACF9-41284748A69B}" dt="2023-09-27T07:53:29.973" v="188"/>
          <ac:spMkLst>
            <pc:docMk/>
            <pc:sldMk cId="2921210564" sldId="605"/>
            <ac:spMk id="46" creationId="{C1B534DC-6C15-C147-9327-F5618AF580A1}"/>
          </ac:spMkLst>
        </pc:spChg>
        <pc:spChg chg="mod">
          <ac:chgData name="Qubra Bibi" userId="6a143e76-9c13-4c14-bd4d-eb2edb460280" providerId="ADAL" clId="{ECD69D5F-8A53-499D-ACF9-41284748A69B}" dt="2023-09-27T07:53:29.973" v="188"/>
          <ac:spMkLst>
            <pc:docMk/>
            <pc:sldMk cId="2921210564" sldId="605"/>
            <ac:spMk id="47" creationId="{D412A2F8-31A4-1A35-0C39-3D7C511FD6DF}"/>
          </ac:spMkLst>
        </pc:spChg>
        <pc:spChg chg="mod">
          <ac:chgData name="Qubra Bibi" userId="6a143e76-9c13-4c14-bd4d-eb2edb460280" providerId="ADAL" clId="{ECD69D5F-8A53-499D-ACF9-41284748A69B}" dt="2023-09-27T07:53:34.399" v="190"/>
          <ac:spMkLst>
            <pc:docMk/>
            <pc:sldMk cId="2921210564" sldId="605"/>
            <ac:spMk id="49" creationId="{A7DACD3D-499D-6878-D42D-B5EDAEAEA4CB}"/>
          </ac:spMkLst>
        </pc:spChg>
        <pc:spChg chg="mod">
          <ac:chgData name="Qubra Bibi" userId="6a143e76-9c13-4c14-bd4d-eb2edb460280" providerId="ADAL" clId="{ECD69D5F-8A53-499D-ACF9-41284748A69B}" dt="2023-09-27T07:53:34.399" v="190"/>
          <ac:spMkLst>
            <pc:docMk/>
            <pc:sldMk cId="2921210564" sldId="605"/>
            <ac:spMk id="50" creationId="{10275C78-8776-322A-B1AF-B1A98909C735}"/>
          </ac:spMkLst>
        </pc:spChg>
        <pc:spChg chg="mod">
          <ac:chgData name="Qubra Bibi" userId="6a143e76-9c13-4c14-bd4d-eb2edb460280" providerId="ADAL" clId="{ECD69D5F-8A53-499D-ACF9-41284748A69B}" dt="2023-09-27T07:57:36.190" v="308"/>
          <ac:spMkLst>
            <pc:docMk/>
            <pc:sldMk cId="2921210564" sldId="605"/>
            <ac:spMk id="52" creationId="{9641FE8B-1741-381A-BEFE-71C08A446DC6}"/>
          </ac:spMkLst>
        </pc:spChg>
        <pc:spChg chg="mod">
          <ac:chgData name="Qubra Bibi" userId="6a143e76-9c13-4c14-bd4d-eb2edb460280" providerId="ADAL" clId="{ECD69D5F-8A53-499D-ACF9-41284748A69B}" dt="2023-09-27T08:00:01.869" v="353" actId="20577"/>
          <ac:spMkLst>
            <pc:docMk/>
            <pc:sldMk cId="2921210564" sldId="605"/>
            <ac:spMk id="53" creationId="{3ADF0D9F-9EFD-6758-7180-CED6C25F3CB2}"/>
          </ac:spMkLst>
        </pc:spChg>
        <pc:spChg chg="mod">
          <ac:chgData name="Qubra Bibi" userId="6a143e76-9c13-4c14-bd4d-eb2edb460280" providerId="ADAL" clId="{ECD69D5F-8A53-499D-ACF9-41284748A69B}" dt="2023-09-27T07:57:50.178" v="312"/>
          <ac:spMkLst>
            <pc:docMk/>
            <pc:sldMk cId="2921210564" sldId="605"/>
            <ac:spMk id="55" creationId="{697C67CC-91F1-0813-1866-2284B0B6E7F5}"/>
          </ac:spMkLst>
        </pc:spChg>
        <pc:spChg chg="mod">
          <ac:chgData name="Qubra Bibi" userId="6a143e76-9c13-4c14-bd4d-eb2edb460280" providerId="ADAL" clId="{ECD69D5F-8A53-499D-ACF9-41284748A69B}" dt="2023-09-27T08:00:16.450" v="379" actId="20577"/>
          <ac:spMkLst>
            <pc:docMk/>
            <pc:sldMk cId="2921210564" sldId="605"/>
            <ac:spMk id="56" creationId="{9BDE061F-5234-3664-3E84-689FD140A61D}"/>
          </ac:spMkLst>
        </pc:spChg>
        <pc:spChg chg="mod">
          <ac:chgData name="Qubra Bibi" userId="6a143e76-9c13-4c14-bd4d-eb2edb460280" providerId="ADAL" clId="{ECD69D5F-8A53-499D-ACF9-41284748A69B}" dt="2023-09-27T07:58:49.597" v="316"/>
          <ac:spMkLst>
            <pc:docMk/>
            <pc:sldMk cId="2921210564" sldId="605"/>
            <ac:spMk id="58" creationId="{80B68446-98F1-E10E-03A8-16C7A2807BA1}"/>
          </ac:spMkLst>
        </pc:spChg>
        <pc:spChg chg="mod">
          <ac:chgData name="Qubra Bibi" userId="6a143e76-9c13-4c14-bd4d-eb2edb460280" providerId="ADAL" clId="{ECD69D5F-8A53-499D-ACF9-41284748A69B}" dt="2023-09-27T08:00:34.012" v="401" actId="20577"/>
          <ac:spMkLst>
            <pc:docMk/>
            <pc:sldMk cId="2921210564" sldId="605"/>
            <ac:spMk id="59" creationId="{17F6A012-6D27-0C7E-81FE-04F22CB82825}"/>
          </ac:spMkLst>
        </pc:spChg>
        <pc:spChg chg="mod">
          <ac:chgData name="Qubra Bibi" userId="6a143e76-9c13-4c14-bd4d-eb2edb460280" providerId="ADAL" clId="{ECD69D5F-8A53-499D-ACF9-41284748A69B}" dt="2023-09-27T08:02:38.905" v="452"/>
          <ac:spMkLst>
            <pc:docMk/>
            <pc:sldMk cId="2921210564" sldId="605"/>
            <ac:spMk id="61" creationId="{AD7DC7BF-E5C7-69DB-C174-894E6DFBACE3}"/>
          </ac:spMkLst>
        </pc:spChg>
        <pc:spChg chg="mod">
          <ac:chgData name="Qubra Bibi" userId="6a143e76-9c13-4c14-bd4d-eb2edb460280" providerId="ADAL" clId="{ECD69D5F-8A53-499D-ACF9-41284748A69B}" dt="2023-09-27T08:03:46.710" v="481" actId="313"/>
          <ac:spMkLst>
            <pc:docMk/>
            <pc:sldMk cId="2921210564" sldId="605"/>
            <ac:spMk id="62" creationId="{C9915D4D-2820-CBEF-6799-D3C9D20566DC}"/>
          </ac:spMkLst>
        </pc:spChg>
        <pc:grpChg chg="add mod">
          <ac:chgData name="Qubra Bibi" userId="6a143e76-9c13-4c14-bd4d-eb2edb460280" providerId="ADAL" clId="{ECD69D5F-8A53-499D-ACF9-41284748A69B}" dt="2023-09-27T07:50:40.304" v="142" actId="1076"/>
          <ac:grpSpMkLst>
            <pc:docMk/>
            <pc:sldMk cId="2921210564" sldId="605"/>
            <ac:grpSpMk id="4" creationId="{E3466893-2A1F-2247-9934-25D2D139E58E}"/>
          </ac:grpSpMkLst>
        </pc:grpChg>
        <pc:grpChg chg="add mod">
          <ac:chgData name="Qubra Bibi" userId="6a143e76-9c13-4c14-bd4d-eb2edb460280" providerId="ADAL" clId="{ECD69D5F-8A53-499D-ACF9-41284748A69B}" dt="2023-09-27T07:51:59.439" v="157" actId="1076"/>
          <ac:grpSpMkLst>
            <pc:docMk/>
            <pc:sldMk cId="2921210564" sldId="605"/>
            <ac:grpSpMk id="7" creationId="{F8CD05AF-2441-237E-8321-E2E049BC5633}"/>
          </ac:grpSpMkLst>
        </pc:grpChg>
        <pc:grpChg chg="add mod">
          <ac:chgData name="Qubra Bibi" userId="6a143e76-9c13-4c14-bd4d-eb2edb460280" providerId="ADAL" clId="{ECD69D5F-8A53-499D-ACF9-41284748A69B}" dt="2023-09-27T07:51:57.081" v="156" actId="1076"/>
          <ac:grpSpMkLst>
            <pc:docMk/>
            <pc:sldMk cId="2921210564" sldId="605"/>
            <ac:grpSpMk id="12" creationId="{C734E8C1-BCB2-0846-F21D-2FFE7727F14C}"/>
          </ac:grpSpMkLst>
        </pc:grpChg>
        <pc:grpChg chg="add mod">
          <ac:chgData name="Qubra Bibi" userId="6a143e76-9c13-4c14-bd4d-eb2edb460280" providerId="ADAL" clId="{ECD69D5F-8A53-499D-ACF9-41284748A69B}" dt="2023-09-27T08:04:49.986" v="487" actId="14100"/>
          <ac:grpSpMkLst>
            <pc:docMk/>
            <pc:sldMk cId="2921210564" sldId="605"/>
            <ac:grpSpMk id="15" creationId="{FC259594-322D-0577-E896-D1A8E843FF3B}"/>
          </ac:grpSpMkLst>
        </pc:grpChg>
        <pc:grpChg chg="add mod">
          <ac:chgData name="Qubra Bibi" userId="6a143e76-9c13-4c14-bd4d-eb2edb460280" providerId="ADAL" clId="{ECD69D5F-8A53-499D-ACF9-41284748A69B}" dt="2023-09-27T07:49:46.385" v="116" actId="1076"/>
          <ac:grpSpMkLst>
            <pc:docMk/>
            <pc:sldMk cId="2921210564" sldId="605"/>
            <ac:grpSpMk id="18" creationId="{6406900D-7017-6513-7346-F5AA078463F2}"/>
          </ac:grpSpMkLst>
        </pc:grpChg>
        <pc:grpChg chg="add mod">
          <ac:chgData name="Qubra Bibi" userId="6a143e76-9c13-4c14-bd4d-eb2edb460280" providerId="ADAL" clId="{ECD69D5F-8A53-499D-ACF9-41284748A69B}" dt="2023-09-27T07:56:14.357" v="287" actId="1076"/>
          <ac:grpSpMkLst>
            <pc:docMk/>
            <pc:sldMk cId="2921210564" sldId="605"/>
            <ac:grpSpMk id="21" creationId="{597B7AA1-2CAC-FC75-3C26-CCE28A0CDB59}"/>
          </ac:grpSpMkLst>
        </pc:grpChg>
        <pc:grpChg chg="add del mod">
          <ac:chgData name="Qubra Bibi" userId="6a143e76-9c13-4c14-bd4d-eb2edb460280" providerId="ADAL" clId="{ECD69D5F-8A53-499D-ACF9-41284748A69B}" dt="2023-09-27T07:57:40.074" v="309" actId="478"/>
          <ac:grpSpMkLst>
            <pc:docMk/>
            <pc:sldMk cId="2921210564" sldId="605"/>
            <ac:grpSpMk id="24" creationId="{176A9A37-D75A-1DA9-D767-E5591ACC0B0C}"/>
          </ac:grpSpMkLst>
        </pc:grpChg>
        <pc:grpChg chg="add del mod">
          <ac:chgData name="Qubra Bibi" userId="6a143e76-9c13-4c14-bd4d-eb2edb460280" providerId="ADAL" clId="{ECD69D5F-8A53-499D-ACF9-41284748A69B}" dt="2023-09-27T07:58:00.853" v="314" actId="478"/>
          <ac:grpSpMkLst>
            <pc:docMk/>
            <pc:sldMk cId="2921210564" sldId="605"/>
            <ac:grpSpMk id="27" creationId="{DD6A62F1-7B02-251F-03B7-D5FF13ECD6E6}"/>
          </ac:grpSpMkLst>
        </pc:grpChg>
        <pc:grpChg chg="add mod">
          <ac:chgData name="Qubra Bibi" userId="6a143e76-9c13-4c14-bd4d-eb2edb460280" providerId="ADAL" clId="{ECD69D5F-8A53-499D-ACF9-41284748A69B}" dt="2023-09-27T07:52:25.053" v="161" actId="1076"/>
          <ac:grpSpMkLst>
            <pc:docMk/>
            <pc:sldMk cId="2921210564" sldId="605"/>
            <ac:grpSpMk id="30" creationId="{9081DE5E-4E84-D265-772B-463AA01814C9}"/>
          </ac:grpSpMkLst>
        </pc:grpChg>
        <pc:grpChg chg="add del mod">
          <ac:chgData name="Qubra Bibi" userId="6a143e76-9c13-4c14-bd4d-eb2edb460280" providerId="ADAL" clId="{ECD69D5F-8A53-499D-ACF9-41284748A69B}" dt="2023-09-27T08:02:34.411" v="451" actId="478"/>
          <ac:grpSpMkLst>
            <pc:docMk/>
            <pc:sldMk cId="2921210564" sldId="605"/>
            <ac:grpSpMk id="33" creationId="{3B5E8667-0C57-B5A9-DF95-F04966ED0EAE}"/>
          </ac:grpSpMkLst>
        </pc:grpChg>
        <pc:grpChg chg="add mod">
          <ac:chgData name="Qubra Bibi" userId="6a143e76-9c13-4c14-bd4d-eb2edb460280" providerId="ADAL" clId="{ECD69D5F-8A53-499D-ACF9-41284748A69B}" dt="2023-09-27T07:53:00.072" v="183" actId="1076"/>
          <ac:grpSpMkLst>
            <pc:docMk/>
            <pc:sldMk cId="2921210564" sldId="605"/>
            <ac:grpSpMk id="36" creationId="{D75DD446-2122-EC85-1811-DB6F0315EB85}"/>
          </ac:grpSpMkLst>
        </pc:grpChg>
        <pc:grpChg chg="add mod">
          <ac:chgData name="Qubra Bibi" userId="6a143e76-9c13-4c14-bd4d-eb2edb460280" providerId="ADAL" clId="{ECD69D5F-8A53-499D-ACF9-41284748A69B}" dt="2023-09-27T07:53:05.729" v="185" actId="1076"/>
          <ac:grpSpMkLst>
            <pc:docMk/>
            <pc:sldMk cId="2921210564" sldId="605"/>
            <ac:grpSpMk id="39" creationId="{8A992816-91C2-D36B-A474-78865E3F2DF4}"/>
          </ac:grpSpMkLst>
        </pc:grpChg>
        <pc:grpChg chg="add mod">
          <ac:chgData name="Qubra Bibi" userId="6a143e76-9c13-4c14-bd4d-eb2edb460280" providerId="ADAL" clId="{ECD69D5F-8A53-499D-ACF9-41284748A69B}" dt="2023-09-27T07:53:28.918" v="187" actId="1076"/>
          <ac:grpSpMkLst>
            <pc:docMk/>
            <pc:sldMk cId="2921210564" sldId="605"/>
            <ac:grpSpMk id="42" creationId="{75C8092E-C6B9-63FD-1C0B-54A457CD598F}"/>
          </ac:grpSpMkLst>
        </pc:grpChg>
        <pc:grpChg chg="add mod">
          <ac:chgData name="Qubra Bibi" userId="6a143e76-9c13-4c14-bd4d-eb2edb460280" providerId="ADAL" clId="{ECD69D5F-8A53-499D-ACF9-41284748A69B}" dt="2023-09-27T07:53:33.418" v="189" actId="1076"/>
          <ac:grpSpMkLst>
            <pc:docMk/>
            <pc:sldMk cId="2921210564" sldId="605"/>
            <ac:grpSpMk id="45" creationId="{907C1E1D-C2B0-40AF-3F20-058C168002DE}"/>
          </ac:grpSpMkLst>
        </pc:grpChg>
        <pc:grpChg chg="add mod">
          <ac:chgData name="Qubra Bibi" userId="6a143e76-9c13-4c14-bd4d-eb2edb460280" providerId="ADAL" clId="{ECD69D5F-8A53-499D-ACF9-41284748A69B}" dt="2023-09-27T07:53:38.014" v="191" actId="1076"/>
          <ac:grpSpMkLst>
            <pc:docMk/>
            <pc:sldMk cId="2921210564" sldId="605"/>
            <ac:grpSpMk id="48" creationId="{CE522795-B853-09D9-E0F1-008B66E1F12F}"/>
          </ac:grpSpMkLst>
        </pc:grpChg>
        <pc:grpChg chg="add mod">
          <ac:chgData name="Qubra Bibi" userId="6a143e76-9c13-4c14-bd4d-eb2edb460280" providerId="ADAL" clId="{ECD69D5F-8A53-499D-ACF9-41284748A69B}" dt="2023-09-27T07:59:38.175" v="325" actId="1076"/>
          <ac:grpSpMkLst>
            <pc:docMk/>
            <pc:sldMk cId="2921210564" sldId="605"/>
            <ac:grpSpMk id="51" creationId="{0B1F8430-DDE9-AE9D-702C-B8141AAE78AB}"/>
          </ac:grpSpMkLst>
        </pc:grpChg>
        <pc:grpChg chg="add mod">
          <ac:chgData name="Qubra Bibi" userId="6a143e76-9c13-4c14-bd4d-eb2edb460280" providerId="ADAL" clId="{ECD69D5F-8A53-499D-ACF9-41284748A69B}" dt="2023-09-27T07:59:25.025" v="322" actId="1076"/>
          <ac:grpSpMkLst>
            <pc:docMk/>
            <pc:sldMk cId="2921210564" sldId="605"/>
            <ac:grpSpMk id="54" creationId="{2702E424-66EF-3420-FBEF-A6B160662E4A}"/>
          </ac:grpSpMkLst>
        </pc:grpChg>
        <pc:grpChg chg="add mod">
          <ac:chgData name="Qubra Bibi" userId="6a143e76-9c13-4c14-bd4d-eb2edb460280" providerId="ADAL" clId="{ECD69D5F-8A53-499D-ACF9-41284748A69B}" dt="2023-09-27T07:59:02.986" v="318" actId="1076"/>
          <ac:grpSpMkLst>
            <pc:docMk/>
            <pc:sldMk cId="2921210564" sldId="605"/>
            <ac:grpSpMk id="57" creationId="{BF07FE90-6CE2-6511-40BF-E3AF0E2EF476}"/>
          </ac:grpSpMkLst>
        </pc:grpChg>
        <pc:grpChg chg="add mod">
          <ac:chgData name="Qubra Bibi" userId="6a143e76-9c13-4c14-bd4d-eb2edb460280" providerId="ADAL" clId="{ECD69D5F-8A53-499D-ACF9-41284748A69B}" dt="2023-09-27T08:02:43.952" v="453" actId="1076"/>
          <ac:grpSpMkLst>
            <pc:docMk/>
            <pc:sldMk cId="2921210564" sldId="605"/>
            <ac:grpSpMk id="60" creationId="{ED843EA7-5498-6354-3582-DA9550791B25}"/>
          </ac:grpSpMkLst>
        </pc:grpChg>
        <pc:graphicFrameChg chg="del mod">
          <ac:chgData name="Qubra Bibi" userId="6a143e76-9c13-4c14-bd4d-eb2edb460280" providerId="ADAL" clId="{ECD69D5F-8A53-499D-ACF9-41284748A69B}" dt="2023-09-27T07:38:20.898" v="7" actId="478"/>
          <ac:graphicFrameMkLst>
            <pc:docMk/>
            <pc:sldMk cId="2921210564" sldId="605"/>
            <ac:graphicFrameMk id="3" creationId="{E6EDB0EA-4744-1ED6-5AF0-F3DEABF8BC33}"/>
          </ac:graphicFrameMkLst>
        </pc:graphicFrameChg>
      </pc:sldChg>
      <pc:sldChg chg="addSp delSp modSp add mod">
        <pc:chgData name="Qubra Bibi" userId="6a143e76-9c13-4c14-bd4d-eb2edb460280" providerId="ADAL" clId="{ECD69D5F-8A53-499D-ACF9-41284748A69B}" dt="2023-10-03T08:56:52.100" v="1864" actId="1076"/>
        <pc:sldMkLst>
          <pc:docMk/>
          <pc:sldMk cId="4253890069" sldId="606"/>
        </pc:sldMkLst>
        <pc:spChg chg="mod">
          <ac:chgData name="Qubra Bibi" userId="6a143e76-9c13-4c14-bd4d-eb2edb460280" providerId="ADAL" clId="{ECD69D5F-8A53-499D-ACF9-41284748A69B}" dt="2023-09-27T09:17:39.534" v="1059" actId="20577"/>
          <ac:spMkLst>
            <pc:docMk/>
            <pc:sldMk cId="4253890069" sldId="606"/>
            <ac:spMk id="2" creationId="{3F4B272F-8E9F-4EC1-B1EC-265A21604CCF}"/>
          </ac:spMkLst>
        </pc:spChg>
        <pc:spChg chg="add del">
          <ac:chgData name="Qubra Bibi" userId="6a143e76-9c13-4c14-bd4d-eb2edb460280" providerId="ADAL" clId="{ECD69D5F-8A53-499D-ACF9-41284748A69B}" dt="2023-09-27T08:06:44.446" v="492" actId="11529"/>
          <ac:spMkLst>
            <pc:docMk/>
            <pc:sldMk cId="4253890069" sldId="606"/>
            <ac:spMk id="3" creationId="{FCF5DA14-3DE1-53D9-C47B-7C319CF314BF}"/>
          </ac:spMkLst>
        </pc:spChg>
        <pc:spChg chg="add del mod">
          <ac:chgData name="Qubra Bibi" userId="6a143e76-9c13-4c14-bd4d-eb2edb460280" providerId="ADAL" clId="{ECD69D5F-8A53-499D-ACF9-41284748A69B}" dt="2023-09-27T08:19:08.427" v="610" actId="478"/>
          <ac:spMkLst>
            <pc:docMk/>
            <pc:sldMk cId="4253890069" sldId="606"/>
            <ac:spMk id="24" creationId="{1D0AAADB-2547-4166-C93C-2E55ED139CE1}"/>
          </ac:spMkLst>
        </pc:spChg>
        <pc:spChg chg="add del mod">
          <ac:chgData name="Qubra Bibi" userId="6a143e76-9c13-4c14-bd4d-eb2edb460280" providerId="ADAL" clId="{ECD69D5F-8A53-499D-ACF9-41284748A69B}" dt="2023-09-27T08:18:48.817" v="605" actId="478"/>
          <ac:spMkLst>
            <pc:docMk/>
            <pc:sldMk cId="4253890069" sldId="606"/>
            <ac:spMk id="25" creationId="{9EC6132B-EFD1-E30D-B57A-AA1B097F767A}"/>
          </ac:spMkLst>
        </pc:spChg>
        <pc:spChg chg="add del mod">
          <ac:chgData name="Qubra Bibi" userId="6a143e76-9c13-4c14-bd4d-eb2edb460280" providerId="ADAL" clId="{ECD69D5F-8A53-499D-ACF9-41284748A69B}" dt="2023-09-27T08:18:51.141" v="607" actId="478"/>
          <ac:spMkLst>
            <pc:docMk/>
            <pc:sldMk cId="4253890069" sldId="606"/>
            <ac:spMk id="26" creationId="{D3F74E01-AE51-1979-EC4C-7864249B1B40}"/>
          </ac:spMkLst>
        </pc:spChg>
        <pc:spChg chg="add del mod">
          <ac:chgData name="Qubra Bibi" userId="6a143e76-9c13-4c14-bd4d-eb2edb460280" providerId="ADAL" clId="{ECD69D5F-8A53-499D-ACF9-41284748A69B}" dt="2023-09-27T08:18:47.176" v="604" actId="478"/>
          <ac:spMkLst>
            <pc:docMk/>
            <pc:sldMk cId="4253890069" sldId="606"/>
            <ac:spMk id="27" creationId="{EE9AC0D1-BDAF-CB5A-67F9-E417B468E1BE}"/>
          </ac:spMkLst>
        </pc:spChg>
        <pc:spChg chg="add del mod">
          <ac:chgData name="Qubra Bibi" userId="6a143e76-9c13-4c14-bd4d-eb2edb460280" providerId="ADAL" clId="{ECD69D5F-8A53-499D-ACF9-41284748A69B}" dt="2023-09-27T08:18:49.914" v="606" actId="478"/>
          <ac:spMkLst>
            <pc:docMk/>
            <pc:sldMk cId="4253890069" sldId="606"/>
            <ac:spMk id="28" creationId="{CAD20C88-7AD1-3AF6-6E62-3A0DBE23A03F}"/>
          </ac:spMkLst>
        </pc:spChg>
        <pc:spChg chg="add mod">
          <ac:chgData name="Qubra Bibi" userId="6a143e76-9c13-4c14-bd4d-eb2edb460280" providerId="ADAL" clId="{ECD69D5F-8A53-499D-ACF9-41284748A69B}" dt="2023-10-03T08:54:56.879" v="1850" actId="14100"/>
          <ac:spMkLst>
            <pc:docMk/>
            <pc:sldMk cId="4253890069" sldId="606"/>
            <ac:spMk id="29" creationId="{4A443459-8BE8-AD5D-73CD-5CDF70AE65AF}"/>
          </ac:spMkLst>
        </pc:spChg>
        <pc:spChg chg="add mod">
          <ac:chgData name="Qubra Bibi" userId="6a143e76-9c13-4c14-bd4d-eb2edb460280" providerId="ADAL" clId="{ECD69D5F-8A53-499D-ACF9-41284748A69B}" dt="2023-09-27T12:08:53.780" v="1599" actId="1076"/>
          <ac:spMkLst>
            <pc:docMk/>
            <pc:sldMk cId="4253890069" sldId="606"/>
            <ac:spMk id="33" creationId="{D0D084C0-EFC1-DBA4-1319-C2995E1E3C76}"/>
          </ac:spMkLst>
        </pc:spChg>
        <pc:spChg chg="add mod">
          <ac:chgData name="Qubra Bibi" userId="6a143e76-9c13-4c14-bd4d-eb2edb460280" providerId="ADAL" clId="{ECD69D5F-8A53-499D-ACF9-41284748A69B}" dt="2023-10-03T08:56:52.100" v="1864" actId="1076"/>
          <ac:spMkLst>
            <pc:docMk/>
            <pc:sldMk cId="4253890069" sldId="606"/>
            <ac:spMk id="34" creationId="{09D5863B-2359-152C-E09E-5329366FEE2E}"/>
          </ac:spMkLst>
        </pc:spChg>
        <pc:spChg chg="add mod">
          <ac:chgData name="Qubra Bibi" userId="6a143e76-9c13-4c14-bd4d-eb2edb460280" providerId="ADAL" clId="{ECD69D5F-8A53-499D-ACF9-41284748A69B}" dt="2023-10-03T08:56:01.742" v="1857" actId="14100"/>
          <ac:spMkLst>
            <pc:docMk/>
            <pc:sldMk cId="4253890069" sldId="606"/>
            <ac:spMk id="35" creationId="{3C5A669A-1E19-8A12-9FA0-2AB1CEC55C46}"/>
          </ac:spMkLst>
        </pc:spChg>
        <pc:grpChg chg="del">
          <ac:chgData name="Qubra Bibi" userId="6a143e76-9c13-4c14-bd4d-eb2edb460280" providerId="ADAL" clId="{ECD69D5F-8A53-499D-ACF9-41284748A69B}" dt="2023-09-27T08:05:36.345" v="489" actId="478"/>
          <ac:grpSpMkLst>
            <pc:docMk/>
            <pc:sldMk cId="4253890069" sldId="606"/>
            <ac:grpSpMk id="4" creationId="{E3466893-2A1F-2247-9934-25D2D139E58E}"/>
          </ac:grpSpMkLst>
        </pc:grpChg>
        <pc:grpChg chg="del">
          <ac:chgData name="Qubra Bibi" userId="6a143e76-9c13-4c14-bd4d-eb2edb460280" providerId="ADAL" clId="{ECD69D5F-8A53-499D-ACF9-41284748A69B}" dt="2023-09-27T08:05:36.345" v="489" actId="478"/>
          <ac:grpSpMkLst>
            <pc:docMk/>
            <pc:sldMk cId="4253890069" sldId="606"/>
            <ac:grpSpMk id="7" creationId="{F8CD05AF-2441-237E-8321-E2E049BC5633}"/>
          </ac:grpSpMkLst>
        </pc:grpChg>
        <pc:grpChg chg="del">
          <ac:chgData name="Qubra Bibi" userId="6a143e76-9c13-4c14-bd4d-eb2edb460280" providerId="ADAL" clId="{ECD69D5F-8A53-499D-ACF9-41284748A69B}" dt="2023-09-27T08:05:36.345" v="489" actId="478"/>
          <ac:grpSpMkLst>
            <pc:docMk/>
            <pc:sldMk cId="4253890069" sldId="606"/>
            <ac:grpSpMk id="12" creationId="{C734E8C1-BCB2-0846-F21D-2FFE7727F14C}"/>
          </ac:grpSpMkLst>
        </pc:grpChg>
        <pc:grpChg chg="del">
          <ac:chgData name="Qubra Bibi" userId="6a143e76-9c13-4c14-bd4d-eb2edb460280" providerId="ADAL" clId="{ECD69D5F-8A53-499D-ACF9-41284748A69B}" dt="2023-09-27T08:05:36.345" v="489" actId="478"/>
          <ac:grpSpMkLst>
            <pc:docMk/>
            <pc:sldMk cId="4253890069" sldId="606"/>
            <ac:grpSpMk id="15" creationId="{FC259594-322D-0577-E896-D1A8E843FF3B}"/>
          </ac:grpSpMkLst>
        </pc:grpChg>
        <pc:grpChg chg="del">
          <ac:chgData name="Qubra Bibi" userId="6a143e76-9c13-4c14-bd4d-eb2edb460280" providerId="ADAL" clId="{ECD69D5F-8A53-499D-ACF9-41284748A69B}" dt="2023-09-27T08:05:36.345" v="489" actId="478"/>
          <ac:grpSpMkLst>
            <pc:docMk/>
            <pc:sldMk cId="4253890069" sldId="606"/>
            <ac:grpSpMk id="18" creationId="{6406900D-7017-6513-7346-F5AA078463F2}"/>
          </ac:grpSpMkLst>
        </pc:grpChg>
        <pc:grpChg chg="del">
          <ac:chgData name="Qubra Bibi" userId="6a143e76-9c13-4c14-bd4d-eb2edb460280" providerId="ADAL" clId="{ECD69D5F-8A53-499D-ACF9-41284748A69B}" dt="2023-09-27T08:05:36.345" v="489" actId="478"/>
          <ac:grpSpMkLst>
            <pc:docMk/>
            <pc:sldMk cId="4253890069" sldId="606"/>
            <ac:grpSpMk id="21" creationId="{597B7AA1-2CAC-FC75-3C26-CCE28A0CDB59}"/>
          </ac:grpSpMkLst>
        </pc:grpChg>
        <pc:grpChg chg="del">
          <ac:chgData name="Qubra Bibi" userId="6a143e76-9c13-4c14-bd4d-eb2edb460280" providerId="ADAL" clId="{ECD69D5F-8A53-499D-ACF9-41284748A69B}" dt="2023-09-27T08:05:36.345" v="489" actId="478"/>
          <ac:grpSpMkLst>
            <pc:docMk/>
            <pc:sldMk cId="4253890069" sldId="606"/>
            <ac:grpSpMk id="30" creationId="{9081DE5E-4E84-D265-772B-463AA01814C9}"/>
          </ac:grpSpMkLst>
        </pc:grpChg>
        <pc:grpChg chg="del">
          <ac:chgData name="Qubra Bibi" userId="6a143e76-9c13-4c14-bd4d-eb2edb460280" providerId="ADAL" clId="{ECD69D5F-8A53-499D-ACF9-41284748A69B}" dt="2023-09-27T08:05:36.345" v="489" actId="478"/>
          <ac:grpSpMkLst>
            <pc:docMk/>
            <pc:sldMk cId="4253890069" sldId="606"/>
            <ac:grpSpMk id="36" creationId="{D75DD446-2122-EC85-1811-DB6F0315EB85}"/>
          </ac:grpSpMkLst>
        </pc:grpChg>
        <pc:grpChg chg="del">
          <ac:chgData name="Qubra Bibi" userId="6a143e76-9c13-4c14-bd4d-eb2edb460280" providerId="ADAL" clId="{ECD69D5F-8A53-499D-ACF9-41284748A69B}" dt="2023-09-27T08:05:36.345" v="489" actId="478"/>
          <ac:grpSpMkLst>
            <pc:docMk/>
            <pc:sldMk cId="4253890069" sldId="606"/>
            <ac:grpSpMk id="39" creationId="{8A992816-91C2-D36B-A474-78865E3F2DF4}"/>
          </ac:grpSpMkLst>
        </pc:grpChg>
        <pc:grpChg chg="del">
          <ac:chgData name="Qubra Bibi" userId="6a143e76-9c13-4c14-bd4d-eb2edb460280" providerId="ADAL" clId="{ECD69D5F-8A53-499D-ACF9-41284748A69B}" dt="2023-09-27T08:05:36.345" v="489" actId="478"/>
          <ac:grpSpMkLst>
            <pc:docMk/>
            <pc:sldMk cId="4253890069" sldId="606"/>
            <ac:grpSpMk id="42" creationId="{75C8092E-C6B9-63FD-1C0B-54A457CD598F}"/>
          </ac:grpSpMkLst>
        </pc:grpChg>
        <pc:grpChg chg="del">
          <ac:chgData name="Qubra Bibi" userId="6a143e76-9c13-4c14-bd4d-eb2edb460280" providerId="ADAL" clId="{ECD69D5F-8A53-499D-ACF9-41284748A69B}" dt="2023-09-27T08:05:36.345" v="489" actId="478"/>
          <ac:grpSpMkLst>
            <pc:docMk/>
            <pc:sldMk cId="4253890069" sldId="606"/>
            <ac:grpSpMk id="45" creationId="{907C1E1D-C2B0-40AF-3F20-058C168002DE}"/>
          </ac:grpSpMkLst>
        </pc:grpChg>
        <pc:grpChg chg="del">
          <ac:chgData name="Qubra Bibi" userId="6a143e76-9c13-4c14-bd4d-eb2edb460280" providerId="ADAL" clId="{ECD69D5F-8A53-499D-ACF9-41284748A69B}" dt="2023-09-27T08:05:36.345" v="489" actId="478"/>
          <ac:grpSpMkLst>
            <pc:docMk/>
            <pc:sldMk cId="4253890069" sldId="606"/>
            <ac:grpSpMk id="48" creationId="{CE522795-B853-09D9-E0F1-008B66E1F12F}"/>
          </ac:grpSpMkLst>
        </pc:grpChg>
        <pc:grpChg chg="del">
          <ac:chgData name="Qubra Bibi" userId="6a143e76-9c13-4c14-bd4d-eb2edb460280" providerId="ADAL" clId="{ECD69D5F-8A53-499D-ACF9-41284748A69B}" dt="2023-09-27T08:05:36.345" v="489" actId="478"/>
          <ac:grpSpMkLst>
            <pc:docMk/>
            <pc:sldMk cId="4253890069" sldId="606"/>
            <ac:grpSpMk id="51" creationId="{0B1F8430-DDE9-AE9D-702C-B8141AAE78AB}"/>
          </ac:grpSpMkLst>
        </pc:grpChg>
        <pc:grpChg chg="del">
          <ac:chgData name="Qubra Bibi" userId="6a143e76-9c13-4c14-bd4d-eb2edb460280" providerId="ADAL" clId="{ECD69D5F-8A53-499D-ACF9-41284748A69B}" dt="2023-09-27T08:05:38.915" v="490" actId="478"/>
          <ac:grpSpMkLst>
            <pc:docMk/>
            <pc:sldMk cId="4253890069" sldId="606"/>
            <ac:grpSpMk id="54" creationId="{2702E424-66EF-3420-FBEF-A6B160662E4A}"/>
          </ac:grpSpMkLst>
        </pc:grpChg>
        <pc:grpChg chg="del">
          <ac:chgData name="Qubra Bibi" userId="6a143e76-9c13-4c14-bd4d-eb2edb460280" providerId="ADAL" clId="{ECD69D5F-8A53-499D-ACF9-41284748A69B}" dt="2023-09-27T08:05:36.345" v="489" actId="478"/>
          <ac:grpSpMkLst>
            <pc:docMk/>
            <pc:sldMk cId="4253890069" sldId="606"/>
            <ac:grpSpMk id="57" creationId="{BF07FE90-6CE2-6511-40BF-E3AF0E2EF476}"/>
          </ac:grpSpMkLst>
        </pc:grpChg>
        <pc:grpChg chg="del">
          <ac:chgData name="Qubra Bibi" userId="6a143e76-9c13-4c14-bd4d-eb2edb460280" providerId="ADAL" clId="{ECD69D5F-8A53-499D-ACF9-41284748A69B}" dt="2023-09-27T08:05:36.345" v="489" actId="478"/>
          <ac:grpSpMkLst>
            <pc:docMk/>
            <pc:sldMk cId="4253890069" sldId="606"/>
            <ac:grpSpMk id="60" creationId="{ED843EA7-5498-6354-3582-DA9550791B25}"/>
          </ac:grpSpMkLst>
        </pc:grpChg>
        <pc:picChg chg="add mod">
          <ac:chgData name="Qubra Bibi" userId="6a143e76-9c13-4c14-bd4d-eb2edb460280" providerId="ADAL" clId="{ECD69D5F-8A53-499D-ACF9-41284748A69B}" dt="2023-09-27T12:08:56.871" v="1600" actId="1076"/>
          <ac:picMkLst>
            <pc:docMk/>
            <pc:sldMk cId="4253890069" sldId="606"/>
            <ac:picMk id="63" creationId="{25969B19-6794-AD1C-D76E-9F5E0BFA6E03}"/>
          </ac:picMkLst>
        </pc:picChg>
      </pc:sldChg>
      <pc:sldChg chg="addSp modSp mod">
        <pc:chgData name="Qubra Bibi" userId="6a143e76-9c13-4c14-bd4d-eb2edb460280" providerId="ADAL" clId="{ECD69D5F-8A53-499D-ACF9-41284748A69B}" dt="2023-09-27T12:55:09.243" v="1712" actId="255"/>
        <pc:sldMkLst>
          <pc:docMk/>
          <pc:sldMk cId="2487399082" sldId="607"/>
        </pc:sldMkLst>
        <pc:spChg chg="add mod">
          <ac:chgData name="Qubra Bibi" userId="6a143e76-9c13-4c14-bd4d-eb2edb460280" providerId="ADAL" clId="{ECD69D5F-8A53-499D-ACF9-41284748A69B}" dt="2023-09-27T09:10:40.297" v="994" actId="1076"/>
          <ac:spMkLst>
            <pc:docMk/>
            <pc:sldMk cId="2487399082" sldId="607"/>
            <ac:spMk id="3" creationId="{117E143F-380F-CEA1-75EE-A4B7E92C4A3D}"/>
          </ac:spMkLst>
        </pc:spChg>
        <pc:spChg chg="mod">
          <ac:chgData name="Qubra Bibi" userId="6a143e76-9c13-4c14-bd4d-eb2edb460280" providerId="ADAL" clId="{ECD69D5F-8A53-499D-ACF9-41284748A69B}" dt="2023-09-27T09:07:18.858" v="978"/>
          <ac:spMkLst>
            <pc:docMk/>
            <pc:sldMk cId="2487399082" sldId="607"/>
            <ac:spMk id="6" creationId="{F517F835-4E83-D8C3-FD0F-74A5FD39359B}"/>
          </ac:spMkLst>
        </pc:spChg>
        <pc:spChg chg="mod">
          <ac:chgData name="Qubra Bibi" userId="6a143e76-9c13-4c14-bd4d-eb2edb460280" providerId="ADAL" clId="{ECD69D5F-8A53-499D-ACF9-41284748A69B}" dt="2023-09-27T12:55:09.243" v="1712" actId="255"/>
          <ac:spMkLst>
            <pc:docMk/>
            <pc:sldMk cId="2487399082" sldId="607"/>
            <ac:spMk id="7" creationId="{2172E752-C23A-CEC7-3458-EEF96C9083B3}"/>
          </ac:spMkLst>
        </pc:spChg>
        <pc:spChg chg="add mod">
          <ac:chgData name="Qubra Bibi" userId="6a143e76-9c13-4c14-bd4d-eb2edb460280" providerId="ADAL" clId="{ECD69D5F-8A53-499D-ACF9-41284748A69B}" dt="2023-09-27T09:10:40.297" v="994" actId="1076"/>
          <ac:spMkLst>
            <pc:docMk/>
            <pc:sldMk cId="2487399082" sldId="607"/>
            <ac:spMk id="9" creationId="{F3167BA1-A4E7-95A8-747B-CABCF7CC4B37}"/>
          </ac:spMkLst>
        </pc:spChg>
        <pc:spChg chg="mod">
          <ac:chgData name="Qubra Bibi" userId="6a143e76-9c13-4c14-bd4d-eb2edb460280" providerId="ADAL" clId="{ECD69D5F-8A53-499D-ACF9-41284748A69B}" dt="2023-09-27T09:07:18.858" v="978"/>
          <ac:spMkLst>
            <pc:docMk/>
            <pc:sldMk cId="2487399082" sldId="607"/>
            <ac:spMk id="12" creationId="{C80A3EC4-F741-0B32-C73B-A444299BDAB5}"/>
          </ac:spMkLst>
        </pc:spChg>
        <pc:spChg chg="mod">
          <ac:chgData name="Qubra Bibi" userId="6a143e76-9c13-4c14-bd4d-eb2edb460280" providerId="ADAL" clId="{ECD69D5F-8A53-499D-ACF9-41284748A69B}" dt="2023-09-27T09:16:44.861" v="1052" actId="20577"/>
          <ac:spMkLst>
            <pc:docMk/>
            <pc:sldMk cId="2487399082" sldId="607"/>
            <ac:spMk id="13" creationId="{4E4D8A56-B045-7B59-D0EF-452F29A35099}"/>
          </ac:spMkLst>
        </pc:spChg>
        <pc:spChg chg="mod">
          <ac:chgData name="Qubra Bibi" userId="6a143e76-9c13-4c14-bd4d-eb2edb460280" providerId="ADAL" clId="{ECD69D5F-8A53-499D-ACF9-41284748A69B}" dt="2023-09-27T09:11:16.366" v="995" actId="1076"/>
          <ac:spMkLst>
            <pc:docMk/>
            <pc:sldMk cId="2487399082" sldId="607"/>
            <ac:spMk id="15" creationId="{0FAA1BA3-48B4-DE0D-F475-EBD8E6B20A6C}"/>
          </ac:spMkLst>
        </pc:spChg>
        <pc:spChg chg="mod">
          <ac:chgData name="Qubra Bibi" userId="6a143e76-9c13-4c14-bd4d-eb2edb460280" providerId="ADAL" clId="{ECD69D5F-8A53-499D-ACF9-41284748A69B}" dt="2023-09-27T09:01:31.136" v="974" actId="255"/>
          <ac:spMkLst>
            <pc:docMk/>
            <pc:sldMk cId="2487399082" sldId="607"/>
            <ac:spMk id="18" creationId="{149AFC58-CF8A-93FD-0A61-35FE81D71966}"/>
          </ac:spMkLst>
        </pc:spChg>
        <pc:spChg chg="mod">
          <ac:chgData name="Qubra Bibi" userId="6a143e76-9c13-4c14-bd4d-eb2edb460280" providerId="ADAL" clId="{ECD69D5F-8A53-499D-ACF9-41284748A69B}" dt="2023-09-27T09:09:40.894" v="991" actId="14100"/>
          <ac:spMkLst>
            <pc:docMk/>
            <pc:sldMk cId="2487399082" sldId="607"/>
            <ac:spMk id="31" creationId="{A88E54DC-4428-6FC8-2F63-FA1DF8061B96}"/>
          </ac:spMkLst>
        </pc:spChg>
        <pc:spChg chg="mod">
          <ac:chgData name="Qubra Bibi" userId="6a143e76-9c13-4c14-bd4d-eb2edb460280" providerId="ADAL" clId="{ECD69D5F-8A53-499D-ACF9-41284748A69B}" dt="2023-09-27T12:53:45.928" v="1684"/>
          <ac:spMkLst>
            <pc:docMk/>
            <pc:sldMk cId="2487399082" sldId="607"/>
            <ac:spMk id="34" creationId="{299C015E-112A-A2CC-4C9C-EE40D3E7C9D3}"/>
          </ac:spMkLst>
        </pc:spChg>
        <pc:spChg chg="mod">
          <ac:chgData name="Qubra Bibi" userId="6a143e76-9c13-4c14-bd4d-eb2edb460280" providerId="ADAL" clId="{ECD69D5F-8A53-499D-ACF9-41284748A69B}" dt="2023-09-27T09:10:11.667" v="992" actId="1076"/>
          <ac:spMkLst>
            <pc:docMk/>
            <pc:sldMk cId="2487399082" sldId="607"/>
            <ac:spMk id="35" creationId="{B889FCC4-C868-E49E-DFE9-33FA0C70FA6E}"/>
          </ac:spMkLst>
        </pc:spChg>
        <pc:spChg chg="mod">
          <ac:chgData name="Qubra Bibi" userId="6a143e76-9c13-4c14-bd4d-eb2edb460280" providerId="ADAL" clId="{ECD69D5F-8A53-499D-ACF9-41284748A69B}" dt="2023-09-27T09:02:30.458" v="976" actId="255"/>
          <ac:spMkLst>
            <pc:docMk/>
            <pc:sldMk cId="2487399082" sldId="607"/>
            <ac:spMk id="38" creationId="{7BDF4FEF-FF7D-40A9-8AB5-6CBEABF196DF}"/>
          </ac:spMkLst>
        </pc:spChg>
        <pc:spChg chg="mod">
          <ac:chgData name="Qubra Bibi" userId="6a143e76-9c13-4c14-bd4d-eb2edb460280" providerId="ADAL" clId="{ECD69D5F-8A53-499D-ACF9-41284748A69B}" dt="2023-09-27T09:10:11.667" v="992" actId="1076"/>
          <ac:spMkLst>
            <pc:docMk/>
            <pc:sldMk cId="2487399082" sldId="607"/>
            <ac:spMk id="39" creationId="{9FE03C85-B992-A3D9-CAD1-F4AF42C1F5B4}"/>
          </ac:spMkLst>
        </pc:spChg>
        <pc:spChg chg="mod">
          <ac:chgData name="Qubra Bibi" userId="6a143e76-9c13-4c14-bd4d-eb2edb460280" providerId="ADAL" clId="{ECD69D5F-8A53-499D-ACF9-41284748A69B}" dt="2023-09-27T12:53:51.706" v="1685"/>
          <ac:spMkLst>
            <pc:docMk/>
            <pc:sldMk cId="2487399082" sldId="607"/>
            <ac:spMk id="42" creationId="{8E455D61-BA0E-B1D0-5226-5B4F909324AD}"/>
          </ac:spMkLst>
        </pc:spChg>
        <pc:spChg chg="mod">
          <ac:chgData name="Qubra Bibi" userId="6a143e76-9c13-4c14-bd4d-eb2edb460280" providerId="ADAL" clId="{ECD69D5F-8A53-499D-ACF9-41284748A69B}" dt="2023-09-27T09:10:30.327" v="993" actId="1076"/>
          <ac:spMkLst>
            <pc:docMk/>
            <pc:sldMk cId="2487399082" sldId="607"/>
            <ac:spMk id="43" creationId="{1F6E87D5-CF41-EBBC-9F18-301BEAFF234B}"/>
          </ac:spMkLst>
        </pc:spChg>
        <pc:spChg chg="mod">
          <ac:chgData name="Qubra Bibi" userId="6a143e76-9c13-4c14-bd4d-eb2edb460280" providerId="ADAL" clId="{ECD69D5F-8A53-499D-ACF9-41284748A69B}" dt="2023-09-27T12:53:57.553" v="1686"/>
          <ac:spMkLst>
            <pc:docMk/>
            <pc:sldMk cId="2487399082" sldId="607"/>
            <ac:spMk id="46" creationId="{674D2330-0AA1-C4DA-7AC4-3C7C457406E1}"/>
          </ac:spMkLst>
        </pc:spChg>
        <pc:spChg chg="mod">
          <ac:chgData name="Qubra Bibi" userId="6a143e76-9c13-4c14-bd4d-eb2edb460280" providerId="ADAL" clId="{ECD69D5F-8A53-499D-ACF9-41284748A69B}" dt="2023-09-27T09:10:30.327" v="993" actId="1076"/>
          <ac:spMkLst>
            <pc:docMk/>
            <pc:sldMk cId="2487399082" sldId="607"/>
            <ac:spMk id="47" creationId="{59443BB7-DBA3-7609-A901-1AB20683CAB1}"/>
          </ac:spMkLst>
        </pc:spChg>
        <pc:spChg chg="mod">
          <ac:chgData name="Qubra Bibi" userId="6a143e76-9c13-4c14-bd4d-eb2edb460280" providerId="ADAL" clId="{ECD69D5F-8A53-499D-ACF9-41284748A69B}" dt="2023-09-27T09:16:31.838" v="1043"/>
          <ac:spMkLst>
            <pc:docMk/>
            <pc:sldMk cId="2487399082" sldId="607"/>
            <ac:spMk id="50" creationId="{3576C3C8-B3EF-42A1-453B-69F792519D93}"/>
          </ac:spMkLst>
        </pc:spChg>
        <pc:grpChg chg="add mod">
          <ac:chgData name="Qubra Bibi" userId="6a143e76-9c13-4c14-bd4d-eb2edb460280" providerId="ADAL" clId="{ECD69D5F-8A53-499D-ACF9-41284748A69B}" dt="2023-09-27T09:10:40.297" v="994" actId="1076"/>
          <ac:grpSpMkLst>
            <pc:docMk/>
            <pc:sldMk cId="2487399082" sldId="607"/>
            <ac:grpSpMk id="4" creationId="{103F22C9-CABE-240D-0C1C-A90848B22421}"/>
          </ac:grpSpMkLst>
        </pc:grpChg>
        <pc:grpChg chg="add mod">
          <ac:chgData name="Qubra Bibi" userId="6a143e76-9c13-4c14-bd4d-eb2edb460280" providerId="ADAL" clId="{ECD69D5F-8A53-499D-ACF9-41284748A69B}" dt="2023-09-27T09:10:40.297" v="994" actId="1076"/>
          <ac:grpSpMkLst>
            <pc:docMk/>
            <pc:sldMk cId="2487399082" sldId="607"/>
            <ac:grpSpMk id="11" creationId="{D2F8239F-2C16-3340-B903-4C5F7B43C34F}"/>
          </ac:grpSpMkLst>
        </pc:grpChg>
        <pc:grpChg chg="mod">
          <ac:chgData name="Qubra Bibi" userId="6a143e76-9c13-4c14-bd4d-eb2edb460280" providerId="ADAL" clId="{ECD69D5F-8A53-499D-ACF9-41284748A69B}" dt="2023-09-27T09:11:16.366" v="995" actId="1076"/>
          <ac:grpSpMkLst>
            <pc:docMk/>
            <pc:sldMk cId="2487399082" sldId="607"/>
            <ac:grpSpMk id="16" creationId="{5CCBF8C1-0B93-69A7-643C-F278E855D7D2}"/>
          </ac:grpSpMkLst>
        </pc:grpChg>
        <pc:grpChg chg="mod">
          <ac:chgData name="Qubra Bibi" userId="6a143e76-9c13-4c14-bd4d-eb2edb460280" providerId="ADAL" clId="{ECD69D5F-8A53-499D-ACF9-41284748A69B}" dt="2023-09-27T09:09:40.894" v="991" actId="14100"/>
          <ac:grpSpMkLst>
            <pc:docMk/>
            <pc:sldMk cId="2487399082" sldId="607"/>
            <ac:grpSpMk id="32" creationId="{D29DA14C-ABA3-55A8-D17C-A79507B7FBC2}"/>
          </ac:grpSpMkLst>
        </pc:grpChg>
        <pc:grpChg chg="mod">
          <ac:chgData name="Qubra Bibi" userId="6a143e76-9c13-4c14-bd4d-eb2edb460280" providerId="ADAL" clId="{ECD69D5F-8A53-499D-ACF9-41284748A69B}" dt="2023-09-27T09:10:11.667" v="992" actId="1076"/>
          <ac:grpSpMkLst>
            <pc:docMk/>
            <pc:sldMk cId="2487399082" sldId="607"/>
            <ac:grpSpMk id="36" creationId="{96AB5CFD-5C14-6994-F494-F0D37713FBB5}"/>
          </ac:grpSpMkLst>
        </pc:grpChg>
        <pc:grpChg chg="mod">
          <ac:chgData name="Qubra Bibi" userId="6a143e76-9c13-4c14-bd4d-eb2edb460280" providerId="ADAL" clId="{ECD69D5F-8A53-499D-ACF9-41284748A69B}" dt="2023-09-27T09:10:11.667" v="992" actId="1076"/>
          <ac:grpSpMkLst>
            <pc:docMk/>
            <pc:sldMk cId="2487399082" sldId="607"/>
            <ac:grpSpMk id="40" creationId="{B170D96F-9765-1B8A-3851-E747B338B041}"/>
          </ac:grpSpMkLst>
        </pc:grpChg>
        <pc:grpChg chg="mod">
          <ac:chgData name="Qubra Bibi" userId="6a143e76-9c13-4c14-bd4d-eb2edb460280" providerId="ADAL" clId="{ECD69D5F-8A53-499D-ACF9-41284748A69B}" dt="2023-09-27T09:10:30.327" v="993" actId="1076"/>
          <ac:grpSpMkLst>
            <pc:docMk/>
            <pc:sldMk cId="2487399082" sldId="607"/>
            <ac:grpSpMk id="44" creationId="{4095D9B1-FFD1-7D7E-6AF5-5463B799760B}"/>
          </ac:grpSpMkLst>
        </pc:grpChg>
        <pc:grpChg chg="mod">
          <ac:chgData name="Qubra Bibi" userId="6a143e76-9c13-4c14-bd4d-eb2edb460280" providerId="ADAL" clId="{ECD69D5F-8A53-499D-ACF9-41284748A69B}" dt="2023-09-27T09:10:30.327" v="993" actId="1076"/>
          <ac:grpSpMkLst>
            <pc:docMk/>
            <pc:sldMk cId="2487399082" sldId="607"/>
            <ac:grpSpMk id="48" creationId="{3852053F-5524-1F62-F245-5F9A1C4D0257}"/>
          </ac:grpSpMkLst>
        </pc:grpChg>
      </pc:sldChg>
      <pc:sldChg chg="addSp modSp mod">
        <pc:chgData name="Qubra Bibi" userId="6a143e76-9c13-4c14-bd4d-eb2edb460280" providerId="ADAL" clId="{ECD69D5F-8A53-499D-ACF9-41284748A69B}" dt="2023-09-27T09:28:49.194" v="1096" actId="20577"/>
        <pc:sldMkLst>
          <pc:docMk/>
          <pc:sldMk cId="4037505878" sldId="608"/>
        </pc:sldMkLst>
        <pc:spChg chg="add mod">
          <ac:chgData name="Qubra Bibi" userId="6a143e76-9c13-4c14-bd4d-eb2edb460280" providerId="ADAL" clId="{ECD69D5F-8A53-499D-ACF9-41284748A69B}" dt="2023-09-27T09:28:49.194" v="1096" actId="20577"/>
          <ac:spMkLst>
            <pc:docMk/>
            <pc:sldMk cId="4037505878" sldId="608"/>
            <ac:spMk id="3" creationId="{A698B134-C035-5E43-C2E8-DE7C479E9DF3}"/>
          </ac:spMkLst>
        </pc:spChg>
      </pc:sldChg>
      <pc:sldChg chg="modSp add mod ord">
        <pc:chgData name="Qubra Bibi" userId="6a143e76-9c13-4c14-bd4d-eb2edb460280" providerId="ADAL" clId="{ECD69D5F-8A53-499D-ACF9-41284748A69B}" dt="2023-09-27T09:21:21.255" v="1094" actId="20577"/>
        <pc:sldMkLst>
          <pc:docMk/>
          <pc:sldMk cId="487427681" sldId="609"/>
        </pc:sldMkLst>
        <pc:spChg chg="mod">
          <ac:chgData name="Qubra Bibi" userId="6a143e76-9c13-4c14-bd4d-eb2edb460280" providerId="ADAL" clId="{ECD69D5F-8A53-499D-ACF9-41284748A69B}" dt="2023-09-27T09:21:21.255" v="1094" actId="20577"/>
          <ac:spMkLst>
            <pc:docMk/>
            <pc:sldMk cId="487427681" sldId="609"/>
            <ac:spMk id="2" creationId="{3F4B272F-8E9F-4EC1-B1EC-265A21604CCF}"/>
          </ac:spMkLst>
        </pc:spChg>
      </pc:sldChg>
      <pc:sldChg chg="modSp mod">
        <pc:chgData name="Qubra Bibi" userId="6a143e76-9c13-4c14-bd4d-eb2edb460280" providerId="ADAL" clId="{ECD69D5F-8A53-499D-ACF9-41284748A69B}" dt="2023-09-27T13:19:02.130" v="1793" actId="14100"/>
        <pc:sldMkLst>
          <pc:docMk/>
          <pc:sldMk cId="289130269" sldId="611"/>
        </pc:sldMkLst>
        <pc:spChg chg="mod">
          <ac:chgData name="Qubra Bibi" userId="6a143e76-9c13-4c14-bd4d-eb2edb460280" providerId="ADAL" clId="{ECD69D5F-8A53-499D-ACF9-41284748A69B}" dt="2023-09-27T13:19:02.130" v="1793" actId="14100"/>
          <ac:spMkLst>
            <pc:docMk/>
            <pc:sldMk cId="289130269" sldId="611"/>
            <ac:spMk id="15" creationId="{0FAA1BA3-48B4-DE0D-F475-EBD8E6B20A6C}"/>
          </ac:spMkLst>
        </pc:spChg>
        <pc:spChg chg="mod">
          <ac:chgData name="Qubra Bibi" userId="6a143e76-9c13-4c14-bd4d-eb2edb460280" providerId="ADAL" clId="{ECD69D5F-8A53-499D-ACF9-41284748A69B}" dt="2023-09-27T13:18:58.127" v="1792" actId="14100"/>
          <ac:spMkLst>
            <pc:docMk/>
            <pc:sldMk cId="289130269" sldId="611"/>
            <ac:spMk id="31" creationId="{A88E54DC-4428-6FC8-2F63-FA1DF8061B96}"/>
          </ac:spMkLst>
        </pc:spChg>
        <pc:grpChg chg="mod">
          <ac:chgData name="Qubra Bibi" userId="6a143e76-9c13-4c14-bd4d-eb2edb460280" providerId="ADAL" clId="{ECD69D5F-8A53-499D-ACF9-41284748A69B}" dt="2023-09-27T13:17:00.089" v="1791" actId="14100"/>
          <ac:grpSpMkLst>
            <pc:docMk/>
            <pc:sldMk cId="289130269" sldId="611"/>
            <ac:grpSpMk id="60" creationId="{24CCF1F1-25AE-2530-A771-7DF5F434EBAD}"/>
          </ac:grpSpMkLst>
        </pc:grpChg>
        <pc:grpChg chg="mod">
          <ac:chgData name="Qubra Bibi" userId="6a143e76-9c13-4c14-bd4d-eb2edb460280" providerId="ADAL" clId="{ECD69D5F-8A53-499D-ACF9-41284748A69B}" dt="2023-09-27T13:16:53.678" v="1790" actId="14100"/>
          <ac:grpSpMkLst>
            <pc:docMk/>
            <pc:sldMk cId="289130269" sldId="611"/>
            <ac:grpSpMk id="83" creationId="{F5D80566-5FB6-E193-A025-9D73F978FE4A}"/>
          </ac:grpSpMkLst>
        </pc:grpChg>
      </pc:sldChg>
      <pc:sldChg chg="modSp add mod">
        <pc:chgData name="Qubra Bibi" userId="6a143e76-9c13-4c14-bd4d-eb2edb460280" providerId="ADAL" clId="{ECD69D5F-8A53-499D-ACF9-41284748A69B}" dt="2023-09-27T11:19:30.646" v="1489" actId="27636"/>
        <pc:sldMkLst>
          <pc:docMk/>
          <pc:sldMk cId="3368437851" sldId="612"/>
        </pc:sldMkLst>
        <pc:spChg chg="mod">
          <ac:chgData name="Qubra Bibi" userId="6a143e76-9c13-4c14-bd4d-eb2edb460280" providerId="ADAL" clId="{ECD69D5F-8A53-499D-ACF9-41284748A69B}" dt="2023-09-27T11:19:30.646" v="1489" actId="27636"/>
          <ac:spMkLst>
            <pc:docMk/>
            <pc:sldMk cId="3368437851" sldId="612"/>
            <ac:spMk id="7" creationId="{6A42BE92-A365-4CBA-B83C-BC20CCB24994}"/>
          </ac:spMkLst>
        </pc:spChg>
      </pc:sldChg>
      <pc:sldChg chg="modSp del mod">
        <pc:chgData name="Qubra Bibi" userId="6a143e76-9c13-4c14-bd4d-eb2edb460280" providerId="ADAL" clId="{ECD69D5F-8A53-499D-ACF9-41284748A69B}" dt="2023-09-27T10:24:54.412" v="1125" actId="2696"/>
        <pc:sldMkLst>
          <pc:docMk/>
          <pc:sldMk cId="4057086120" sldId="612"/>
        </pc:sldMkLst>
        <pc:spChg chg="mod">
          <ac:chgData name="Qubra Bibi" userId="6a143e76-9c13-4c14-bd4d-eb2edb460280" providerId="ADAL" clId="{ECD69D5F-8A53-499D-ACF9-41284748A69B}" dt="2023-09-27T10:02:33.513" v="1102" actId="255"/>
          <ac:spMkLst>
            <pc:docMk/>
            <pc:sldMk cId="4057086120" sldId="612"/>
            <ac:spMk id="34" creationId="{299C015E-112A-A2CC-4C9C-EE40D3E7C9D3}"/>
          </ac:spMkLst>
        </pc:spChg>
        <pc:spChg chg="mod">
          <ac:chgData name="Qubra Bibi" userId="6a143e76-9c13-4c14-bd4d-eb2edb460280" providerId="ADAL" clId="{ECD69D5F-8A53-499D-ACF9-41284748A69B}" dt="2023-09-27T10:03:32.197" v="1105" actId="255"/>
          <ac:spMkLst>
            <pc:docMk/>
            <pc:sldMk cId="4057086120" sldId="612"/>
            <ac:spMk id="42" creationId="{8E455D61-BA0E-B1D0-5226-5B4F909324AD}"/>
          </ac:spMkLst>
        </pc:spChg>
        <pc:spChg chg="mod">
          <ac:chgData name="Qubra Bibi" userId="6a143e76-9c13-4c14-bd4d-eb2edb460280" providerId="ADAL" clId="{ECD69D5F-8A53-499D-ACF9-41284748A69B}" dt="2023-09-27T10:22:18.565" v="1113" actId="20577"/>
          <ac:spMkLst>
            <pc:docMk/>
            <pc:sldMk cId="4057086120" sldId="612"/>
            <ac:spMk id="46" creationId="{674D2330-0AA1-C4DA-7AC4-3C7C457406E1}"/>
          </ac:spMkLst>
        </pc:spChg>
      </pc:sldChg>
      <pc:sldChg chg="addSp delSp modSp add mod">
        <pc:chgData name="Qubra Bibi" userId="6a143e76-9c13-4c14-bd4d-eb2edb460280" providerId="ADAL" clId="{ECD69D5F-8A53-499D-ACF9-41284748A69B}" dt="2023-09-27T13:42:07.201" v="1845" actId="208"/>
        <pc:sldMkLst>
          <pc:docMk/>
          <pc:sldMk cId="1031362450" sldId="615"/>
        </pc:sldMkLst>
        <pc:spChg chg="ord">
          <ac:chgData name="Qubra Bibi" userId="6a143e76-9c13-4c14-bd4d-eb2edb460280" providerId="ADAL" clId="{ECD69D5F-8A53-499D-ACF9-41284748A69B}" dt="2023-09-27T13:37:51.723" v="1819" actId="166"/>
          <ac:spMkLst>
            <pc:docMk/>
            <pc:sldMk cId="1031362450" sldId="615"/>
            <ac:spMk id="7" creationId="{6A42BE92-A365-4CBA-B83C-BC20CCB24994}"/>
          </ac:spMkLst>
        </pc:spChg>
        <pc:spChg chg="mod ord">
          <ac:chgData name="Qubra Bibi" userId="6a143e76-9c13-4c14-bd4d-eb2edb460280" providerId="ADAL" clId="{ECD69D5F-8A53-499D-ACF9-41284748A69B}" dt="2023-09-27T13:38:58.527" v="1828" actId="1076"/>
          <ac:spMkLst>
            <pc:docMk/>
            <pc:sldMk cId="1031362450" sldId="615"/>
            <ac:spMk id="14" creationId="{C7D3F1DA-BD0E-45FC-978F-47E0DD5BAE0D}"/>
          </ac:spMkLst>
        </pc:spChg>
        <pc:spChg chg="mod">
          <ac:chgData name="Qubra Bibi" userId="6a143e76-9c13-4c14-bd4d-eb2edb460280" providerId="ADAL" clId="{ECD69D5F-8A53-499D-ACF9-41284748A69B}" dt="2023-09-27T13:38:40.866" v="1825" actId="1076"/>
          <ac:spMkLst>
            <pc:docMk/>
            <pc:sldMk cId="1031362450" sldId="615"/>
            <ac:spMk id="16" creationId="{9E030232-31E7-4164-997F-5FD78DC497E1}"/>
          </ac:spMkLst>
        </pc:spChg>
        <pc:spChg chg="add del mod">
          <ac:chgData name="Qubra Bibi" userId="6a143e76-9c13-4c14-bd4d-eb2edb460280" providerId="ADAL" clId="{ECD69D5F-8A53-499D-ACF9-41284748A69B}" dt="2023-09-27T13:41:42.091" v="1842" actId="478"/>
          <ac:spMkLst>
            <pc:docMk/>
            <pc:sldMk cId="1031362450" sldId="615"/>
            <ac:spMk id="21" creationId="{EBE250BF-8E60-648B-4E5A-059B25A524D6}"/>
          </ac:spMkLst>
        </pc:spChg>
        <pc:grpChg chg="del">
          <ac:chgData name="Qubra Bibi" userId="6a143e76-9c13-4c14-bd4d-eb2edb460280" providerId="ADAL" clId="{ECD69D5F-8A53-499D-ACF9-41284748A69B}" dt="2023-09-27T13:40:48.758" v="1835" actId="478"/>
          <ac:grpSpMkLst>
            <pc:docMk/>
            <pc:sldMk cId="1031362450" sldId="615"/>
            <ac:grpSpMk id="12" creationId="{ED78E8D3-663D-4338-A2D9-FBC1B2570F5B}"/>
          </ac:grpSpMkLst>
        </pc:grpChg>
        <pc:grpChg chg="mod">
          <ac:chgData name="Qubra Bibi" userId="6a143e76-9c13-4c14-bd4d-eb2edb460280" providerId="ADAL" clId="{ECD69D5F-8A53-499D-ACF9-41284748A69B}" dt="2023-09-27T13:38:17.472" v="1823" actId="1076"/>
          <ac:grpSpMkLst>
            <pc:docMk/>
            <pc:sldMk cId="1031362450" sldId="615"/>
            <ac:grpSpMk id="17" creationId="{45ED3487-A271-4240-8F4E-5BE8A245F81C}"/>
          </ac:grpSpMkLst>
        </pc:grpChg>
        <pc:picChg chg="add del">
          <ac:chgData name="Qubra Bibi" userId="6a143e76-9c13-4c14-bd4d-eb2edb460280" providerId="ADAL" clId="{ECD69D5F-8A53-499D-ACF9-41284748A69B}" dt="2023-09-27T13:24:05.193" v="1796" actId="478"/>
          <ac:picMkLst>
            <pc:docMk/>
            <pc:sldMk cId="1031362450" sldId="615"/>
            <ac:picMk id="4" creationId="{A9F8A1DE-88D4-F11A-CA0A-927CDC75700C}"/>
          </ac:picMkLst>
        </pc:picChg>
        <pc:picChg chg="add del mod">
          <ac:chgData name="Qubra Bibi" userId="6a143e76-9c13-4c14-bd4d-eb2edb460280" providerId="ADAL" clId="{ECD69D5F-8A53-499D-ACF9-41284748A69B}" dt="2023-09-27T13:38:43.437" v="1826" actId="478"/>
          <ac:picMkLst>
            <pc:docMk/>
            <pc:sldMk cId="1031362450" sldId="615"/>
            <ac:picMk id="8" creationId="{052E95E8-24BD-2559-B995-A5098BB9D986}"/>
          </ac:picMkLst>
        </pc:picChg>
        <pc:picChg chg="del">
          <ac:chgData name="Qubra Bibi" userId="6a143e76-9c13-4c14-bd4d-eb2edb460280" providerId="ADAL" clId="{ECD69D5F-8A53-499D-ACF9-41284748A69B}" dt="2023-09-27T13:36:30.272" v="1804" actId="478"/>
          <ac:picMkLst>
            <pc:docMk/>
            <pc:sldMk cId="1031362450" sldId="615"/>
            <ac:picMk id="9" creationId="{89B56DA1-129D-41D2-8A3F-DEDC4054B260}"/>
          </ac:picMkLst>
        </pc:picChg>
        <pc:picChg chg="del">
          <ac:chgData name="Qubra Bibi" userId="6a143e76-9c13-4c14-bd4d-eb2edb460280" providerId="ADAL" clId="{ECD69D5F-8A53-499D-ACF9-41284748A69B}" dt="2023-09-27T13:40:48.758" v="1835" actId="478"/>
          <ac:picMkLst>
            <pc:docMk/>
            <pc:sldMk cId="1031362450" sldId="615"/>
            <ac:picMk id="11" creationId="{DFF568F0-C626-4E69-9AA8-BB74B9BF470F}"/>
          </ac:picMkLst>
        </pc:picChg>
        <pc:picChg chg="add mod ord">
          <ac:chgData name="Qubra Bibi" userId="6a143e76-9c13-4c14-bd4d-eb2edb460280" providerId="ADAL" clId="{ECD69D5F-8A53-499D-ACF9-41284748A69B}" dt="2023-09-27T13:38:10.598" v="1821" actId="167"/>
          <ac:picMkLst>
            <pc:docMk/>
            <pc:sldMk cId="1031362450" sldId="615"/>
            <ac:picMk id="18" creationId="{7E8F3EBA-B833-037F-5489-8F7C1372D55F}"/>
          </ac:picMkLst>
        </pc:picChg>
        <pc:picChg chg="add mod">
          <ac:chgData name="Qubra Bibi" userId="6a143e76-9c13-4c14-bd4d-eb2edb460280" providerId="ADAL" clId="{ECD69D5F-8A53-499D-ACF9-41284748A69B}" dt="2023-09-27T13:40:54.138" v="1836" actId="1076"/>
          <ac:picMkLst>
            <pc:docMk/>
            <pc:sldMk cId="1031362450" sldId="615"/>
            <ac:picMk id="20" creationId="{52668D37-DEDA-2DC7-E100-3CD4C294028A}"/>
          </ac:picMkLst>
        </pc:picChg>
        <pc:cxnChg chg="add mod">
          <ac:chgData name="Qubra Bibi" userId="6a143e76-9c13-4c14-bd4d-eb2edb460280" providerId="ADAL" clId="{ECD69D5F-8A53-499D-ACF9-41284748A69B}" dt="2023-09-27T13:42:07.201" v="1845" actId="208"/>
          <ac:cxnSpMkLst>
            <pc:docMk/>
            <pc:sldMk cId="1031362450" sldId="615"/>
            <ac:cxnSpMk id="23" creationId="{3B69D81F-4BB9-5462-404F-24F04019D1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4E896-64DF-42BB-9FDA-930BF3A985F1}"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45241-7336-4C13-9DBA-15FAF40135EE}" type="slidenum">
              <a:rPr lang="en-GB" smtClean="0"/>
              <a:t>‹#›</a:t>
            </a:fld>
            <a:endParaRPr lang="en-GB"/>
          </a:p>
        </p:txBody>
      </p:sp>
    </p:spTree>
    <p:extLst>
      <p:ext uri="{BB962C8B-B14F-4D97-AF65-F5344CB8AC3E}">
        <p14:creationId xmlns:p14="http://schemas.microsoft.com/office/powerpoint/2010/main" val="315397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4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4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46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2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22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022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79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visit the Knowledge Hub to view further training or book courses.  Click the link above to log in.  Any questions, please </a:t>
            </a:r>
            <a:r>
              <a:rPr lang="en-US"/>
              <a:t>email rebeccam@svp.org.uk.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27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94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26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22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45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0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43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279B82-81D0-4A07-8D2C-AD2AF772F7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27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E991-8E80-1B1C-11A6-387457D23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3C0AF2-6462-4F68-C2F4-FFC938C9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CBC057-811E-648D-484D-4ACD76892712}"/>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F752F9AA-B547-B274-5B7A-2BFB16318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090A5D-10BD-8F90-0DFA-A7749A7DE28F}"/>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198601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2C1C-8950-DC63-0EE8-9FF1F71A50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26EB3B-F0C3-6C02-89DF-2E27879E1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810DCE-106F-0920-05D0-A9E7F171278B}"/>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CFA1AFBD-C3B4-0692-B505-24514CBC5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94DD2D-957E-5B8C-84A5-ABE975C96974}"/>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257161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D1F0E-E25B-5858-FFB1-8D79BBEDF2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CA7FD2-8288-5CF5-41D1-B7ACCC36A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FF094D-71A6-8510-2C89-EC6A9A917A8A}"/>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0A17C94B-9BF7-EA8D-A569-AEF31F822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6D3B2-8588-85E2-2A36-D1C33D1E3D27}"/>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10682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8B17-B988-A7C2-073A-E8D690290C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549EC7-238C-4072-ACBE-89D1BB6A3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390E9-94D3-2012-D69B-82E7E931AEEC}"/>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6E91E02F-4A2C-4FCE-24A1-28A15549E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37D8A-FDCA-99C8-68E6-BF8784246FA9}"/>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233208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2CAF-213E-D0F5-59CA-4D5A8FBEE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A86A19-7C04-D366-EB58-FA7F5AF57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BD071F-20D6-3502-E1D9-F2A8FFA43C8A}"/>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1CF455D9-7DEC-771D-8758-490AC87DD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C7FA8F-CA06-89C4-8DD8-3142D31A3811}"/>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75301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26E2-A675-EA3F-4E38-A70C46C2E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E6F575-0577-DDF1-0B82-119673BB7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06998B-70C1-13EA-AF42-641BC71F97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D4F275-A914-2A44-5A48-BE88525022E4}"/>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6" name="Footer Placeholder 5">
            <a:extLst>
              <a:ext uri="{FF2B5EF4-FFF2-40B4-BE49-F238E27FC236}">
                <a16:creationId xmlns:a16="http://schemas.microsoft.com/office/drawing/2014/main" id="{37604292-0671-4E6E-CD9E-D35E8B6639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7CCA0E-CD00-1F79-FBB7-5ED6960054CF}"/>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201622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4711-FD12-567F-41F1-80D75CF5C2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20F8E1-720E-6B5B-499F-B6BFAE5B8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F49772-71FC-08FD-6CFD-03C59DF3C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639542-3138-C23C-EC01-BB0F4A5F3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1BBC6-70DF-D2C6-73E4-891A6E40F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94380B-CC02-8620-AD22-C18DDC23F31F}"/>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8" name="Footer Placeholder 7">
            <a:extLst>
              <a:ext uri="{FF2B5EF4-FFF2-40B4-BE49-F238E27FC236}">
                <a16:creationId xmlns:a16="http://schemas.microsoft.com/office/drawing/2014/main" id="{20C7A021-8936-6D9B-59EE-096031E925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B264FA-AE14-BCA3-7E66-4312EA4892A5}"/>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92154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0BA9-7C31-FC06-9FC8-EA6E25F4C0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27CAE7-5363-3067-8399-C32A29C664BB}"/>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4" name="Footer Placeholder 3">
            <a:extLst>
              <a:ext uri="{FF2B5EF4-FFF2-40B4-BE49-F238E27FC236}">
                <a16:creationId xmlns:a16="http://schemas.microsoft.com/office/drawing/2014/main" id="{6D4F1061-DA82-FD3B-69C7-30BF688401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A4FBF7-5627-04E4-4CC8-B465FB9947CF}"/>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29645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ACFE8-6DB6-E390-3DD8-14DFA10F1704}"/>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3" name="Footer Placeholder 2">
            <a:extLst>
              <a:ext uri="{FF2B5EF4-FFF2-40B4-BE49-F238E27FC236}">
                <a16:creationId xmlns:a16="http://schemas.microsoft.com/office/drawing/2014/main" id="{60282A04-1FC0-97AE-E313-11F6784145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5762F4-4E24-2FD4-E809-E989390DC63A}"/>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120535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5A21-2A4D-2BF6-E682-2A1EE8418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2F2F1C-1CDC-F91C-DD34-E44B5036C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DC3A19-8E53-E2DC-043F-97E535687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F350E-D3CE-A588-905C-3D903C568CF0}"/>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6" name="Footer Placeholder 5">
            <a:extLst>
              <a:ext uri="{FF2B5EF4-FFF2-40B4-BE49-F238E27FC236}">
                <a16:creationId xmlns:a16="http://schemas.microsoft.com/office/drawing/2014/main" id="{E3014E4E-28F0-DD30-8CD9-73DA73952B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03FBD-AFE6-99E6-A47C-C2D81E3069C1}"/>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385133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4112-C85D-30A0-19F1-1A129AD6D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54B940-B080-324D-4993-3D25A3088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C8DBB2-F23F-91AE-D4BE-492ABDC00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3A2E8-FA50-5FD8-342F-0DCF995722C5}"/>
              </a:ext>
            </a:extLst>
          </p:cNvPr>
          <p:cNvSpPr>
            <a:spLocks noGrp="1"/>
          </p:cNvSpPr>
          <p:nvPr>
            <p:ph type="dt" sz="half" idx="10"/>
          </p:nvPr>
        </p:nvSpPr>
        <p:spPr/>
        <p:txBody>
          <a:bodyPr/>
          <a:lstStyle/>
          <a:p>
            <a:fld id="{50994CBF-E65A-432D-A639-BFE01CEE80E0}" type="datetimeFigureOut">
              <a:rPr lang="en-GB" smtClean="0"/>
              <a:t>26/03/2025</a:t>
            </a:fld>
            <a:endParaRPr lang="en-GB"/>
          </a:p>
        </p:txBody>
      </p:sp>
      <p:sp>
        <p:nvSpPr>
          <p:cNvPr id="6" name="Footer Placeholder 5">
            <a:extLst>
              <a:ext uri="{FF2B5EF4-FFF2-40B4-BE49-F238E27FC236}">
                <a16:creationId xmlns:a16="http://schemas.microsoft.com/office/drawing/2014/main" id="{A4A4DBCF-7C41-FBC0-C998-DFA848B80C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45F6F-BC74-7CDA-302A-A0BA9E52EF5E}"/>
              </a:ext>
            </a:extLst>
          </p:cNvPr>
          <p:cNvSpPr>
            <a:spLocks noGrp="1"/>
          </p:cNvSpPr>
          <p:nvPr>
            <p:ph type="sldNum" sz="quarter" idx="12"/>
          </p:nvPr>
        </p:nvSpPr>
        <p:spPr/>
        <p:txBody>
          <a:bodyPr/>
          <a:lstStyle/>
          <a:p>
            <a:fld id="{CA0D503F-B49C-4BF7-97D9-6540A1C005A3}" type="slidenum">
              <a:rPr lang="en-GB" smtClean="0"/>
              <a:t>‹#›</a:t>
            </a:fld>
            <a:endParaRPr lang="en-GB"/>
          </a:p>
        </p:txBody>
      </p:sp>
    </p:spTree>
    <p:extLst>
      <p:ext uri="{BB962C8B-B14F-4D97-AF65-F5344CB8AC3E}">
        <p14:creationId xmlns:p14="http://schemas.microsoft.com/office/powerpoint/2010/main" val="289698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0C10E-9E46-1CA5-BB8A-15B224B32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47339B-8954-66FC-9CFE-C863DA66F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3D0BB-8D72-ECAB-0432-12E2B406C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94CBF-E65A-432D-A639-BFE01CEE80E0}" type="datetimeFigureOut">
              <a:rPr lang="en-GB" smtClean="0"/>
              <a:t>26/03/2025</a:t>
            </a:fld>
            <a:endParaRPr lang="en-GB"/>
          </a:p>
        </p:txBody>
      </p:sp>
      <p:sp>
        <p:nvSpPr>
          <p:cNvPr id="5" name="Footer Placeholder 4">
            <a:extLst>
              <a:ext uri="{FF2B5EF4-FFF2-40B4-BE49-F238E27FC236}">
                <a16:creationId xmlns:a16="http://schemas.microsoft.com/office/drawing/2014/main" id="{B6FA1E27-453A-EE20-6AF1-116184487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CE0FB6-8F71-8A26-AB6F-11A611377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D503F-B49C-4BF7-97D9-6540A1C005A3}" type="slidenum">
              <a:rPr lang="en-GB" smtClean="0"/>
              <a:t>‹#›</a:t>
            </a:fld>
            <a:endParaRPr lang="en-GB"/>
          </a:p>
        </p:txBody>
      </p:sp>
    </p:spTree>
    <p:extLst>
      <p:ext uri="{BB962C8B-B14F-4D97-AF65-F5344CB8AC3E}">
        <p14:creationId xmlns:p14="http://schemas.microsoft.com/office/powerpoint/2010/main" val="357218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membersknowledgehub.svp.org.uk/r/mmsx2yl78mirncm6snrhy3t4i8s5yv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fundraising@svp.org.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anking@svp.org.uk" TargetMode="External"/><Relationship Id="rId2" Type="http://schemas.openxmlformats.org/officeDocument/2006/relationships/hyperlink" Target="mailto:quarterlyreturn@svp.org.u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svp.org.uk/user" TargetMode="Externa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hyperlink" Target="http://www.svp.org.uk/use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Knowledge@svp.org.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membersknowledgehub.svp.org.uk/" TargetMode="External"/><Relationship Id="rId5" Type="http://schemas.openxmlformats.org/officeDocument/2006/relationships/image" Target="../media/image2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winningfinance@svp.org.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giftaid@svp.org.uk" TargetMode="External"/><Relationship Id="rId5" Type="http://schemas.openxmlformats.org/officeDocument/2006/relationships/hyperlink" Target="mailto:banking@svp.org.uk" TargetMode="External"/><Relationship Id="rId4" Type="http://schemas.openxmlformats.org/officeDocument/2006/relationships/hyperlink" Target="mailto:quarterlyreturn@svp.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088994" y="2523931"/>
            <a:ext cx="7445405" cy="999400"/>
          </a:xfrm>
        </p:spPr>
        <p:txBody>
          <a:bodyPr>
            <a:normAutofit/>
          </a:bodyPr>
          <a:lstStyle/>
          <a:p>
            <a:pPr algn="l"/>
            <a:r>
              <a:rPr lang="en-GB" sz="5400" b="1" dirty="0">
                <a:solidFill>
                  <a:schemeClr val="bg1"/>
                </a:solidFill>
                <a:latin typeface="Poppins" panose="00000500000000000000" pitchFamily="50" charset="0"/>
                <a:cs typeface="Poppins" panose="00000500000000000000" pitchFamily="50" charset="0"/>
              </a:rPr>
              <a:t>Treasurer Training</a:t>
            </a:r>
            <a:endParaRPr lang="en-GB" sz="5400" dirty="0">
              <a:solidFill>
                <a:schemeClr val="bg1"/>
              </a:solidFill>
              <a:latin typeface="Poppins" panose="00000500000000000000" pitchFamily="50" charset="0"/>
              <a:cs typeface="Poppins" panose="00000500000000000000" pitchFamily="50" charset="0"/>
            </a:endParaRPr>
          </a:p>
        </p:txBody>
      </p:sp>
      <p:sp>
        <p:nvSpPr>
          <p:cNvPr id="3" name="Subtitle 2">
            <a:extLst>
              <a:ext uri="{FF2B5EF4-FFF2-40B4-BE49-F238E27FC236}">
                <a16:creationId xmlns:a16="http://schemas.microsoft.com/office/drawing/2014/main" id="{0729B35D-54C5-4CE1-BE40-2E199596A130}"/>
              </a:ext>
            </a:extLst>
          </p:cNvPr>
          <p:cNvSpPr>
            <a:spLocks noGrp="1"/>
          </p:cNvSpPr>
          <p:nvPr>
            <p:ph type="subTitle" idx="1"/>
          </p:nvPr>
        </p:nvSpPr>
        <p:spPr>
          <a:xfrm>
            <a:off x="1088994" y="3635012"/>
            <a:ext cx="9144000" cy="1655762"/>
          </a:xfrm>
        </p:spPr>
        <p:txBody>
          <a:bodyPr>
            <a:normAutofit/>
          </a:bodyPr>
          <a:lstStyle/>
          <a:p>
            <a:pPr algn="l"/>
            <a:r>
              <a:rPr lang="en-GB" sz="3600" dirty="0">
                <a:solidFill>
                  <a:srgbClr val="17AFE0"/>
                </a:solidFill>
              </a:rPr>
              <a:t>Qubra Bibi – Membership Finance Manager</a:t>
            </a:r>
          </a:p>
          <a:p>
            <a:pPr algn="l"/>
            <a:r>
              <a:rPr lang="en-GB" sz="3600" dirty="0">
                <a:solidFill>
                  <a:srgbClr val="17AFE0"/>
                </a:solidFill>
              </a:rPr>
              <a:t>Updated: March 2025</a:t>
            </a:r>
          </a:p>
        </p:txBody>
      </p:sp>
    </p:spTree>
    <p:extLst>
      <p:ext uri="{BB962C8B-B14F-4D97-AF65-F5344CB8AC3E}">
        <p14:creationId xmlns:p14="http://schemas.microsoft.com/office/powerpoint/2010/main" val="324181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73891" y="225763"/>
            <a:ext cx="9604090" cy="1099340"/>
          </a:xfrm>
          <a:noFill/>
        </p:spPr>
        <p:txBody>
          <a:bodyPr anchor="ctr">
            <a:normAutofit fontScale="90000"/>
          </a:bodyPr>
          <a:lstStyle/>
          <a:p>
            <a:pPr algn="l"/>
            <a:r>
              <a:rPr lang="en-GB" sz="4800" dirty="0">
                <a:solidFill>
                  <a:srgbClr val="142143"/>
                </a:solidFill>
                <a:latin typeface="Poppins" panose="00000500000000000000" pitchFamily="50" charset="0"/>
                <a:cs typeface="Poppins" panose="00000500000000000000" pitchFamily="50" charset="0"/>
              </a:rPr>
              <a:t>Treasurers Return &amp; Account Book</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a:off x="73891" y="6400800"/>
            <a:ext cx="121181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Rounded Corners 5">
            <a:extLst>
              <a:ext uri="{FF2B5EF4-FFF2-40B4-BE49-F238E27FC236}">
                <a16:creationId xmlns:a16="http://schemas.microsoft.com/office/drawing/2014/main" id="{149AFC58-CF8A-93FD-0A61-35FE81D71966}"/>
              </a:ext>
            </a:extLst>
          </p:cNvPr>
          <p:cNvSpPr txBox="1"/>
          <p:nvPr/>
        </p:nvSpPr>
        <p:spPr>
          <a:xfrm>
            <a:off x="6943098" y="2613335"/>
            <a:ext cx="4565418" cy="36481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Subtitle 2">
            <a:extLst>
              <a:ext uri="{FF2B5EF4-FFF2-40B4-BE49-F238E27FC236}">
                <a16:creationId xmlns:a16="http://schemas.microsoft.com/office/drawing/2014/main" id="{BBD1C704-7455-6905-72E1-4BCFAFB1F88B}"/>
              </a:ext>
            </a:extLst>
          </p:cNvPr>
          <p:cNvSpPr txBox="1">
            <a:spLocks/>
          </p:cNvSpPr>
          <p:nvPr/>
        </p:nvSpPr>
        <p:spPr>
          <a:xfrm>
            <a:off x="2802899" y="1796261"/>
            <a:ext cx="7889803" cy="47130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000" algn="l" defTabSz="914400" rtl="0" eaLnBrk="1" fontAlgn="auto" latinLnBrk="0" hangingPunct="1">
              <a:lnSpc>
                <a:spcPct val="90000"/>
              </a:lnSpc>
              <a:spcBef>
                <a:spcPts val="1000"/>
              </a:spcBef>
              <a:spcAft>
                <a:spcPts val="756"/>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Whether you use a paper workbook or an electronic workbook the principle is the same: </a:t>
            </a:r>
          </a:p>
          <a:p>
            <a:pPr marL="800100" marR="0" lvl="1" indent="-342000" algn="l" defTabSz="914400" rtl="0" eaLnBrk="1" fontAlgn="auto" latinLnBrk="0" hangingPunct="1">
              <a:lnSpc>
                <a:spcPct val="90000"/>
              </a:lnSpc>
              <a:spcBef>
                <a:spcPts val="500"/>
              </a:spcBef>
              <a:spcAft>
                <a:spcPts val="756"/>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You are recording all income and expenditure and reconciling your balance to the amount of money held in the bank or as cash.</a:t>
            </a:r>
          </a:p>
          <a:p>
            <a:pPr marL="342900" marR="0" lvl="0" indent="-342000" algn="l" defTabSz="914400" rtl="0" eaLnBrk="1" fontAlgn="auto" latinLnBrk="0" hangingPunct="1">
              <a:lnSpc>
                <a:spcPct val="90000"/>
              </a:lnSpc>
              <a:spcBef>
                <a:spcPts val="1000"/>
              </a:spcBef>
              <a:spcAft>
                <a:spcPts val="756"/>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Update regularly rather than </a:t>
            </a:r>
            <a:b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leaving until the quarter end.</a:t>
            </a:r>
          </a:p>
          <a:p>
            <a:pPr marL="342900" marR="0" lvl="0" indent="-342000" algn="l" defTabSz="914400" rtl="0" eaLnBrk="1" fontAlgn="auto" latinLnBrk="0" hangingPunct="1">
              <a:lnSpc>
                <a:spcPct val="90000"/>
              </a:lnSpc>
              <a:spcBef>
                <a:spcPts val="1000"/>
              </a:spcBef>
              <a:spcAft>
                <a:spcPts val="756"/>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The combined totals will go into</a:t>
            </a:r>
            <a:b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500" b="0" i="0" u="none" strike="noStrike" kern="1200" cap="none" spc="0" normalizeH="0" baseline="0" noProof="0" dirty="0">
                <a:ln>
                  <a:noFill/>
                </a:ln>
                <a:solidFill>
                  <a:prstClr val="black"/>
                </a:solidFill>
                <a:effectLst/>
                <a:uLnTx/>
                <a:uFillTx/>
                <a:latin typeface="Calibri" panose="020F0502020204030204"/>
                <a:ea typeface="+mn-ea"/>
                <a:cs typeface="+mn-cs"/>
              </a:rPr>
              <a:t>the Quarterly Finance Return.</a:t>
            </a:r>
          </a:p>
        </p:txBody>
      </p:sp>
      <p:pic>
        <p:nvPicPr>
          <p:cNvPr id="6" name="Picture 5">
            <a:extLst>
              <a:ext uri="{FF2B5EF4-FFF2-40B4-BE49-F238E27FC236}">
                <a16:creationId xmlns:a16="http://schemas.microsoft.com/office/drawing/2014/main" id="{34F663A3-C1F9-B6AF-DA81-D4FBF8AF56E9}"/>
              </a:ext>
            </a:extLst>
          </p:cNvPr>
          <p:cNvPicPr/>
          <p:nvPr/>
        </p:nvPicPr>
        <p:blipFill>
          <a:blip r:embed="rId4"/>
          <a:stretch>
            <a:fillRect/>
          </a:stretch>
        </p:blipFill>
        <p:spPr>
          <a:xfrm>
            <a:off x="7610342" y="3722941"/>
            <a:ext cx="4285689" cy="2538546"/>
          </a:xfrm>
          <a:prstGeom prst="roundRect">
            <a:avLst>
              <a:gd name="adj" fmla="val 1858"/>
            </a:avLst>
          </a:prstGeom>
          <a:effectLst/>
        </p:spPr>
      </p:pic>
      <p:pic>
        <p:nvPicPr>
          <p:cNvPr id="7" name="Picture 6" descr="http://stationeryinfo.com/uploads/images/company/549a78f44e7be2370d287368/pr/1419410674.jpg">
            <a:extLst>
              <a:ext uri="{FF2B5EF4-FFF2-40B4-BE49-F238E27FC236}">
                <a16:creationId xmlns:a16="http://schemas.microsoft.com/office/drawing/2014/main" id="{4EC11EF0-651B-F676-D8D9-21684A7690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752055">
            <a:off x="264809" y="2943543"/>
            <a:ext cx="2336587" cy="172548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F7132F-B316-D825-96E7-0A009069564C}"/>
              </a:ext>
            </a:extLst>
          </p:cNvPr>
          <p:cNvSpPr txBox="1"/>
          <p:nvPr/>
        </p:nvSpPr>
        <p:spPr>
          <a:xfrm>
            <a:off x="221704" y="5969812"/>
            <a:ext cx="72951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Additional resource</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‘HOW TO GUIDE – TREASURERS WORKBOOK’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ABB5D-BBAD-620A-41FE-459BE433A7A6}"/>
              </a:ext>
            </a:extLst>
          </p:cNvPr>
          <p:cNvSpPr txBox="1"/>
          <p:nvPr/>
        </p:nvSpPr>
        <p:spPr>
          <a:xfrm>
            <a:off x="221704" y="6443805"/>
            <a:ext cx="112868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Additional resource</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Workbook available to download from members area / financial returns of the SVP Website </a:t>
            </a:r>
          </a:p>
        </p:txBody>
      </p:sp>
    </p:spTree>
    <p:extLst>
      <p:ext uri="{BB962C8B-B14F-4D97-AF65-F5344CB8AC3E}">
        <p14:creationId xmlns:p14="http://schemas.microsoft.com/office/powerpoint/2010/main" val="41381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73891" y="225763"/>
            <a:ext cx="9604090" cy="1099340"/>
          </a:xfrm>
          <a:noFill/>
        </p:spPr>
        <p:txBody>
          <a:bodyPr anchor="ctr">
            <a:normAutofit/>
          </a:bodyPr>
          <a:lstStyle/>
          <a:p>
            <a:pPr algn="l"/>
            <a:r>
              <a:rPr lang="en-GB" sz="3500" dirty="0">
                <a:solidFill>
                  <a:srgbClr val="142143"/>
                </a:solidFill>
                <a:latin typeface="Poppins" panose="00000500000000000000" pitchFamily="50" charset="0"/>
                <a:cs typeface="Poppins" panose="00000500000000000000" pitchFamily="50" charset="0"/>
              </a:rPr>
              <a:t>SVP Support Charges              </a:t>
            </a:r>
            <a:br>
              <a:rPr lang="en-GB" sz="3500" dirty="0">
                <a:solidFill>
                  <a:srgbClr val="142143"/>
                </a:solidFill>
                <a:latin typeface="Poppins" panose="00000500000000000000" pitchFamily="50" charset="0"/>
                <a:cs typeface="Poppins" panose="00000500000000000000" pitchFamily="50" charset="0"/>
              </a:rPr>
            </a:br>
            <a:r>
              <a:rPr lang="en-GB" sz="3500" dirty="0">
                <a:solidFill>
                  <a:srgbClr val="142143"/>
                </a:solidFill>
                <a:latin typeface="Poppins" panose="00000500000000000000" pitchFamily="50" charset="0"/>
                <a:cs typeface="Poppins" panose="00000500000000000000" pitchFamily="50" charset="0"/>
              </a:rPr>
              <a:t>Active Conferences</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a:off x="73891" y="6400800"/>
            <a:ext cx="121181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blue and green pie chart&#10;&#10;Description automatically generated with medium confidence">
            <a:extLst>
              <a:ext uri="{FF2B5EF4-FFF2-40B4-BE49-F238E27FC236}">
                <a16:creationId xmlns:a16="http://schemas.microsoft.com/office/drawing/2014/main" id="{9A3FCC17-CFAE-6C87-B16B-53A9124A95CE}"/>
              </a:ext>
            </a:extLst>
          </p:cNvPr>
          <p:cNvPicPr>
            <a:picLocks noChangeAspect="1"/>
          </p:cNvPicPr>
          <p:nvPr/>
        </p:nvPicPr>
        <p:blipFill>
          <a:blip r:embed="rId4"/>
          <a:stretch>
            <a:fillRect/>
          </a:stretch>
        </p:blipFill>
        <p:spPr>
          <a:xfrm>
            <a:off x="441614" y="1527463"/>
            <a:ext cx="8368674" cy="4826107"/>
          </a:xfrm>
          <a:prstGeom prst="rect">
            <a:avLst/>
          </a:prstGeom>
        </p:spPr>
      </p:pic>
      <p:graphicFrame>
        <p:nvGraphicFramePr>
          <p:cNvPr id="4" name="Table 3">
            <a:extLst>
              <a:ext uri="{FF2B5EF4-FFF2-40B4-BE49-F238E27FC236}">
                <a16:creationId xmlns:a16="http://schemas.microsoft.com/office/drawing/2014/main" id="{89AABA9F-1AA5-F006-1A12-B47580395E88}"/>
              </a:ext>
            </a:extLst>
          </p:cNvPr>
          <p:cNvGraphicFramePr>
            <a:graphicFrameLocks noGrp="1"/>
          </p:cNvGraphicFramePr>
          <p:nvPr/>
        </p:nvGraphicFramePr>
        <p:xfrm>
          <a:off x="9146497" y="1557059"/>
          <a:ext cx="2749534" cy="4683317"/>
        </p:xfrm>
        <a:graphic>
          <a:graphicData uri="http://schemas.openxmlformats.org/drawingml/2006/table">
            <a:tbl>
              <a:tblPr>
                <a:tableStyleId>{22838BEF-8BB2-4498-84A7-C5851F593DF1}</a:tableStyleId>
              </a:tblPr>
              <a:tblGrid>
                <a:gridCol w="2749534">
                  <a:extLst>
                    <a:ext uri="{9D8B030D-6E8A-4147-A177-3AD203B41FA5}">
                      <a16:colId xmlns:a16="http://schemas.microsoft.com/office/drawing/2014/main" val="20000"/>
                    </a:ext>
                  </a:extLst>
                </a:gridCol>
              </a:tblGrid>
              <a:tr h="1548246">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solidFill>
                          <a:effectLst/>
                          <a:uLnTx/>
                          <a:uFillTx/>
                          <a:latin typeface="+mn-lt"/>
                          <a:ea typeface="+mn-ea"/>
                          <a:cs typeface="+mn-cs"/>
                        </a:rPr>
                        <a:t>All Conferences with an Active status on CiVi will be charged the support charge for each quarter. </a:t>
                      </a:r>
                    </a:p>
                  </a:txBody>
                  <a:tcPr marL="9525" marR="9525" marT="9525" marB="0" anchor="ctr"/>
                </a:tc>
                <a:extLst>
                  <a:ext uri="{0D108BD9-81ED-4DB2-BD59-A6C34878D82A}">
                    <a16:rowId xmlns:a16="http://schemas.microsoft.com/office/drawing/2014/main" val="10000"/>
                  </a:ext>
                </a:extLst>
              </a:tr>
              <a:tr h="1540586">
                <a:tc>
                  <a: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200" b="1" u="none" strike="noStrike" kern="1200" cap="none" spc="0" normalizeH="0" baseline="0" noProof="0" dirty="0">
                          <a:ln>
                            <a:noFill/>
                          </a:ln>
                          <a:solidFill>
                            <a:schemeClr val="tx1"/>
                          </a:solidFill>
                          <a:effectLst/>
                          <a:uLnTx/>
                          <a:uFillTx/>
                        </a:rPr>
                        <a:t>NATIONAL ELEMENT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b="0" u="none" strike="noStrike" kern="1200" cap="none" spc="0" normalizeH="0" baseline="0" noProof="0" dirty="0">
                          <a:ln>
                            <a:noFill/>
                          </a:ln>
                          <a:solidFill>
                            <a:schemeClr val="tx1"/>
                          </a:solidFill>
                          <a:effectLst/>
                          <a:uLnTx/>
                          <a:uFillTx/>
                        </a:rPr>
                        <a:t>10% support charge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b="0" u="none" strike="noStrike" kern="1200" cap="none" spc="0" normalizeH="0" baseline="0" noProof="0" dirty="0">
                          <a:ln>
                            <a:noFill/>
                          </a:ln>
                          <a:solidFill>
                            <a:schemeClr val="tx1"/>
                          </a:solidFill>
                          <a:effectLst/>
                          <a:uLnTx/>
                          <a:uFillTx/>
                        </a:rPr>
                        <a:t>£12.50 per quarter</a:t>
                      </a: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txBody>
                  <a:tcPr marL="9525" marR="9525" marT="9525" marB="0" anchor="ctr"/>
                </a:tc>
                <a:extLst>
                  <a:ext uri="{0D108BD9-81ED-4DB2-BD59-A6C34878D82A}">
                    <a16:rowId xmlns:a16="http://schemas.microsoft.com/office/drawing/2014/main" val="10001"/>
                  </a:ext>
                </a:extLst>
              </a:tr>
              <a:tr h="1457459">
                <a:tc>
                  <a: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u="none" strike="noStrike" kern="1200" cap="none" spc="0" normalizeH="0" baseline="0" noProof="0" dirty="0">
                          <a:ln>
                            <a:noFill/>
                          </a:ln>
                          <a:solidFill>
                            <a:schemeClr val="tx1"/>
                          </a:solidFill>
                          <a:effectLst/>
                          <a:uLnTx/>
                          <a:uFillTx/>
                        </a:rPr>
                        <a:t>CC ELEMENT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u="none" strike="noStrike" kern="1200" cap="none" spc="0" normalizeH="0" baseline="0" noProof="0" dirty="0">
                          <a:ln>
                            <a:noFill/>
                          </a:ln>
                          <a:solidFill>
                            <a:schemeClr val="tx1"/>
                          </a:solidFill>
                          <a:effectLst/>
                          <a:uLnTx/>
                          <a:uFillTx/>
                        </a:rPr>
                        <a:t>Ranges between 0%-14% on income, set by the Central Council may be split with DC.</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txBody>
                  <a:tcPr marL="9525" marR="9525" marT="9525" marB="0" anchor="ctr"/>
                </a:tc>
                <a:extLst>
                  <a:ext uri="{0D108BD9-81ED-4DB2-BD59-A6C34878D82A}">
                    <a16:rowId xmlns:a16="http://schemas.microsoft.com/office/drawing/2014/main" val="3741636108"/>
                  </a:ext>
                </a:extLst>
              </a:tr>
            </a:tbl>
          </a:graphicData>
        </a:graphic>
      </p:graphicFrame>
    </p:spTree>
    <p:extLst>
      <p:ext uri="{BB962C8B-B14F-4D97-AF65-F5344CB8AC3E}">
        <p14:creationId xmlns:p14="http://schemas.microsoft.com/office/powerpoint/2010/main" val="159367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Use of conference funds</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8645" y="1528408"/>
            <a:ext cx="7889803" cy="476965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Whilst it is the Conference decision as to how and where money is spent, there are Society and Charity Commission rules which must be followed. </a:t>
            </a:r>
          </a:p>
          <a:p>
            <a:pPr marL="285750" indent="-285750" algn="l">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Monies </a:t>
            </a:r>
            <a:r>
              <a:rPr lang="en-GB" sz="1800" dirty="0">
                <a:effectLst/>
                <a:latin typeface="Calibri" panose="020F0502020204030204" pitchFamily="34" charset="0"/>
                <a:ea typeface="Calibri" panose="020F0502020204030204" pitchFamily="34" charset="0"/>
                <a:cs typeface="Times New Roman" panose="02020603050405020304" pitchFamily="18" charset="0"/>
              </a:rPr>
              <a:t>given to the Society must be spent by the Society on Society matters - this is the view of the Charity Commissioners and they put the onus on the Trustees to ensure that monies are spent in accordance with the legal Objects of the Charity.</a:t>
            </a: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Councils/Conferences may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GB" sz="1800" dirty="0">
                <a:effectLst/>
                <a:latin typeface="Calibri" panose="020F0502020204030204" pitchFamily="34" charset="0"/>
                <a:ea typeface="Calibri" panose="020F0502020204030204" pitchFamily="34" charset="0"/>
                <a:cs typeface="Times New Roman" panose="02020603050405020304" pitchFamily="18" charset="0"/>
              </a:rPr>
              <a:t> give monetary donations to other Charities, whether National or Local (see SVP National Statutes 4.28). </a:t>
            </a: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Decisions on spending Conference or Council funds are made jointly by members and officers at their regular meetings.</a:t>
            </a: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funds spent outside of the SVP policy, Conference or Council will need to confirm in writing they have been made aware of the policy and the oversight will not be repeated.</a:t>
            </a:r>
          </a:p>
        </p:txBody>
      </p:sp>
    </p:spTree>
    <p:extLst>
      <p:ext uri="{BB962C8B-B14F-4D97-AF65-F5344CB8AC3E}">
        <p14:creationId xmlns:p14="http://schemas.microsoft.com/office/powerpoint/2010/main" val="387129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Use of Conference funds (1)</a:t>
            </a:r>
          </a:p>
        </p:txBody>
      </p: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0" y="1274658"/>
            <a:ext cx="813604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715DFC4B-B312-708B-7DA3-3BE6E8BE39DC}"/>
              </a:ext>
            </a:extLst>
          </p:cNvPr>
          <p:cNvGraphicFramePr>
            <a:graphicFrameLocks noGrp="1"/>
          </p:cNvGraphicFramePr>
          <p:nvPr>
            <p:extLst>
              <p:ext uri="{D42A27DB-BD31-4B8C-83A1-F6EECF244321}">
                <p14:modId xmlns:p14="http://schemas.microsoft.com/office/powerpoint/2010/main" val="543765086"/>
              </p:ext>
            </p:extLst>
          </p:nvPr>
        </p:nvGraphicFramePr>
        <p:xfrm>
          <a:off x="198634" y="1491244"/>
          <a:ext cx="11699975" cy="4825952"/>
        </p:xfrm>
        <a:graphic>
          <a:graphicData uri="http://schemas.openxmlformats.org/drawingml/2006/table">
            <a:tbl>
              <a:tblPr firstRow="1" firstCol="1" bandRow="1">
                <a:tableStyleId>{5C22544A-7EE6-4342-B048-85BDC9FD1C3A}</a:tableStyleId>
              </a:tblPr>
              <a:tblGrid>
                <a:gridCol w="1400400">
                  <a:extLst>
                    <a:ext uri="{9D8B030D-6E8A-4147-A177-3AD203B41FA5}">
                      <a16:colId xmlns:a16="http://schemas.microsoft.com/office/drawing/2014/main" val="635548011"/>
                    </a:ext>
                  </a:extLst>
                </a:gridCol>
                <a:gridCol w="1353575">
                  <a:extLst>
                    <a:ext uri="{9D8B030D-6E8A-4147-A177-3AD203B41FA5}">
                      <a16:colId xmlns:a16="http://schemas.microsoft.com/office/drawing/2014/main" val="3530382036"/>
                    </a:ext>
                  </a:extLst>
                </a:gridCol>
                <a:gridCol w="8946000">
                  <a:extLst>
                    <a:ext uri="{9D8B030D-6E8A-4147-A177-3AD203B41FA5}">
                      <a16:colId xmlns:a16="http://schemas.microsoft.com/office/drawing/2014/main" val="3056602388"/>
                    </a:ext>
                  </a:extLst>
                </a:gridCol>
              </a:tblGrid>
              <a:tr h="648000">
                <a:tc>
                  <a:txBody>
                    <a:bodyPr/>
                    <a:lstStyle/>
                    <a:p>
                      <a:pPr>
                        <a:lnSpc>
                          <a:spcPct val="107000"/>
                        </a:lnSpc>
                        <a:spcAft>
                          <a:spcPts val="800"/>
                        </a:spcAft>
                      </a:pPr>
                      <a:r>
                        <a:rPr lang="en-GB" sz="1500" dirty="0">
                          <a:solidFill>
                            <a:schemeClr val="tx1"/>
                          </a:solidFill>
                          <a:effectLst/>
                        </a:rPr>
                        <a:t>Spending location</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en-GB" sz="1500" dirty="0">
                          <a:solidFill>
                            <a:schemeClr val="tx1"/>
                          </a:solidFill>
                          <a:effectLst/>
                        </a:rPr>
                        <a:t>Yes or no</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en-GB" sz="1500" dirty="0">
                          <a:solidFill>
                            <a:schemeClr val="tx1"/>
                          </a:solidFill>
                          <a:effectLst/>
                        </a:rPr>
                        <a:t>Guidance</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0401597"/>
                  </a:ext>
                </a:extLst>
              </a:tr>
              <a:tr h="921412">
                <a:tc rowSpan="2">
                  <a:txBody>
                    <a:bodyPr/>
                    <a:lstStyle/>
                    <a:p>
                      <a:pPr>
                        <a:lnSpc>
                          <a:spcPct val="107000"/>
                        </a:lnSpc>
                        <a:spcAft>
                          <a:spcPts val="800"/>
                        </a:spcAft>
                      </a:pPr>
                      <a:r>
                        <a:rPr lang="en-GB" sz="1500" b="1" dirty="0">
                          <a:solidFill>
                            <a:schemeClr val="tx1"/>
                          </a:solidFill>
                          <a:effectLst/>
                        </a:rPr>
                        <a:t>Foodbanks</a:t>
                      </a:r>
                    </a:p>
                    <a:p>
                      <a:pPr>
                        <a:lnSpc>
                          <a:spcPct val="107000"/>
                        </a:lnSpc>
                        <a:spcAft>
                          <a:spcPts val="800"/>
                        </a:spcAft>
                      </a:pPr>
                      <a:r>
                        <a:rPr lang="en-GB" sz="1500" b="1" dirty="0">
                          <a:solidFill>
                            <a:schemeClr val="tx1"/>
                          </a:solidFill>
                          <a:effectLst/>
                        </a:rPr>
                        <a:t> </a:t>
                      </a: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1500" dirty="0">
                          <a:solidFill>
                            <a:schemeClr val="tx1"/>
                          </a:solidFill>
                          <a:effectLst/>
                        </a:rPr>
                        <a:t>Correct use of funds</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500">
                          <a:solidFill>
                            <a:schemeClr val="tx1"/>
                          </a:solidFill>
                          <a:effectLst/>
                        </a:rPr>
                        <a:t>There must be direct involvement of the Conference or collaboration with another Charity or foodbank.   The beneficiaries must be aware the SVP have assisted: this could involve Conference information handed out with the food packs to let them know how else we can help.</a:t>
                      </a:r>
                      <a:endParaRPr lang="en-GB"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709864"/>
                  </a:ext>
                </a:extLst>
              </a:tr>
              <a:tr h="1074600">
                <a:tc vMerge="1">
                  <a:txBody>
                    <a:bodyPr/>
                    <a:lstStyle/>
                    <a:p>
                      <a:endParaRPr lang="en-GB"/>
                    </a:p>
                  </a:txBody>
                  <a:tcPr/>
                </a:tc>
                <a:tc>
                  <a:txBody>
                    <a:bodyPr/>
                    <a:lstStyle/>
                    <a:p>
                      <a:pPr>
                        <a:lnSpc>
                          <a:spcPct val="107000"/>
                        </a:lnSpc>
                        <a:spcAft>
                          <a:spcPts val="800"/>
                        </a:spcAft>
                      </a:pPr>
                      <a:r>
                        <a:rPr lang="en-GB" sz="1500" dirty="0">
                          <a:solidFill>
                            <a:schemeClr val="tx1"/>
                          </a:solidFill>
                          <a:effectLst/>
                        </a:rPr>
                        <a:t>Check before releasing payment</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500" dirty="0">
                          <a:solidFill>
                            <a:schemeClr val="tx1"/>
                          </a:solidFill>
                          <a:effectLst/>
                        </a:rPr>
                        <a:t>SVP monies or food cannot be given directly to another foodbank to use or distribute.</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956979"/>
                  </a:ext>
                </a:extLst>
              </a:tr>
              <a:tr h="1107340">
                <a:tc rowSpan="2">
                  <a:txBody>
                    <a:bodyPr/>
                    <a:lstStyle/>
                    <a:p>
                      <a:pPr>
                        <a:lnSpc>
                          <a:spcPct val="107000"/>
                        </a:lnSpc>
                        <a:spcAft>
                          <a:spcPts val="800"/>
                        </a:spcAft>
                      </a:pPr>
                      <a:r>
                        <a:rPr lang="en-GB" sz="1500" b="1" dirty="0">
                          <a:solidFill>
                            <a:schemeClr val="tx1"/>
                          </a:solidFill>
                          <a:effectLst/>
                        </a:rPr>
                        <a:t>Schools</a:t>
                      </a:r>
                    </a:p>
                    <a:p>
                      <a:pPr>
                        <a:lnSpc>
                          <a:spcPct val="107000"/>
                        </a:lnSpc>
                        <a:spcAft>
                          <a:spcPts val="800"/>
                        </a:spcAft>
                      </a:pPr>
                      <a:r>
                        <a:rPr lang="en-GB" sz="1500" b="1" dirty="0">
                          <a:solidFill>
                            <a:schemeClr val="tx1"/>
                          </a:solidFill>
                          <a:effectLst/>
                        </a:rPr>
                        <a:t> </a:t>
                      </a: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1500" dirty="0">
                          <a:solidFill>
                            <a:schemeClr val="tx1"/>
                          </a:solidFill>
                          <a:effectLst/>
                        </a:rPr>
                        <a:t>Correct use of funds</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500" dirty="0">
                          <a:solidFill>
                            <a:schemeClr val="tx1"/>
                          </a:solidFill>
                          <a:effectLst/>
                        </a:rPr>
                        <a:t>Payments to parents and children in need, introduced by the school and met by a member at least once. Payments directly to a school towards a direct cost for a child with a set time frame e.g., lunch, school trip.  Use of SVP School Outreach Scheme (more information available </a:t>
                      </a:r>
                      <a:r>
                        <a:rPr lang="en-GB" sz="1500" u="sng" dirty="0">
                          <a:solidFill>
                            <a:schemeClr val="tx1"/>
                          </a:solidFill>
                          <a:effectLst/>
                          <a:hlinkClick r:id="rId4">
                            <a:extLst>
                              <a:ext uri="{A12FA001-AC4F-418D-AE19-62706E023703}">
                                <ahyp:hlinkClr xmlns:ahyp="http://schemas.microsoft.com/office/drawing/2018/hyperlinkcolor" val="tx"/>
                              </a:ext>
                            </a:extLst>
                          </a:hlinkClick>
                        </a:rPr>
                        <a:t>here</a:t>
                      </a:r>
                      <a:r>
                        <a:rPr lang="en-GB" sz="1500" u="sng" dirty="0">
                          <a:solidFill>
                            <a:schemeClr val="tx1"/>
                          </a:solidFill>
                          <a:effectLst/>
                        </a:rPr>
                        <a:t>).</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8202667"/>
                  </a:ext>
                </a:extLst>
              </a:tr>
              <a:tr h="1074600">
                <a:tc vMerge="1">
                  <a:txBody>
                    <a:bodyPr/>
                    <a:lstStyle/>
                    <a:p>
                      <a:endParaRPr lang="en-GB"/>
                    </a:p>
                  </a:txBody>
                  <a:tcPr/>
                </a:tc>
                <a:tc>
                  <a:txBody>
                    <a:bodyPr/>
                    <a:lstStyle/>
                    <a:p>
                      <a:pPr>
                        <a:lnSpc>
                          <a:spcPct val="107000"/>
                        </a:lnSpc>
                        <a:spcAft>
                          <a:spcPts val="800"/>
                        </a:spcAft>
                      </a:pPr>
                      <a:r>
                        <a:rPr lang="en-GB" sz="1500" dirty="0">
                          <a:solidFill>
                            <a:schemeClr val="tx1"/>
                          </a:solidFill>
                          <a:effectLst/>
                        </a:rPr>
                        <a:t>Check before releasing payment</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500" dirty="0">
                          <a:solidFill>
                            <a:schemeClr val="tx1"/>
                          </a:solidFill>
                          <a:effectLst/>
                        </a:rPr>
                        <a:t>Payments via schools where we do not know who has been helped.</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941667"/>
                  </a:ext>
                </a:extLst>
              </a:tr>
            </a:tbl>
          </a:graphicData>
        </a:graphic>
      </p:graphicFrame>
    </p:spTree>
    <p:extLst>
      <p:ext uri="{BB962C8B-B14F-4D97-AF65-F5344CB8AC3E}">
        <p14:creationId xmlns:p14="http://schemas.microsoft.com/office/powerpoint/2010/main" val="211802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Use of Conference funds (2)</a:t>
            </a:r>
          </a:p>
        </p:txBody>
      </p: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0" y="1274658"/>
            <a:ext cx="813604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715DFC4B-B312-708B-7DA3-3BE6E8BE39DC}"/>
              </a:ext>
            </a:extLst>
          </p:cNvPr>
          <p:cNvGraphicFramePr>
            <a:graphicFrameLocks noGrp="1"/>
          </p:cNvGraphicFramePr>
          <p:nvPr>
            <p:extLst>
              <p:ext uri="{D42A27DB-BD31-4B8C-83A1-F6EECF244321}">
                <p14:modId xmlns:p14="http://schemas.microsoft.com/office/powerpoint/2010/main" val="1141685531"/>
              </p:ext>
            </p:extLst>
          </p:nvPr>
        </p:nvGraphicFramePr>
        <p:xfrm>
          <a:off x="198634" y="1491245"/>
          <a:ext cx="11700245" cy="4981475"/>
        </p:xfrm>
        <a:graphic>
          <a:graphicData uri="http://schemas.openxmlformats.org/drawingml/2006/table">
            <a:tbl>
              <a:tblPr firstRow="1" firstCol="1" bandRow="1">
                <a:tableStyleId>{5C22544A-7EE6-4342-B048-85BDC9FD1C3A}</a:tableStyleId>
              </a:tblPr>
              <a:tblGrid>
                <a:gridCol w="1401429">
                  <a:extLst>
                    <a:ext uri="{9D8B030D-6E8A-4147-A177-3AD203B41FA5}">
                      <a16:colId xmlns:a16="http://schemas.microsoft.com/office/drawing/2014/main" val="635548011"/>
                    </a:ext>
                  </a:extLst>
                </a:gridCol>
                <a:gridCol w="1353600">
                  <a:extLst>
                    <a:ext uri="{9D8B030D-6E8A-4147-A177-3AD203B41FA5}">
                      <a16:colId xmlns:a16="http://schemas.microsoft.com/office/drawing/2014/main" val="3530382036"/>
                    </a:ext>
                  </a:extLst>
                </a:gridCol>
                <a:gridCol w="8945216">
                  <a:extLst>
                    <a:ext uri="{9D8B030D-6E8A-4147-A177-3AD203B41FA5}">
                      <a16:colId xmlns:a16="http://schemas.microsoft.com/office/drawing/2014/main" val="3056602388"/>
                    </a:ext>
                  </a:extLst>
                </a:gridCol>
              </a:tblGrid>
              <a:tr h="646096">
                <a:tc>
                  <a:txBody>
                    <a:bodyPr/>
                    <a:lstStyle/>
                    <a:p>
                      <a:pPr>
                        <a:lnSpc>
                          <a:spcPct val="107000"/>
                        </a:lnSpc>
                        <a:spcAft>
                          <a:spcPts val="800"/>
                        </a:spcAft>
                      </a:pPr>
                      <a:r>
                        <a:rPr lang="en-GB" sz="1500" dirty="0">
                          <a:solidFill>
                            <a:schemeClr val="tx1"/>
                          </a:solidFill>
                          <a:effectLst/>
                        </a:rPr>
                        <a:t>Spending location</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en-GB" sz="1500" dirty="0">
                          <a:solidFill>
                            <a:schemeClr val="tx1"/>
                          </a:solidFill>
                          <a:effectLst/>
                        </a:rPr>
                        <a:t>Yes or no</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en-GB" sz="1500" dirty="0">
                          <a:solidFill>
                            <a:schemeClr val="tx1"/>
                          </a:solidFill>
                          <a:effectLst/>
                        </a:rPr>
                        <a:t>Guidance</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0401597"/>
                  </a:ext>
                </a:extLst>
              </a:tr>
              <a:tr h="1513325">
                <a:tc rowSpan="2">
                  <a:txBody>
                    <a:bodyPr/>
                    <a:lstStyle/>
                    <a:p>
                      <a:pPr>
                        <a:lnSpc>
                          <a:spcPct val="107000"/>
                        </a:lnSpc>
                        <a:spcAft>
                          <a:spcPts val="800"/>
                        </a:spcAft>
                      </a:pPr>
                      <a:r>
                        <a:rPr lang="en-GB" sz="1500" b="1" dirty="0">
                          <a:solidFill>
                            <a:schemeClr val="tx1"/>
                          </a:solidFill>
                          <a:effectLst/>
                        </a:rPr>
                        <a:t>Special Activity/Works or Other Charities</a:t>
                      </a:r>
                    </a:p>
                    <a:p>
                      <a:pPr>
                        <a:lnSpc>
                          <a:spcPct val="107000"/>
                        </a:lnSpc>
                        <a:spcAft>
                          <a:spcPts val="800"/>
                        </a:spcAft>
                      </a:pPr>
                      <a:r>
                        <a:rPr lang="en-GB" sz="1500" b="1" dirty="0">
                          <a:solidFill>
                            <a:schemeClr val="tx1"/>
                          </a:solidFill>
                          <a:effectLst/>
                        </a:rPr>
                        <a:t> </a:t>
                      </a: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1500" dirty="0">
                          <a:solidFill>
                            <a:schemeClr val="tx1"/>
                          </a:solidFill>
                          <a:effectLst/>
                        </a:rPr>
                        <a:t>Correct use of funds</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500" dirty="0">
                          <a:solidFill>
                            <a:schemeClr val="tx1"/>
                          </a:solidFill>
                          <a:effectLst/>
                        </a:rPr>
                        <a:t>Contributing towards a special works and/or another Charity will depend on: amount, appropriate approval, a member of the Society </a:t>
                      </a:r>
                      <a:r>
                        <a:rPr lang="en-GB" sz="1500" b="1" dirty="0">
                          <a:solidFill>
                            <a:schemeClr val="tx1"/>
                          </a:solidFill>
                          <a:effectLst/>
                        </a:rPr>
                        <a:t>must</a:t>
                      </a:r>
                      <a:r>
                        <a:rPr lang="en-GB" sz="1500" dirty="0">
                          <a:solidFill>
                            <a:schemeClr val="tx1"/>
                          </a:solidFill>
                          <a:effectLst/>
                        </a:rPr>
                        <a:t> be actively involved, the other project or Special Activity has proper accounts in place to justify making the payment. e.g., regularly visiting and/or helping beneficiaries of that body and the activities of that body complement those of the Conference or Council.  Full details available in the Members guidance manual, ‘use of funds’ section.</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5717553"/>
                  </a:ext>
                </a:extLst>
              </a:tr>
              <a:tr h="976432">
                <a:tc vMerge="1">
                  <a:txBody>
                    <a:bodyPr/>
                    <a:lstStyle/>
                    <a:p>
                      <a:endParaRPr lang="en-GB"/>
                    </a:p>
                  </a:txBody>
                  <a:tcPr/>
                </a:tc>
                <a:tc>
                  <a:txBody>
                    <a:bodyPr/>
                    <a:lstStyle/>
                    <a:p>
                      <a:pPr>
                        <a:lnSpc>
                          <a:spcPct val="107000"/>
                        </a:lnSpc>
                        <a:spcAft>
                          <a:spcPts val="800"/>
                        </a:spcAft>
                      </a:pPr>
                      <a:r>
                        <a:rPr lang="en-GB" sz="1500" dirty="0">
                          <a:solidFill>
                            <a:schemeClr val="tx1"/>
                          </a:solidFill>
                          <a:effectLst/>
                        </a:rPr>
                        <a:t>Check before releasing payment</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500" dirty="0">
                          <a:solidFill>
                            <a:schemeClr val="tx1"/>
                          </a:solidFill>
                          <a:effectLst/>
                        </a:rPr>
                        <a:t>Ordinarily, Councils/Conferences may not give monetary donations to other Charities, whether National or Local (See Nat. Statutes 4.28). Other charities will be providing excellent services, but donors have chosen the SVP to spend their donation.</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5619486"/>
                  </a:ext>
                </a:extLst>
              </a:tr>
              <a:tr h="869190">
                <a:tc rowSpan="2">
                  <a:txBody>
                    <a:bodyPr/>
                    <a:lstStyle/>
                    <a:p>
                      <a:pPr>
                        <a:lnSpc>
                          <a:spcPct val="107000"/>
                        </a:lnSpc>
                        <a:spcAft>
                          <a:spcPts val="800"/>
                        </a:spcAft>
                      </a:pPr>
                      <a:r>
                        <a:rPr lang="en-GB" sz="1500" b="1" dirty="0">
                          <a:solidFill>
                            <a:schemeClr val="tx1"/>
                          </a:solidFill>
                          <a:effectLst/>
                        </a:rPr>
                        <a:t>Other Parts of The Society               </a:t>
                      </a:r>
                    </a:p>
                    <a:p>
                      <a:pPr>
                        <a:lnSpc>
                          <a:spcPct val="107000"/>
                        </a:lnSpc>
                        <a:spcAft>
                          <a:spcPts val="800"/>
                        </a:spcAft>
                      </a:pPr>
                      <a:r>
                        <a:rPr lang="en-GB" sz="1500" b="1" dirty="0">
                          <a:solidFill>
                            <a:schemeClr val="tx1"/>
                          </a:solidFill>
                          <a:effectLst/>
                        </a:rPr>
                        <a:t> </a:t>
                      </a: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1500" dirty="0">
                          <a:solidFill>
                            <a:schemeClr val="tx1"/>
                          </a:solidFill>
                          <a:effectLst/>
                        </a:rPr>
                        <a:t>Correct use of funds</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500" dirty="0">
                          <a:solidFill>
                            <a:schemeClr val="tx1"/>
                          </a:solidFill>
                          <a:effectLst/>
                        </a:rPr>
                        <a:t>Monies paid to another Conference / Council, CSP's such as SVP Camps, support centres and retail shops, overseas twinning payments, or payments to National general funds or special funds such as Cost of living, young family or offender fund.</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8514138"/>
                  </a:ext>
                </a:extLst>
              </a:tr>
              <a:tr h="976432">
                <a:tc vMerge="1">
                  <a:txBody>
                    <a:bodyPr/>
                    <a:lstStyle/>
                    <a:p>
                      <a:endParaRPr lang="en-GB"/>
                    </a:p>
                  </a:txBody>
                  <a:tcPr/>
                </a:tc>
                <a:tc>
                  <a:txBody>
                    <a:bodyPr/>
                    <a:lstStyle/>
                    <a:p>
                      <a:pPr>
                        <a:lnSpc>
                          <a:spcPct val="107000"/>
                        </a:lnSpc>
                        <a:spcAft>
                          <a:spcPts val="800"/>
                        </a:spcAft>
                      </a:pPr>
                      <a:r>
                        <a:rPr lang="en-GB" sz="1500" dirty="0">
                          <a:solidFill>
                            <a:schemeClr val="tx1"/>
                          </a:solidFill>
                          <a:effectLst/>
                        </a:rPr>
                        <a:t>Check before releasing payment</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500" dirty="0">
                          <a:solidFill>
                            <a:schemeClr val="tx1"/>
                          </a:solidFill>
                          <a:effectLst/>
                        </a:rPr>
                        <a:t>Cheque payments would generally be made payable to 'SVP', bank transfers would have a sort code of '606004'.  Remember to reference the project/fund. </a:t>
                      </a:r>
                      <a:endPar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64" marR="382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431150"/>
                  </a:ext>
                </a:extLst>
              </a:tr>
            </a:tbl>
          </a:graphicData>
        </a:graphic>
      </p:graphicFrame>
    </p:spTree>
    <p:extLst>
      <p:ext uri="{BB962C8B-B14F-4D97-AF65-F5344CB8AC3E}">
        <p14:creationId xmlns:p14="http://schemas.microsoft.com/office/powerpoint/2010/main" val="261464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Use of restricted income</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8645" y="1322925"/>
            <a:ext cx="7889803" cy="5231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7000"/>
              </a:lnSpc>
              <a:spcAft>
                <a:spcPts val="800"/>
              </a:spcAft>
              <a:buFont typeface="Arial" panose="020B0604020202020204" pitchFamily="34" charset="0"/>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Restricted income is money given to your Conference/ Council for a specific purpose</a:t>
            </a:r>
            <a:r>
              <a:rPr lang="en-GB" sz="1700" dirty="0">
                <a:latin typeface="Calibri" panose="020F0502020204030204" pitchFamily="34" charset="0"/>
                <a:ea typeface="Calibri" panose="020F0502020204030204" pitchFamily="34" charset="0"/>
                <a:cs typeface="Times New Roman" panose="02020603050405020304" pitchFamily="18" charset="0"/>
              </a:rPr>
              <a:t>. We have a legal obligation to spend restricted income in line with the restrictions placed on it.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The donor makes this restriction through a letter accompanying the gift, or you fundraise for something specific and inform donors in your fundraising materials exactly how you will spend their money. </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Backing documents must be kept - this should in include either written instructions from the donor or the fundraising materials with details of the restriction. E.g., Letter from donor, church notice sheet, newsletter, etc. </a:t>
            </a:r>
          </a:p>
          <a:p>
            <a:pPr marL="285750" indent="-285750" algn="l">
              <a:lnSpc>
                <a:spcPct val="107000"/>
              </a:lnSpc>
              <a:spcAft>
                <a:spcPts val="800"/>
              </a:spcAft>
              <a:buFont typeface="Arial" panose="020B0604020202020204" pitchFamily="34" charset="0"/>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A separate record of a Quarterly Restricted Income Return should be completed for all restricted income and expenditure.</a:t>
            </a:r>
          </a:p>
          <a:p>
            <a:pPr marL="285750" indent="-285750" algn="l">
              <a:lnSpc>
                <a:spcPct val="107000"/>
              </a:lnSpc>
              <a:spcAft>
                <a:spcPts val="800"/>
              </a:spcAft>
              <a:buFont typeface="Arial" panose="020B0604020202020204" pitchFamily="34" charset="0"/>
              <a:buChar char="•"/>
            </a:pPr>
            <a:r>
              <a:rPr lang="en-GB" sz="1700" dirty="0">
                <a:effectLst/>
                <a:latin typeface="Calibri" panose="020F0502020204030204" pitchFamily="34" charset="0"/>
                <a:ea typeface="Calibri" panose="020F0502020204030204" pitchFamily="34" charset="0"/>
                <a:cs typeface="Times New Roman" panose="02020603050405020304" pitchFamily="18" charset="0"/>
              </a:rPr>
              <a:t>If possible, it is better to avoid restricted donations. We are part of an International Society and as such can and do give support to many aspects of need. </a:t>
            </a:r>
          </a:p>
        </p:txBody>
      </p:sp>
    </p:spTree>
    <p:extLst>
      <p:ext uri="{BB962C8B-B14F-4D97-AF65-F5344CB8AC3E}">
        <p14:creationId xmlns:p14="http://schemas.microsoft.com/office/powerpoint/2010/main" val="3817359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09D915-90BC-B59A-B928-2F86A4BE3051}"/>
              </a:ext>
            </a:extLst>
          </p:cNvPr>
          <p:cNvGrpSpPr/>
          <p:nvPr/>
        </p:nvGrpSpPr>
        <p:grpSpPr>
          <a:xfrm>
            <a:off x="398992" y="2040246"/>
            <a:ext cx="11498481" cy="4411924"/>
            <a:chOff x="-251027" y="34999"/>
            <a:chExt cx="10142765" cy="2114644"/>
          </a:xfrm>
        </p:grpSpPr>
        <p:grpSp>
          <p:nvGrpSpPr>
            <p:cNvPr id="9" name="Group 8">
              <a:extLst>
                <a:ext uri="{FF2B5EF4-FFF2-40B4-BE49-F238E27FC236}">
                  <a16:creationId xmlns:a16="http://schemas.microsoft.com/office/drawing/2014/main" id="{F160AB80-BDAC-A75E-3C5E-402DFB212FB4}"/>
                </a:ext>
              </a:extLst>
            </p:cNvPr>
            <p:cNvGrpSpPr/>
            <p:nvPr/>
          </p:nvGrpSpPr>
          <p:grpSpPr>
            <a:xfrm>
              <a:off x="-251027" y="34999"/>
              <a:ext cx="6578526" cy="2114644"/>
              <a:chOff x="-251027" y="34999"/>
              <a:chExt cx="6578526" cy="2114644"/>
            </a:xfrm>
          </p:grpSpPr>
          <p:sp>
            <p:nvSpPr>
              <p:cNvPr id="11" name="Text Box 2">
                <a:extLst>
                  <a:ext uri="{FF2B5EF4-FFF2-40B4-BE49-F238E27FC236}">
                    <a16:creationId xmlns:a16="http://schemas.microsoft.com/office/drawing/2014/main" id="{B1E6FA16-2F65-A95F-27DF-F3001FE01085}"/>
                  </a:ext>
                </a:extLst>
              </p:cNvPr>
              <p:cNvSpPr txBox="1">
                <a:spLocks noChangeArrowheads="1"/>
              </p:cNvSpPr>
              <p:nvPr/>
            </p:nvSpPr>
            <p:spPr bwMode="auto">
              <a:xfrm>
                <a:off x="5555411" y="621594"/>
                <a:ext cx="474980" cy="316085"/>
              </a:xfrm>
              <a:prstGeom prst="rect">
                <a:avLst/>
              </a:prstGeom>
              <a:noFill/>
              <a:ln w="9525">
                <a:noFill/>
                <a:miter lim="800000"/>
                <a:headEnd/>
                <a:tailEnd/>
              </a:ln>
            </p:spPr>
            <p:txBody>
              <a:bodyPr rot="0" vert="horz" wrap="square" lIns="91440" tIns="45720" rIns="91440" bIns="45720" anchor="ctr" anchorCtr="0">
                <a:spAutoFit/>
              </a:bodyPr>
              <a:lstStyle/>
              <a:p>
                <a:pPr>
                  <a:lnSpc>
                    <a:spcPct val="107000"/>
                  </a:lnSpc>
                  <a:spcAft>
                    <a:spcPts val="800"/>
                  </a:spcAft>
                </a:pPr>
                <a:r>
                  <a:rPr lang="en-GB" b="1">
                    <a:effectLst/>
                    <a:latin typeface="Calibri" panose="020F0502020204030204" pitchFamily="34" charset="0"/>
                    <a:ea typeface="Calibri" panose="020F0502020204030204" pitchFamily="34" charset="0"/>
                    <a:cs typeface="Times New Roman" panose="02020603050405020304" pitchFamily="18" charset="0"/>
                  </a:rPr>
                  <a:t>NO</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EC304BD2-4561-46DC-29A9-8C2DB02E37BF}"/>
                  </a:ext>
                </a:extLst>
              </p:cNvPr>
              <p:cNvSpPr txBox="1">
                <a:spLocks noChangeArrowheads="1"/>
              </p:cNvSpPr>
              <p:nvPr/>
            </p:nvSpPr>
            <p:spPr bwMode="auto">
              <a:xfrm>
                <a:off x="5607170" y="34999"/>
                <a:ext cx="474980" cy="316085"/>
              </a:xfrm>
              <a:prstGeom prst="rect">
                <a:avLst/>
              </a:prstGeom>
              <a:noFill/>
              <a:ln w="9525">
                <a:noFill/>
                <a:miter lim="800000"/>
                <a:headEnd/>
                <a:tailEnd/>
              </a:ln>
            </p:spPr>
            <p:txBody>
              <a:bodyPr rot="0" vert="horz" wrap="square" lIns="91440" tIns="45720" rIns="91440" bIns="45720" anchor="ctr" anchorCtr="0">
                <a:spAutoFit/>
              </a:bodyPr>
              <a:lstStyle/>
              <a:p>
                <a:pPr>
                  <a:lnSpc>
                    <a:spcPct val="107000"/>
                  </a:lnSpc>
                  <a:spcAft>
                    <a:spcPts val="800"/>
                  </a:spcAft>
                </a:pPr>
                <a:r>
                  <a:rPr lang="en-GB" b="1">
                    <a:effectLst/>
                    <a:latin typeface="Calibri" panose="020F0502020204030204" pitchFamily="34" charset="0"/>
                    <a:ea typeface="Calibri" panose="020F0502020204030204" pitchFamily="34" charset="0"/>
                    <a:cs typeface="Times New Roman" panose="02020603050405020304" pitchFamily="18" charset="0"/>
                  </a:rPr>
                  <a:t>YES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DA1B48E4-17CB-D24E-23D2-64A978BA0667}"/>
                  </a:ext>
                </a:extLst>
              </p:cNvPr>
              <p:cNvGrpSpPr/>
              <p:nvPr/>
            </p:nvGrpSpPr>
            <p:grpSpPr>
              <a:xfrm>
                <a:off x="-251027" y="60385"/>
                <a:ext cx="5568313" cy="2089258"/>
                <a:chOff x="-251027" y="0"/>
                <a:chExt cx="5568313" cy="2089258"/>
              </a:xfrm>
            </p:grpSpPr>
            <p:sp>
              <p:nvSpPr>
                <p:cNvPr id="19" name="Rectangle 18">
                  <a:extLst>
                    <a:ext uri="{FF2B5EF4-FFF2-40B4-BE49-F238E27FC236}">
                      <a16:creationId xmlns:a16="http://schemas.microsoft.com/office/drawing/2014/main" id="{97560A58-9205-FFE3-CB69-D2F1F781D11A}"/>
                    </a:ext>
                  </a:extLst>
                </p:cNvPr>
                <p:cNvSpPr/>
                <p:nvPr/>
              </p:nvSpPr>
              <p:spPr>
                <a:xfrm>
                  <a:off x="3726611" y="0"/>
                  <a:ext cx="1590675" cy="1079500"/>
                </a:xfrm>
                <a:prstGeom prst="rect">
                  <a:avLst/>
                </a:prstGeom>
                <a:solidFill>
                  <a:srgbClr val="1421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Does it clearly show the donor details and demonstrates the specific intention of the donor?</a:t>
                  </a:r>
                </a:p>
              </p:txBody>
            </p:sp>
            <p:grpSp>
              <p:nvGrpSpPr>
                <p:cNvPr id="20" name="Group 19">
                  <a:extLst>
                    <a:ext uri="{FF2B5EF4-FFF2-40B4-BE49-F238E27FC236}">
                      <a16:creationId xmlns:a16="http://schemas.microsoft.com/office/drawing/2014/main" id="{778FBC3B-18CB-24DB-BBFF-C85EA44B688E}"/>
                    </a:ext>
                  </a:extLst>
                </p:cNvPr>
                <p:cNvGrpSpPr/>
                <p:nvPr/>
              </p:nvGrpSpPr>
              <p:grpSpPr>
                <a:xfrm>
                  <a:off x="-251027" y="466318"/>
                  <a:ext cx="3913779" cy="1082722"/>
                  <a:chOff x="-251027" y="34998"/>
                  <a:chExt cx="3913779" cy="1082722"/>
                </a:xfrm>
              </p:grpSpPr>
              <p:sp>
                <p:nvSpPr>
                  <p:cNvPr id="22" name="Text Box 2">
                    <a:extLst>
                      <a:ext uri="{FF2B5EF4-FFF2-40B4-BE49-F238E27FC236}">
                        <a16:creationId xmlns:a16="http://schemas.microsoft.com/office/drawing/2014/main" id="{8EE192A4-02CC-BF79-8B45-D521A3BE0E85}"/>
                      </a:ext>
                    </a:extLst>
                  </p:cNvPr>
                  <p:cNvSpPr txBox="1">
                    <a:spLocks noChangeArrowheads="1"/>
                  </p:cNvSpPr>
                  <p:nvPr/>
                </p:nvSpPr>
                <p:spPr bwMode="auto">
                  <a:xfrm>
                    <a:off x="3036498" y="34998"/>
                    <a:ext cx="474980" cy="316085"/>
                  </a:xfrm>
                  <a:prstGeom prst="rect">
                    <a:avLst/>
                  </a:prstGeom>
                  <a:noFill/>
                  <a:ln w="9525">
                    <a:noFill/>
                    <a:miter lim="800000"/>
                    <a:headEnd/>
                    <a:tailEnd/>
                  </a:ln>
                </p:spPr>
                <p:txBody>
                  <a:bodyPr rot="0" vert="horz" wrap="square" lIns="91440" tIns="45720" rIns="91440" bIns="45720" anchor="ctr" anchorCtr="0">
                    <a:spAutoFit/>
                  </a:bodyPr>
                  <a:lstStyle/>
                  <a:p>
                    <a:pPr>
                      <a:lnSpc>
                        <a:spcPct val="107000"/>
                      </a:lnSpc>
                      <a:spcAft>
                        <a:spcPts val="800"/>
                      </a:spcAft>
                    </a:pPr>
                    <a:r>
                      <a:rPr lang="en-GB" b="1">
                        <a:effectLst/>
                        <a:latin typeface="Calibri" panose="020F0502020204030204" pitchFamily="34" charset="0"/>
                        <a:ea typeface="Calibri" panose="020F0502020204030204" pitchFamily="34" charset="0"/>
                        <a:cs typeface="Times New Roman" panose="02020603050405020304" pitchFamily="18" charset="0"/>
                      </a:rPr>
                      <a:t>YES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C99F8D0B-1C35-38AD-63AA-F8E5390C5585}"/>
                      </a:ext>
                    </a:extLst>
                  </p:cNvPr>
                  <p:cNvGrpSpPr/>
                  <p:nvPr/>
                </p:nvGrpSpPr>
                <p:grpSpPr>
                  <a:xfrm>
                    <a:off x="-251027" y="120770"/>
                    <a:ext cx="3913779" cy="996950"/>
                    <a:chOff x="-251027" y="0"/>
                    <a:chExt cx="3913779" cy="996950"/>
                  </a:xfrm>
                </p:grpSpPr>
                <p:sp>
                  <p:nvSpPr>
                    <p:cNvPr id="25" name="Rectangle 24">
                      <a:extLst>
                        <a:ext uri="{FF2B5EF4-FFF2-40B4-BE49-F238E27FC236}">
                          <a16:creationId xmlns:a16="http://schemas.microsoft.com/office/drawing/2014/main" id="{7961EC07-A755-DF8B-BA30-D639A3B402EC}"/>
                        </a:ext>
                      </a:extLst>
                    </p:cNvPr>
                    <p:cNvSpPr/>
                    <p:nvPr/>
                  </p:nvSpPr>
                  <p:spPr>
                    <a:xfrm>
                      <a:off x="-251027" y="112144"/>
                      <a:ext cx="1234439" cy="700644"/>
                    </a:xfrm>
                    <a:prstGeom prst="rect">
                      <a:avLst/>
                    </a:prstGeom>
                    <a:solidFill>
                      <a:srgbClr val="C9E8FA"/>
                    </a:solidFill>
                    <a:ln>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rgbClr val="142143"/>
                          </a:solidFill>
                          <a:effectLst/>
                          <a:ea typeface="Calibri" panose="020F0502020204030204" pitchFamily="34" charset="0"/>
                          <a:cs typeface="Times New Roman" panose="02020603050405020304" pitchFamily="18" charset="0"/>
                        </a:rPr>
                        <a:t>Restricted income is received</a:t>
                      </a:r>
                      <a:endParaRPr lang="en-GB" b="1" dirty="0">
                        <a:effectLst/>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D6B1159D-1941-460C-79CA-0DB5AE0E6513}"/>
                        </a:ext>
                      </a:extLst>
                    </p:cNvPr>
                    <p:cNvCxnSpPr/>
                    <p:nvPr/>
                  </p:nvCxnSpPr>
                  <p:spPr>
                    <a:xfrm flipV="1">
                      <a:off x="1035170" y="464389"/>
                      <a:ext cx="48307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836E8F8-A327-0DF2-B279-4BC20B438F96}"/>
                        </a:ext>
                      </a:extLst>
                    </p:cNvPr>
                    <p:cNvSpPr/>
                    <p:nvPr/>
                  </p:nvSpPr>
                  <p:spPr>
                    <a:xfrm>
                      <a:off x="1578634" y="0"/>
                      <a:ext cx="1234440" cy="996950"/>
                    </a:xfrm>
                    <a:prstGeom prst="rect">
                      <a:avLst/>
                    </a:prstGeom>
                    <a:solidFill>
                      <a:srgbClr val="1421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en-GB" dirty="0">
                          <a:effectLst/>
                          <a:ea typeface="Calibri" panose="020F0502020204030204" pitchFamily="34" charset="0"/>
                          <a:cs typeface="Times New Roman" panose="02020603050405020304" pitchFamily="18" charset="0"/>
                        </a:rPr>
                        <a:t>Do you have written instructions from the Donor?</a:t>
                      </a:r>
                    </a:p>
                  </p:txBody>
                </p:sp>
                <p:cxnSp>
                  <p:nvCxnSpPr>
                    <p:cNvPr id="28" name="Straight Arrow Connector 27">
                      <a:extLst>
                        <a:ext uri="{FF2B5EF4-FFF2-40B4-BE49-F238E27FC236}">
                          <a16:creationId xmlns:a16="http://schemas.microsoft.com/office/drawing/2014/main" id="{295A5894-AC30-3464-8626-51A77A34A45F}"/>
                        </a:ext>
                      </a:extLst>
                    </p:cNvPr>
                    <p:cNvCxnSpPr/>
                    <p:nvPr/>
                  </p:nvCxnSpPr>
                  <p:spPr>
                    <a:xfrm>
                      <a:off x="2907102" y="145212"/>
                      <a:ext cx="75565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5541558-FE44-5ED8-8444-F950A3C9E9B0}"/>
                        </a:ext>
                      </a:extLst>
                    </p:cNvPr>
                    <p:cNvCxnSpPr/>
                    <p:nvPr/>
                  </p:nvCxnSpPr>
                  <p:spPr>
                    <a:xfrm>
                      <a:off x="2898475" y="912963"/>
                      <a:ext cx="75565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4" name="Text Box 2">
                    <a:extLst>
                      <a:ext uri="{FF2B5EF4-FFF2-40B4-BE49-F238E27FC236}">
                        <a16:creationId xmlns:a16="http://schemas.microsoft.com/office/drawing/2014/main" id="{56E4FD01-F93E-5786-D692-0AC104FB0E36}"/>
                      </a:ext>
                    </a:extLst>
                  </p:cNvPr>
                  <p:cNvSpPr txBox="1">
                    <a:spLocks noChangeArrowheads="1"/>
                  </p:cNvSpPr>
                  <p:nvPr/>
                </p:nvSpPr>
                <p:spPr bwMode="auto">
                  <a:xfrm>
                    <a:off x="3010619" y="785497"/>
                    <a:ext cx="474980" cy="316085"/>
                  </a:xfrm>
                  <a:prstGeom prst="rect">
                    <a:avLst/>
                  </a:prstGeom>
                  <a:noFill/>
                  <a:ln w="9525">
                    <a:noFill/>
                    <a:miter lim="800000"/>
                    <a:headEnd/>
                    <a:tailEnd/>
                  </a:ln>
                </p:spPr>
                <p:txBody>
                  <a:bodyPr rot="0" vert="horz" wrap="square" lIns="91440" tIns="45720" rIns="91440" bIns="45720" anchor="ctr" anchorCtr="0">
                    <a:spAutoFit/>
                  </a:bodyPr>
                  <a:lstStyle/>
                  <a:p>
                    <a:pPr>
                      <a:lnSpc>
                        <a:spcPct val="107000"/>
                      </a:lnSpc>
                      <a:spcAft>
                        <a:spcPts val="800"/>
                      </a:spcAft>
                    </a:pPr>
                    <a:r>
                      <a:rPr lang="en-GB" b="1">
                        <a:effectLst/>
                        <a:latin typeface="Calibri" panose="020F0502020204030204" pitchFamily="34" charset="0"/>
                        <a:ea typeface="Calibri" panose="020F0502020204030204" pitchFamily="34" charset="0"/>
                        <a:cs typeface="Times New Roman" panose="02020603050405020304" pitchFamily="18" charset="0"/>
                      </a:rPr>
                      <a:t>NO</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6BBC19D6-FB72-8ECF-ED37-BFEA7CB3905E}"/>
                    </a:ext>
                  </a:extLst>
                </p:cNvPr>
                <p:cNvSpPr/>
                <p:nvPr/>
              </p:nvSpPr>
              <p:spPr>
                <a:xfrm>
                  <a:off x="3726611" y="1388853"/>
                  <a:ext cx="1234440" cy="700405"/>
                </a:xfrm>
                <a:prstGeom prst="rect">
                  <a:avLst/>
                </a:prstGeom>
                <a:solidFill>
                  <a:srgbClr val="1421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7000"/>
                    </a:lnSpc>
                    <a:spcAft>
                      <a:spcPts val="800"/>
                    </a:spcAft>
                  </a:pPr>
                  <a:r>
                    <a:rPr lang="en-GB">
                      <a:effectLst/>
                      <a:ea typeface="Calibri" panose="020F0502020204030204" pitchFamily="34" charset="0"/>
                      <a:cs typeface="Times New Roman" panose="02020603050405020304" pitchFamily="18" charset="0"/>
                    </a:rPr>
                    <a:t>Cannot be classed as restricted</a:t>
                  </a:r>
                </a:p>
              </p:txBody>
            </p:sp>
          </p:grpSp>
          <p:grpSp>
            <p:nvGrpSpPr>
              <p:cNvPr id="14" name="Group 13">
                <a:extLst>
                  <a:ext uri="{FF2B5EF4-FFF2-40B4-BE49-F238E27FC236}">
                    <a16:creationId xmlns:a16="http://schemas.microsoft.com/office/drawing/2014/main" id="{263DAA09-6CC7-7E1A-38C5-A58B710635A3}"/>
                  </a:ext>
                </a:extLst>
              </p:cNvPr>
              <p:cNvGrpSpPr/>
              <p:nvPr/>
            </p:nvGrpSpPr>
            <p:grpSpPr>
              <a:xfrm>
                <a:off x="5015541" y="862641"/>
                <a:ext cx="1087120" cy="784746"/>
                <a:chOff x="-113454" y="0"/>
                <a:chExt cx="1087278" cy="784746"/>
              </a:xfrm>
            </p:grpSpPr>
            <p:cxnSp>
              <p:nvCxnSpPr>
                <p:cNvPr id="16" name="Straight Arrow Connector 15">
                  <a:extLst>
                    <a:ext uri="{FF2B5EF4-FFF2-40B4-BE49-F238E27FC236}">
                      <a16:creationId xmlns:a16="http://schemas.microsoft.com/office/drawing/2014/main" id="{42F25602-8A65-26D4-FF4B-F1607FD3E364}"/>
                    </a:ext>
                  </a:extLst>
                </p:cNvPr>
                <p:cNvCxnSpPr/>
                <p:nvPr/>
              </p:nvCxnSpPr>
              <p:spPr>
                <a:xfrm flipH="1">
                  <a:off x="-113454" y="778539"/>
                  <a:ext cx="108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726E49-5092-4342-D4E1-9D4113106F8A}"/>
                    </a:ext>
                  </a:extLst>
                </p:cNvPr>
                <p:cNvCxnSpPr/>
                <p:nvPr/>
              </p:nvCxnSpPr>
              <p:spPr>
                <a:xfrm>
                  <a:off x="268974" y="0"/>
                  <a:ext cx="7048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81939B-C536-1204-BE76-166F2252D278}"/>
                    </a:ext>
                  </a:extLst>
                </p:cNvPr>
                <p:cNvCxnSpPr/>
                <p:nvPr/>
              </p:nvCxnSpPr>
              <p:spPr>
                <a:xfrm>
                  <a:off x="971466" y="0"/>
                  <a:ext cx="0" cy="784746"/>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48F1BA1C-F439-EF97-CD2B-2556C8FCEC1B}"/>
                  </a:ext>
                </a:extLst>
              </p:cNvPr>
              <p:cNvCxnSpPr/>
              <p:nvPr/>
            </p:nvCxnSpPr>
            <p:spPr>
              <a:xfrm flipV="1">
                <a:off x="5391509" y="248728"/>
                <a:ext cx="9359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C13805B9-09F0-7F02-681B-D05A5AAB56A9}"/>
                </a:ext>
              </a:extLst>
            </p:cNvPr>
            <p:cNvSpPr/>
            <p:nvPr/>
          </p:nvSpPr>
          <p:spPr>
            <a:xfrm>
              <a:off x="6461184" y="60386"/>
              <a:ext cx="3430554" cy="1158542"/>
            </a:xfrm>
            <a:prstGeom prst="rect">
              <a:avLst/>
            </a:prstGeom>
            <a:solidFill>
              <a:srgbClr val="1421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342900" lvl="0" indent="-342900">
                <a:lnSpc>
                  <a:spcPct val="107000"/>
                </a:lnSpc>
                <a:buFont typeface="+mj-lt"/>
                <a:buAutoNum type="arabicPeriod"/>
              </a:pPr>
              <a:r>
                <a:rPr lang="en-GB" dirty="0">
                  <a:effectLst/>
                  <a:ea typeface="Calibri" panose="020F0502020204030204" pitchFamily="34" charset="0"/>
                  <a:cs typeface="Times New Roman" panose="02020603050405020304" pitchFamily="18" charset="0"/>
                </a:rPr>
                <a:t>Enter total income in 1010 on the main return</a:t>
              </a:r>
            </a:p>
            <a:p>
              <a:pPr marL="342900" lvl="0" indent="-342900">
                <a:lnSpc>
                  <a:spcPct val="107000"/>
                </a:lnSpc>
                <a:buFont typeface="+mj-lt"/>
                <a:buAutoNum type="arabicPeriod"/>
              </a:pPr>
              <a:r>
                <a:rPr lang="en-GB" dirty="0">
                  <a:effectLst/>
                  <a:ea typeface="Calibri" panose="020F0502020204030204" pitchFamily="34" charset="0"/>
                  <a:cs typeface="Times New Roman" panose="02020603050405020304" pitchFamily="18" charset="0"/>
                </a:rPr>
                <a:t>Complete the restricted income form</a:t>
              </a:r>
            </a:p>
            <a:p>
              <a:pPr marL="342900" lvl="0" indent="-342900">
                <a:lnSpc>
                  <a:spcPct val="107000"/>
                </a:lnSpc>
                <a:spcAft>
                  <a:spcPts val="800"/>
                </a:spcAft>
                <a:buFont typeface="+mj-lt"/>
                <a:buAutoNum type="arabicPeriod"/>
              </a:pPr>
              <a:r>
                <a:rPr lang="en-GB" dirty="0">
                  <a:effectLst/>
                  <a:ea typeface="Calibri" panose="020F0502020204030204" pitchFamily="34" charset="0"/>
                  <a:cs typeface="Times New Roman" panose="02020603050405020304" pitchFamily="18" charset="0"/>
                </a:rPr>
                <a:t>Attach a copy of the written instructions (backing document) with the return </a:t>
              </a:r>
            </a:p>
          </p:txBody>
        </p:sp>
      </p:grpSp>
      <p:sp>
        <p:nvSpPr>
          <p:cNvPr id="30" name="Title 1">
            <a:extLst>
              <a:ext uri="{FF2B5EF4-FFF2-40B4-BE49-F238E27FC236}">
                <a16:creationId xmlns:a16="http://schemas.microsoft.com/office/drawing/2014/main" id="{A7A33153-0924-8141-6272-43B47B0DC98D}"/>
              </a:ext>
            </a:extLst>
          </p:cNvPr>
          <p:cNvSpPr txBox="1">
            <a:spLocks/>
          </p:cNvSpPr>
          <p:nvPr/>
        </p:nvSpPr>
        <p:spPr>
          <a:xfrm>
            <a:off x="227241" y="363753"/>
            <a:ext cx="7504011" cy="10993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142143"/>
                </a:solidFill>
                <a:latin typeface="Poppins" panose="00000500000000000000" pitchFamily="50" charset="0"/>
                <a:cs typeface="Poppins" panose="00000500000000000000" pitchFamily="50" charset="0"/>
              </a:rPr>
              <a:t>Restricted income</a:t>
            </a:r>
          </a:p>
        </p:txBody>
      </p:sp>
      <p:pic>
        <p:nvPicPr>
          <p:cNvPr id="31" name="Picture 30">
            <a:extLst>
              <a:ext uri="{FF2B5EF4-FFF2-40B4-BE49-F238E27FC236}">
                <a16:creationId xmlns:a16="http://schemas.microsoft.com/office/drawing/2014/main" id="{44135667-D299-4BFA-C215-1C0E6290E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32" name="Straight Connector 31">
            <a:extLst>
              <a:ext uri="{FF2B5EF4-FFF2-40B4-BE49-F238E27FC236}">
                <a16:creationId xmlns:a16="http://schemas.microsoft.com/office/drawing/2014/main" id="{375CB5DF-637A-344D-BDA3-8AB48BCAA5C3}"/>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6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Centralised banking</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302197" y="1310517"/>
            <a:ext cx="7889803" cy="49956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b="1" dirty="0">
                <a:solidFill>
                  <a:schemeClr val="tx1"/>
                </a:solidFill>
              </a:rPr>
              <a:t>All Conferences should have a Centralised NatWest account as their one and only bank account. </a:t>
            </a:r>
          </a:p>
          <a:p>
            <a:pPr marL="342900" indent="-342900" algn="l">
              <a:buFont typeface="Arial" panose="020B0604020202020204" pitchFamily="34" charset="0"/>
              <a:buChar char="•"/>
            </a:pPr>
            <a:r>
              <a:rPr lang="en-GB" sz="2000" dirty="0">
                <a:solidFill>
                  <a:schemeClr val="tx1"/>
                </a:solidFill>
              </a:rPr>
              <a:t>We can update the account details and release the funds.</a:t>
            </a:r>
          </a:p>
          <a:p>
            <a:pPr marL="342900" indent="-342900" algn="l">
              <a:buFont typeface="Arial" panose="020B0604020202020204" pitchFamily="34" charset="0"/>
              <a:buChar char="•"/>
            </a:pPr>
            <a:r>
              <a:rPr lang="en-GB" sz="2000" dirty="0">
                <a:solidFill>
                  <a:schemeClr val="tx1"/>
                </a:solidFill>
              </a:rPr>
              <a:t>It is a requirement of our auditors. </a:t>
            </a:r>
          </a:p>
          <a:p>
            <a:pPr marL="342900" indent="-342900" algn="l">
              <a:buFont typeface="Arial" panose="020B0604020202020204" pitchFamily="34" charset="0"/>
              <a:buChar char="•"/>
            </a:pPr>
            <a:r>
              <a:rPr lang="en-GB" sz="2000" dirty="0">
                <a:solidFill>
                  <a:schemeClr val="tx1"/>
                </a:solidFill>
              </a:rPr>
              <a:t>Makes administration easier and cheaper for SVP</a:t>
            </a:r>
          </a:p>
          <a:p>
            <a:pPr marL="342900" indent="-342900" algn="l">
              <a:buFont typeface="Arial" panose="020B0604020202020204" pitchFamily="34" charset="0"/>
              <a:buChar char="•"/>
            </a:pPr>
            <a:r>
              <a:rPr lang="en-GB" sz="2000" dirty="0"/>
              <a:t>Conferences may not hold a bank account if there is only one active member</a:t>
            </a:r>
          </a:p>
          <a:p>
            <a:pPr marL="342900" indent="-342900" algn="l">
              <a:buFont typeface="Arial" panose="020B0604020202020204" pitchFamily="34" charset="0"/>
              <a:buChar char="•"/>
            </a:pPr>
            <a:r>
              <a:rPr lang="en-GB" sz="2000" dirty="0"/>
              <a:t>Certain Trustees and senior staff are global bank signatories, with access to conference and council funds.</a:t>
            </a:r>
          </a:p>
          <a:p>
            <a:pPr marL="342900" indent="-342900" algn="l">
              <a:buFont typeface="Arial" panose="020B0604020202020204" pitchFamily="34" charset="0"/>
              <a:buChar char="•"/>
            </a:pPr>
            <a:r>
              <a:rPr lang="en-GB" sz="2000" dirty="0"/>
              <a:t>Conferences and Councils need one Trustee to sign cheques or online bank payments over £5,000.</a:t>
            </a:r>
            <a:endParaRPr lang="en-GB" sz="2600" dirty="0">
              <a:solidFill>
                <a:schemeClr val="tx1"/>
              </a:solidFill>
            </a:endParaRPr>
          </a:p>
        </p:txBody>
      </p:sp>
    </p:spTree>
    <p:extLst>
      <p:ext uri="{BB962C8B-B14F-4D97-AF65-F5344CB8AC3E}">
        <p14:creationId xmlns:p14="http://schemas.microsoft.com/office/powerpoint/2010/main" val="336843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8836593" cy="1099340"/>
          </a:xfrm>
          <a:noFill/>
        </p:spPr>
        <p:txBody>
          <a:bodyPr>
            <a:normAutofit fontScale="90000"/>
          </a:bodyPr>
          <a:lstStyle/>
          <a:p>
            <a:pPr algn="l"/>
            <a:r>
              <a:rPr lang="en-GB" sz="4800" dirty="0">
                <a:solidFill>
                  <a:srgbClr val="142143"/>
                </a:solidFill>
                <a:latin typeface="Poppins" panose="00000500000000000000" pitchFamily="50" charset="0"/>
                <a:cs typeface="Poppins" panose="00000500000000000000" pitchFamily="50" charset="0"/>
              </a:rPr>
              <a:t>Centralised Banking - NatWest</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flipV="1">
            <a:off x="-12072" y="6400800"/>
            <a:ext cx="12204072" cy="6465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FAA1BA3-48B4-DE0D-F475-EBD8E6B20A6C}"/>
              </a:ext>
            </a:extLst>
          </p:cNvPr>
          <p:cNvSpPr/>
          <p:nvPr/>
        </p:nvSpPr>
        <p:spPr>
          <a:xfrm>
            <a:off x="136915" y="4157513"/>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5CCBF8C1-0B93-69A7-643C-F278E855D7D2}"/>
              </a:ext>
            </a:extLst>
          </p:cNvPr>
          <p:cNvGrpSpPr/>
          <p:nvPr/>
        </p:nvGrpSpPr>
        <p:grpSpPr>
          <a:xfrm>
            <a:off x="585440" y="4567304"/>
            <a:ext cx="3234500" cy="2053356"/>
            <a:chOff x="836883" y="432324"/>
            <a:chExt cx="4093501" cy="2599373"/>
          </a:xfrm>
        </p:grpSpPr>
        <p:sp>
          <p:nvSpPr>
            <p:cNvPr id="17" name="Rectangle: Rounded Corners 16">
              <a:extLst>
                <a:ext uri="{FF2B5EF4-FFF2-40B4-BE49-F238E27FC236}">
                  <a16:creationId xmlns:a16="http://schemas.microsoft.com/office/drawing/2014/main" id="{EC7734DB-AC2F-5B39-047B-ADB9E5CB6807}"/>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Rounded Corners 5">
              <a:extLst>
                <a:ext uri="{FF2B5EF4-FFF2-40B4-BE49-F238E27FC236}">
                  <a16:creationId xmlns:a16="http://schemas.microsoft.com/office/drawing/2014/main" id="{149AFC58-CF8A-93FD-0A61-35FE81D71966}"/>
                </a:ext>
              </a:extLst>
            </p:cNvPr>
            <p:cNvSpPr txBox="1"/>
            <p:nvPr/>
          </p:nvSpPr>
          <p:spPr>
            <a:xfrm>
              <a:off x="913016" y="508457"/>
              <a:ext cx="3941235" cy="2447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defTabSz="1422400">
                <a:lnSpc>
                  <a:spcPct val="90000"/>
                </a:lnSpc>
                <a:spcBef>
                  <a:spcPct val="0"/>
                </a:spcBef>
                <a:spcAft>
                  <a:spcPct val="35000"/>
                </a:spcAft>
                <a:buNone/>
              </a:pPr>
              <a:endParaRPr lang="en-GB" sz="2000" kern="1200" dirty="0"/>
            </a:p>
            <a:p>
              <a:pPr marL="0" lvl="0" indent="0" defTabSz="1422400">
                <a:lnSpc>
                  <a:spcPct val="90000"/>
                </a:lnSpc>
                <a:spcBef>
                  <a:spcPct val="0"/>
                </a:spcBef>
                <a:spcAft>
                  <a:spcPct val="35000"/>
                </a:spcAft>
                <a:buNone/>
              </a:pPr>
              <a:r>
                <a:rPr lang="en-GB" kern="1200" dirty="0"/>
                <a:t>All Members details should be on CiVi (SVP database)</a:t>
              </a:r>
            </a:p>
            <a:p>
              <a:pPr defTabSz="1422400">
                <a:lnSpc>
                  <a:spcPct val="90000"/>
                </a:lnSpc>
                <a:spcBef>
                  <a:spcPct val="0"/>
                </a:spcBef>
                <a:spcAft>
                  <a:spcPct val="35000"/>
                </a:spcAft>
              </a:pPr>
              <a:r>
                <a:rPr lang="en-GB" dirty="0"/>
                <a:t>Bank signatories for all SVP bank accounts or any changes of signatories to these accounts need to be arranged via National Office</a:t>
              </a:r>
              <a:endParaRPr lang="en-GB" kern="1200" dirty="0"/>
            </a:p>
            <a:p>
              <a:pPr marL="0" lvl="0" indent="0" defTabSz="1422400">
                <a:lnSpc>
                  <a:spcPct val="90000"/>
                </a:lnSpc>
                <a:spcBef>
                  <a:spcPct val="0"/>
                </a:spcBef>
                <a:spcAft>
                  <a:spcPct val="35000"/>
                </a:spcAft>
                <a:buNone/>
              </a:pPr>
              <a:endParaRPr lang="en-US" sz="1600" kern="1200" dirty="0"/>
            </a:p>
          </p:txBody>
        </p:sp>
      </p:grpSp>
      <p:sp>
        <p:nvSpPr>
          <p:cNvPr id="31" name="Rectangle: Rounded Corners 30">
            <a:extLst>
              <a:ext uri="{FF2B5EF4-FFF2-40B4-BE49-F238E27FC236}">
                <a16:creationId xmlns:a16="http://schemas.microsoft.com/office/drawing/2014/main" id="{A88E54DC-4428-6FC8-2F63-FA1DF8061B96}"/>
              </a:ext>
            </a:extLst>
          </p:cNvPr>
          <p:cNvSpPr/>
          <p:nvPr/>
        </p:nvSpPr>
        <p:spPr>
          <a:xfrm>
            <a:off x="136915" y="1495653"/>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29DA14C-ABA3-55A8-D17C-A79507B7FBC2}"/>
              </a:ext>
            </a:extLst>
          </p:cNvPr>
          <p:cNvGrpSpPr/>
          <p:nvPr/>
        </p:nvGrpSpPr>
        <p:grpSpPr>
          <a:xfrm>
            <a:off x="591748" y="1930006"/>
            <a:ext cx="3234500" cy="2053356"/>
            <a:chOff x="836883" y="432324"/>
            <a:chExt cx="4093501" cy="2599373"/>
          </a:xfrm>
        </p:grpSpPr>
        <p:sp>
          <p:nvSpPr>
            <p:cNvPr id="33" name="Rectangle: Rounded Corners 32">
              <a:extLst>
                <a:ext uri="{FF2B5EF4-FFF2-40B4-BE49-F238E27FC236}">
                  <a16:creationId xmlns:a16="http://schemas.microsoft.com/office/drawing/2014/main" id="{35E20A44-2B5B-C536-5446-D06BEF5D8545}"/>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Rectangle: Rounded Corners 5">
              <a:extLst>
                <a:ext uri="{FF2B5EF4-FFF2-40B4-BE49-F238E27FC236}">
                  <a16:creationId xmlns:a16="http://schemas.microsoft.com/office/drawing/2014/main" id="{299C015E-112A-A2CC-4C9C-EE40D3E7C9D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l"/>
              <a:r>
                <a:rPr lang="en-GB" sz="2200" b="1" dirty="0">
                  <a:solidFill>
                    <a:schemeClr val="tx1"/>
                  </a:solidFill>
                </a:rPr>
                <a:t>All Conferences should have a centralised NatWest account as their one and only bank account. </a:t>
              </a:r>
            </a:p>
          </p:txBody>
        </p:sp>
      </p:grpSp>
      <p:sp>
        <p:nvSpPr>
          <p:cNvPr id="35" name="Rectangle: Rounded Corners 34">
            <a:extLst>
              <a:ext uri="{FF2B5EF4-FFF2-40B4-BE49-F238E27FC236}">
                <a16:creationId xmlns:a16="http://schemas.microsoft.com/office/drawing/2014/main" id="{B889FCC4-C868-E49E-DFE9-33FA0C70FA6E}"/>
              </a:ext>
            </a:extLst>
          </p:cNvPr>
          <p:cNvSpPr/>
          <p:nvPr/>
        </p:nvSpPr>
        <p:spPr>
          <a:xfrm>
            <a:off x="4219774" y="4135212"/>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96AB5CFD-5C14-6994-F494-F0D37713FBB5}"/>
              </a:ext>
            </a:extLst>
          </p:cNvPr>
          <p:cNvGrpSpPr/>
          <p:nvPr/>
        </p:nvGrpSpPr>
        <p:grpSpPr>
          <a:xfrm>
            <a:off x="4668299" y="4567304"/>
            <a:ext cx="3234500" cy="2053356"/>
            <a:chOff x="836883" y="432324"/>
            <a:chExt cx="4093501" cy="2599373"/>
          </a:xfrm>
        </p:grpSpPr>
        <p:sp>
          <p:nvSpPr>
            <p:cNvPr id="37" name="Rectangle: Rounded Corners 36">
              <a:extLst>
                <a:ext uri="{FF2B5EF4-FFF2-40B4-BE49-F238E27FC236}">
                  <a16:creationId xmlns:a16="http://schemas.microsoft.com/office/drawing/2014/main" id="{94CDBA51-A28D-49B5-3CC4-F47DFA656358}"/>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Rectangle: Rounded Corners 5">
              <a:extLst>
                <a:ext uri="{FF2B5EF4-FFF2-40B4-BE49-F238E27FC236}">
                  <a16:creationId xmlns:a16="http://schemas.microsoft.com/office/drawing/2014/main" id="{7BDF4FEF-FF7D-40A9-8AB5-6CBEABF196DF}"/>
                </a:ext>
              </a:extLst>
            </p:cNvPr>
            <p:cNvSpPr txBox="1"/>
            <p:nvPr/>
          </p:nvSpPr>
          <p:spPr>
            <a:xfrm>
              <a:off x="913016" y="508457"/>
              <a:ext cx="3941235" cy="2447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buNone/>
              </a:pPr>
              <a:r>
                <a:rPr lang="en-GB" sz="2800" kern="1200" dirty="0"/>
                <a:t>Access Bankline </a:t>
              </a:r>
            </a:p>
            <a:p>
              <a:pPr marL="285750" lvl="0" indent="-285750" defTabSz="1422400">
                <a:lnSpc>
                  <a:spcPct val="90000"/>
                </a:lnSpc>
                <a:spcBef>
                  <a:spcPct val="0"/>
                </a:spcBef>
                <a:buFont typeface="Arial" panose="020B0604020202020204" pitchFamily="34" charset="0"/>
                <a:buChar char="•"/>
              </a:pPr>
              <a:r>
                <a:rPr lang="en-US" sz="1600" dirty="0">
                  <a:solidFill>
                    <a:schemeClr val="tx1"/>
                  </a:solidFill>
                  <a:effectLst/>
                  <a:latin typeface="Arial" panose="020B0604020202020204" pitchFamily="34" charset="0"/>
                  <a:ea typeface="Times New Roman" panose="02020603050405020304" pitchFamily="18" charset="0"/>
                </a:rPr>
                <a:t>Minimum 2 Users – must be existing signatories</a:t>
              </a:r>
            </a:p>
            <a:p>
              <a:pPr lvl="0" defTabSz="1422400">
                <a:lnSpc>
                  <a:spcPct val="90000"/>
                </a:lnSpc>
                <a:spcBef>
                  <a:spcPct val="0"/>
                </a:spcBef>
              </a:pPr>
              <a:r>
                <a:rPr lang="en-US" sz="1600" dirty="0">
                  <a:solidFill>
                    <a:schemeClr val="tx1"/>
                  </a:solidFill>
                  <a:latin typeface="Arial" panose="020B0604020202020204" pitchFamily="34" charset="0"/>
                  <a:ea typeface="Times New Roman" panose="02020603050405020304" pitchFamily="18" charset="0"/>
                </a:rPr>
                <a:t>A</a:t>
              </a:r>
              <a:r>
                <a:rPr lang="en-US" sz="1600" dirty="0">
                  <a:solidFill>
                    <a:schemeClr val="tx1"/>
                  </a:solidFill>
                  <a:effectLst/>
                  <a:latin typeface="Arial" panose="020B0604020202020204" pitchFamily="34" charset="0"/>
                  <a:ea typeface="Times New Roman" panose="02020603050405020304" pitchFamily="18" charset="0"/>
                </a:rPr>
                <a:t>ccess the account at any time, check the balance, transfer funds, make payments and set up direct debits and standing orders</a:t>
              </a:r>
              <a:endParaRPr lang="en-US" sz="1600" kern="1200" dirty="0">
                <a:solidFill>
                  <a:schemeClr val="tx1"/>
                </a:solidFill>
              </a:endParaRPr>
            </a:p>
          </p:txBody>
        </p:sp>
      </p:grpSp>
      <p:sp>
        <p:nvSpPr>
          <p:cNvPr id="39" name="Rectangle: Rounded Corners 38">
            <a:extLst>
              <a:ext uri="{FF2B5EF4-FFF2-40B4-BE49-F238E27FC236}">
                <a16:creationId xmlns:a16="http://schemas.microsoft.com/office/drawing/2014/main" id="{9FE03C85-B992-A3D9-CAD1-F4AF42C1F5B4}"/>
              </a:ext>
            </a:extLst>
          </p:cNvPr>
          <p:cNvSpPr/>
          <p:nvPr/>
        </p:nvSpPr>
        <p:spPr>
          <a:xfrm>
            <a:off x="4227965" y="1476729"/>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B170D96F-9765-1B8A-3851-E747B338B041}"/>
              </a:ext>
            </a:extLst>
          </p:cNvPr>
          <p:cNvGrpSpPr/>
          <p:nvPr/>
        </p:nvGrpSpPr>
        <p:grpSpPr>
          <a:xfrm>
            <a:off x="4682798" y="1908821"/>
            <a:ext cx="3234500" cy="2053356"/>
            <a:chOff x="836883" y="432324"/>
            <a:chExt cx="4093501" cy="2599373"/>
          </a:xfrm>
        </p:grpSpPr>
        <p:sp>
          <p:nvSpPr>
            <p:cNvPr id="41" name="Rectangle: Rounded Corners 40">
              <a:extLst>
                <a:ext uri="{FF2B5EF4-FFF2-40B4-BE49-F238E27FC236}">
                  <a16:creationId xmlns:a16="http://schemas.microsoft.com/office/drawing/2014/main" id="{D1819916-5B97-6801-DC8F-381E161B68B6}"/>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2" name="Rectangle: Rounded Corners 5">
              <a:extLst>
                <a:ext uri="{FF2B5EF4-FFF2-40B4-BE49-F238E27FC236}">
                  <a16:creationId xmlns:a16="http://schemas.microsoft.com/office/drawing/2014/main" id="{8E455D61-BA0E-B1D0-5226-5B4F909324AD}"/>
                </a:ext>
              </a:extLst>
            </p:cNvPr>
            <p:cNvSpPr txBox="1"/>
            <p:nvPr/>
          </p:nvSpPr>
          <p:spPr>
            <a:xfrm>
              <a:off x="913016" y="508457"/>
              <a:ext cx="3941234" cy="2447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defTabSz="1422400" rtl="0" eaLnBrk="1" fontAlgn="auto" latinLnBrk="0" hangingPunct="1">
                <a:lnSpc>
                  <a:spcPct val="90000"/>
                </a:lnSpc>
                <a:spcBef>
                  <a:spcPct val="0"/>
                </a:spcBef>
                <a:spcAft>
                  <a:spcPct val="35000"/>
                </a:spcAft>
                <a:buClrTx/>
                <a:buSzTx/>
                <a:buFontTx/>
                <a:buNone/>
                <a:tabLst/>
                <a:defRPr/>
              </a:pPr>
              <a:r>
                <a:rPr lang="en-GB" sz="2000" dirty="0">
                  <a:solidFill>
                    <a:schemeClr val="tx1"/>
                  </a:solidFill>
                </a:rPr>
                <a:t>Accounts outside the centralised system get forgotten, particularly if a Conference goes into abeyance without emptying and closing the account</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43" name="Rectangle: Rounded Corners 42">
            <a:extLst>
              <a:ext uri="{FF2B5EF4-FFF2-40B4-BE49-F238E27FC236}">
                <a16:creationId xmlns:a16="http://schemas.microsoft.com/office/drawing/2014/main" id="{1F6E87D5-CF41-EBBC-9F18-301BEAFF234B}"/>
              </a:ext>
            </a:extLst>
          </p:cNvPr>
          <p:cNvSpPr/>
          <p:nvPr/>
        </p:nvSpPr>
        <p:spPr>
          <a:xfrm>
            <a:off x="8317940" y="1514539"/>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4095D9B1-FFD1-7D7E-6AF5-5463B799760B}"/>
              </a:ext>
            </a:extLst>
          </p:cNvPr>
          <p:cNvGrpSpPr/>
          <p:nvPr/>
        </p:nvGrpSpPr>
        <p:grpSpPr>
          <a:xfrm>
            <a:off x="8772773" y="1946631"/>
            <a:ext cx="3234500" cy="2053356"/>
            <a:chOff x="836883" y="432324"/>
            <a:chExt cx="4093501" cy="2599373"/>
          </a:xfrm>
        </p:grpSpPr>
        <p:sp>
          <p:nvSpPr>
            <p:cNvPr id="45" name="Rectangle: Rounded Corners 44">
              <a:extLst>
                <a:ext uri="{FF2B5EF4-FFF2-40B4-BE49-F238E27FC236}">
                  <a16:creationId xmlns:a16="http://schemas.microsoft.com/office/drawing/2014/main" id="{578747BB-DF44-7DEE-0C13-1DB0CA56D5D1}"/>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6" name="Rectangle: Rounded Corners 5">
              <a:extLst>
                <a:ext uri="{FF2B5EF4-FFF2-40B4-BE49-F238E27FC236}">
                  <a16:creationId xmlns:a16="http://schemas.microsoft.com/office/drawing/2014/main" id="{674D2330-0AA1-C4DA-7AC4-3C7C457406E1}"/>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342900" indent="-342900" algn="l">
                <a:buFont typeface="Arial" panose="020B0604020202020204" pitchFamily="34" charset="0"/>
                <a:buChar char="•"/>
              </a:pPr>
              <a:r>
                <a:rPr lang="en-GB" sz="1600" dirty="0">
                  <a:solidFill>
                    <a:schemeClr val="tx1"/>
                  </a:solidFill>
                </a:rPr>
                <a:t>Depositing cash at NW branches, Post Offices and RBS* branches</a:t>
              </a:r>
            </a:p>
            <a:p>
              <a:pPr marL="342900" indent="-342900" algn="l">
                <a:buFont typeface="Arial" panose="020B0604020202020204" pitchFamily="34" charset="0"/>
                <a:buChar char="•"/>
              </a:pPr>
              <a:r>
                <a:rPr lang="en-GB" sz="1600" dirty="0">
                  <a:solidFill>
                    <a:schemeClr val="tx1"/>
                  </a:solidFill>
                </a:rPr>
                <a:t>Withdrawal of cash at NW and RBS* branches via Cheque</a:t>
              </a:r>
            </a:p>
            <a:p>
              <a:pPr marL="342900" indent="-342900">
                <a:buFont typeface="Arial" panose="020B0604020202020204" pitchFamily="34" charset="0"/>
                <a:buChar char="•"/>
              </a:pPr>
              <a:r>
                <a:rPr lang="en-GB" sz="1600" dirty="0"/>
                <a:t>Banking stationery /monthly statements sent to correspondent</a:t>
              </a:r>
              <a:endParaRPr lang="en-US" sz="1600" kern="1200" dirty="0"/>
            </a:p>
          </p:txBody>
        </p:sp>
      </p:grpSp>
      <p:sp>
        <p:nvSpPr>
          <p:cNvPr id="47" name="Rectangle: Rounded Corners 46">
            <a:extLst>
              <a:ext uri="{FF2B5EF4-FFF2-40B4-BE49-F238E27FC236}">
                <a16:creationId xmlns:a16="http://schemas.microsoft.com/office/drawing/2014/main" id="{59443BB7-DBA3-7609-A901-1AB20683CAB1}"/>
              </a:ext>
            </a:extLst>
          </p:cNvPr>
          <p:cNvSpPr/>
          <p:nvPr/>
        </p:nvSpPr>
        <p:spPr>
          <a:xfrm>
            <a:off x="8317940" y="4151345"/>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3852053F-5524-1F62-F245-5F9A1C4D0257}"/>
              </a:ext>
            </a:extLst>
          </p:cNvPr>
          <p:cNvGrpSpPr/>
          <p:nvPr/>
        </p:nvGrpSpPr>
        <p:grpSpPr>
          <a:xfrm>
            <a:off x="8766465" y="4583437"/>
            <a:ext cx="3234500" cy="2053356"/>
            <a:chOff x="836883" y="432324"/>
            <a:chExt cx="4093501" cy="2599373"/>
          </a:xfrm>
        </p:grpSpPr>
        <p:sp>
          <p:nvSpPr>
            <p:cNvPr id="49" name="Rectangle: Rounded Corners 48">
              <a:extLst>
                <a:ext uri="{FF2B5EF4-FFF2-40B4-BE49-F238E27FC236}">
                  <a16:creationId xmlns:a16="http://schemas.microsoft.com/office/drawing/2014/main" id="{E98F963D-EE00-A80A-6A42-219144373B02}"/>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0" name="Rectangle: Rounded Corners 5">
              <a:extLst>
                <a:ext uri="{FF2B5EF4-FFF2-40B4-BE49-F238E27FC236}">
                  <a16:creationId xmlns:a16="http://schemas.microsoft.com/office/drawing/2014/main" id="{3576C3C8-B3EF-42A1-453B-69F792519D9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a:r>
                <a:rPr lang="en-GB" sz="3200" dirty="0">
                  <a:solidFill>
                    <a:schemeClr val="tx1"/>
                  </a:solidFill>
                </a:rPr>
                <a:t>Apply for Conference Credit Card</a:t>
              </a:r>
            </a:p>
          </p:txBody>
        </p:sp>
      </p:grpSp>
    </p:spTree>
    <p:extLst>
      <p:ext uri="{BB962C8B-B14F-4D97-AF65-F5344CB8AC3E}">
        <p14:creationId xmlns:p14="http://schemas.microsoft.com/office/powerpoint/2010/main" val="111787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414558" cy="1099340"/>
          </a:xfrm>
          <a:noFill/>
        </p:spPr>
        <p:txBody>
          <a:bodyPr>
            <a:noAutofit/>
          </a:bodyPr>
          <a:lstStyle/>
          <a:p>
            <a:pPr algn="l"/>
            <a:r>
              <a:rPr lang="en-GB" sz="3500" dirty="0">
                <a:solidFill>
                  <a:srgbClr val="142143"/>
                </a:solidFill>
                <a:latin typeface="Poppins" panose="00000500000000000000" pitchFamily="50" charset="0"/>
                <a:cs typeface="Poppins" panose="00000500000000000000" pitchFamily="50" charset="0"/>
              </a:rPr>
              <a:t>Banking Arrangements</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8645" y="1324303"/>
            <a:ext cx="7889803" cy="51185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422400">
              <a:spcBef>
                <a:spcPct val="0"/>
              </a:spcBef>
              <a:spcAft>
                <a:spcPct val="35000"/>
              </a:spcAft>
              <a:defRPr/>
            </a:pPr>
            <a:r>
              <a:rPr lang="en-GB" sz="2000" b="1" dirty="0"/>
              <a:t>We require Conferences/Councils to bank within the Society’s centralised banking scheme with The NatWest Bank. </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2000" dirty="0"/>
              <a:t>All funds must be deposited within the approved centralised banking system </a:t>
            </a:r>
            <a:r>
              <a:rPr lang="en-GB" sz="1900" dirty="0"/>
              <a:t>and never in a personal or a Parish bank account for any reason. </a:t>
            </a:r>
          </a:p>
          <a:p>
            <a:pPr marL="342900" indent="-342900" algn="l" defTabSz="1422400">
              <a:spcBef>
                <a:spcPct val="0"/>
              </a:spcBef>
              <a:spcAft>
                <a:spcPct val="35000"/>
              </a:spcAft>
              <a:buFont typeface="Arial" panose="020B0604020202020204" pitchFamily="34" charset="0"/>
              <a:buChar char="•"/>
              <a:defRPr/>
            </a:pPr>
            <a:r>
              <a:rPr lang="en-GB" sz="1900" dirty="0"/>
              <a:t>All charges are met nationally</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900" dirty="0"/>
              <a:t>Please have a minimum of 3 signatories on your bank account. At least two signatories are required for all bank transactions and cheque signing on the Conference/Council bank account(s) and Bankline access. </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900" dirty="0"/>
              <a:t>Only one SVP member per family/household can be a signatory to an individual Conference or Council bank account at any one time</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900" dirty="0"/>
              <a:t>A cheque signatory should never sign a cheque or online payments made payable to themselves – for instance for reimbursement of expenses. </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900" dirty="0"/>
              <a:t>Where you intend to claim a Gift Aid refund on any total amount of money over £50 at any one time, please ensure that the amount relating to the claim is banked and separately identifiable on the bank statement in order to provide an audit trail for HMRC.</a:t>
            </a:r>
          </a:p>
          <a:p>
            <a:pPr marL="342900" marR="0" lvl="0" indent="-34290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GB" sz="1900" dirty="0"/>
              <a:t>The Treasurer is to carry out regular bank reconciliations, at least once a quarter, but preferably once a month.  Unfortunately, banks do make mistakes.  Resolve any discrepancy without delay. </a:t>
            </a:r>
          </a:p>
        </p:txBody>
      </p:sp>
      <p:sp>
        <p:nvSpPr>
          <p:cNvPr id="3" name="TextBox 2">
            <a:extLst>
              <a:ext uri="{FF2B5EF4-FFF2-40B4-BE49-F238E27FC236}">
                <a16:creationId xmlns:a16="http://schemas.microsoft.com/office/drawing/2014/main" id="{F0BD25AF-7F24-5E68-34A8-F172E7CB990C}"/>
              </a:ext>
            </a:extLst>
          </p:cNvPr>
          <p:cNvSpPr txBox="1"/>
          <p:nvPr/>
        </p:nvSpPr>
        <p:spPr>
          <a:xfrm>
            <a:off x="4048645" y="6442840"/>
            <a:ext cx="83284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Additional resource</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Members Guidance Manual – Finance Policy - Banking Procedure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27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rmAutofit/>
          </a:bodyPr>
          <a:lstStyle/>
          <a:p>
            <a:pPr algn="l"/>
            <a:r>
              <a:rPr lang="en-GB" sz="4800" dirty="0">
                <a:solidFill>
                  <a:srgbClr val="142143"/>
                </a:solidFill>
                <a:latin typeface="Poppins" panose="00000500000000000000" pitchFamily="50" charset="0"/>
                <a:cs typeface="Poppins" panose="00000500000000000000" pitchFamily="50" charset="0"/>
              </a:rPr>
              <a:t>Purpose</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a:off x="0" y="6400800"/>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FAA1BA3-48B4-DE0D-F475-EBD8E6B20A6C}"/>
              </a:ext>
            </a:extLst>
          </p:cNvPr>
          <p:cNvSpPr/>
          <p:nvPr/>
        </p:nvSpPr>
        <p:spPr>
          <a:xfrm>
            <a:off x="66808" y="4159947"/>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5CCBF8C1-0B93-69A7-643C-F278E855D7D2}"/>
              </a:ext>
            </a:extLst>
          </p:cNvPr>
          <p:cNvGrpSpPr/>
          <p:nvPr/>
        </p:nvGrpSpPr>
        <p:grpSpPr>
          <a:xfrm>
            <a:off x="488203" y="4634393"/>
            <a:ext cx="2471741" cy="2053356"/>
            <a:chOff x="836883" y="432324"/>
            <a:chExt cx="4093501" cy="2599373"/>
          </a:xfrm>
        </p:grpSpPr>
        <p:sp>
          <p:nvSpPr>
            <p:cNvPr id="17" name="Rectangle: Rounded Corners 16">
              <a:extLst>
                <a:ext uri="{FF2B5EF4-FFF2-40B4-BE49-F238E27FC236}">
                  <a16:creationId xmlns:a16="http://schemas.microsoft.com/office/drawing/2014/main" id="{EC7734DB-AC2F-5B39-047B-ADB9E5CB6807}"/>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Rounded Corners 5">
              <a:extLst>
                <a:ext uri="{FF2B5EF4-FFF2-40B4-BE49-F238E27FC236}">
                  <a16:creationId xmlns:a16="http://schemas.microsoft.com/office/drawing/2014/main" id="{149AFC58-CF8A-93FD-0A61-35FE81D71966}"/>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Restricted / Unrestricted</a:t>
              </a:r>
            </a:p>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2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Use of Conference Funds</a:t>
              </a:r>
              <a:endParaRPr kumimoji="0" lang="en-US" sz="2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1" name="Rectangle: Rounded Corners 30">
            <a:extLst>
              <a:ext uri="{FF2B5EF4-FFF2-40B4-BE49-F238E27FC236}">
                <a16:creationId xmlns:a16="http://schemas.microsoft.com/office/drawing/2014/main" id="{A88E54DC-4428-6FC8-2F63-FA1DF8061B96}"/>
              </a:ext>
            </a:extLst>
          </p:cNvPr>
          <p:cNvSpPr/>
          <p:nvPr/>
        </p:nvSpPr>
        <p:spPr>
          <a:xfrm>
            <a:off x="79385" y="1518134"/>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29DA14C-ABA3-55A8-D17C-A79507B7FBC2}"/>
              </a:ext>
            </a:extLst>
          </p:cNvPr>
          <p:cNvGrpSpPr/>
          <p:nvPr/>
        </p:nvGrpSpPr>
        <p:grpSpPr>
          <a:xfrm>
            <a:off x="534218" y="1950226"/>
            <a:ext cx="2471741" cy="2053356"/>
            <a:chOff x="836883" y="432324"/>
            <a:chExt cx="4093501" cy="2599373"/>
          </a:xfrm>
        </p:grpSpPr>
        <p:sp>
          <p:nvSpPr>
            <p:cNvPr id="33" name="Rectangle: Rounded Corners 32">
              <a:extLst>
                <a:ext uri="{FF2B5EF4-FFF2-40B4-BE49-F238E27FC236}">
                  <a16:creationId xmlns:a16="http://schemas.microsoft.com/office/drawing/2014/main" id="{35E20A44-2B5B-C536-5446-D06BEF5D8545}"/>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Rectangle: Rounded Corners 5">
              <a:extLst>
                <a:ext uri="{FF2B5EF4-FFF2-40B4-BE49-F238E27FC236}">
                  <a16:creationId xmlns:a16="http://schemas.microsoft.com/office/drawing/2014/main" id="{299C015E-112A-A2CC-4C9C-EE40D3E7C9D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To help members in their role as Treasurer</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5" name="Rectangle: Rounded Corners 34">
            <a:extLst>
              <a:ext uri="{FF2B5EF4-FFF2-40B4-BE49-F238E27FC236}">
                <a16:creationId xmlns:a16="http://schemas.microsoft.com/office/drawing/2014/main" id="{B889FCC4-C868-E49E-DFE9-33FA0C70FA6E}"/>
              </a:ext>
            </a:extLst>
          </p:cNvPr>
          <p:cNvSpPr/>
          <p:nvPr/>
        </p:nvSpPr>
        <p:spPr>
          <a:xfrm>
            <a:off x="3060931" y="4176617"/>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96AB5CFD-5C14-6994-F494-F0D37713FBB5}"/>
              </a:ext>
            </a:extLst>
          </p:cNvPr>
          <p:cNvGrpSpPr/>
          <p:nvPr/>
        </p:nvGrpSpPr>
        <p:grpSpPr>
          <a:xfrm>
            <a:off x="3509456" y="4608709"/>
            <a:ext cx="2471741" cy="2053356"/>
            <a:chOff x="836883" y="432324"/>
            <a:chExt cx="4093501" cy="2599373"/>
          </a:xfrm>
        </p:grpSpPr>
        <p:sp>
          <p:nvSpPr>
            <p:cNvPr id="37" name="Rectangle: Rounded Corners 36">
              <a:extLst>
                <a:ext uri="{FF2B5EF4-FFF2-40B4-BE49-F238E27FC236}">
                  <a16:creationId xmlns:a16="http://schemas.microsoft.com/office/drawing/2014/main" id="{94CDBA51-A28D-49B5-3CC4-F47DFA656358}"/>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Rectangle: Rounded Corners 5">
              <a:extLst>
                <a:ext uri="{FF2B5EF4-FFF2-40B4-BE49-F238E27FC236}">
                  <a16:creationId xmlns:a16="http://schemas.microsoft.com/office/drawing/2014/main" id="{7BDF4FEF-FF7D-40A9-8AB5-6CBEABF196DF}"/>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Gift Aid</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9" name="Rectangle: Rounded Corners 38">
            <a:extLst>
              <a:ext uri="{FF2B5EF4-FFF2-40B4-BE49-F238E27FC236}">
                <a16:creationId xmlns:a16="http://schemas.microsoft.com/office/drawing/2014/main" id="{9FE03C85-B992-A3D9-CAD1-F4AF42C1F5B4}"/>
              </a:ext>
            </a:extLst>
          </p:cNvPr>
          <p:cNvSpPr/>
          <p:nvPr/>
        </p:nvSpPr>
        <p:spPr>
          <a:xfrm>
            <a:off x="3060931" y="1518134"/>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B170D96F-9765-1B8A-3851-E747B338B041}"/>
              </a:ext>
            </a:extLst>
          </p:cNvPr>
          <p:cNvGrpSpPr/>
          <p:nvPr/>
        </p:nvGrpSpPr>
        <p:grpSpPr>
          <a:xfrm>
            <a:off x="3515764" y="1950226"/>
            <a:ext cx="2471741" cy="2053356"/>
            <a:chOff x="836883" y="432324"/>
            <a:chExt cx="4093501" cy="2599373"/>
          </a:xfrm>
        </p:grpSpPr>
        <p:sp>
          <p:nvSpPr>
            <p:cNvPr id="41" name="Rectangle: Rounded Corners 40">
              <a:extLst>
                <a:ext uri="{FF2B5EF4-FFF2-40B4-BE49-F238E27FC236}">
                  <a16:creationId xmlns:a16="http://schemas.microsoft.com/office/drawing/2014/main" id="{D1819916-5B97-6801-DC8F-381E161B68B6}"/>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2" name="Rectangle: Rounded Corners 5">
              <a:extLst>
                <a:ext uri="{FF2B5EF4-FFF2-40B4-BE49-F238E27FC236}">
                  <a16:creationId xmlns:a16="http://schemas.microsoft.com/office/drawing/2014/main" id="{8E455D61-BA0E-B1D0-5226-5B4F909324AD}"/>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Record Keeping</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43" name="Rectangle: Rounded Corners 42">
            <a:extLst>
              <a:ext uri="{FF2B5EF4-FFF2-40B4-BE49-F238E27FC236}">
                <a16:creationId xmlns:a16="http://schemas.microsoft.com/office/drawing/2014/main" id="{1F6E87D5-CF41-EBBC-9F18-301BEAFF234B}"/>
              </a:ext>
            </a:extLst>
          </p:cNvPr>
          <p:cNvSpPr/>
          <p:nvPr/>
        </p:nvSpPr>
        <p:spPr>
          <a:xfrm>
            <a:off x="6086001" y="1550030"/>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4095D9B1-FFD1-7D7E-6AF5-5463B799760B}"/>
              </a:ext>
            </a:extLst>
          </p:cNvPr>
          <p:cNvGrpSpPr/>
          <p:nvPr/>
        </p:nvGrpSpPr>
        <p:grpSpPr>
          <a:xfrm>
            <a:off x="6550060" y="1955233"/>
            <a:ext cx="2471741" cy="2053356"/>
            <a:chOff x="836883" y="432324"/>
            <a:chExt cx="4093501" cy="2599373"/>
          </a:xfrm>
        </p:grpSpPr>
        <p:sp>
          <p:nvSpPr>
            <p:cNvPr id="45" name="Rectangle: Rounded Corners 44">
              <a:extLst>
                <a:ext uri="{FF2B5EF4-FFF2-40B4-BE49-F238E27FC236}">
                  <a16:creationId xmlns:a16="http://schemas.microsoft.com/office/drawing/2014/main" id="{578747BB-DF44-7DEE-0C13-1DB0CA56D5D1}"/>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6" name="Rectangle: Rounded Corners 5">
              <a:extLst>
                <a:ext uri="{FF2B5EF4-FFF2-40B4-BE49-F238E27FC236}">
                  <a16:creationId xmlns:a16="http://schemas.microsoft.com/office/drawing/2014/main" id="{674D2330-0AA1-C4DA-7AC4-3C7C457406E1}"/>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How to complete a workbook</a:t>
              </a:r>
            </a:p>
          </p:txBody>
        </p:sp>
      </p:grpSp>
      <p:sp>
        <p:nvSpPr>
          <p:cNvPr id="47" name="Rectangle: Rounded Corners 46">
            <a:extLst>
              <a:ext uri="{FF2B5EF4-FFF2-40B4-BE49-F238E27FC236}">
                <a16:creationId xmlns:a16="http://schemas.microsoft.com/office/drawing/2014/main" id="{59443BB7-DBA3-7609-A901-1AB20683CAB1}"/>
              </a:ext>
            </a:extLst>
          </p:cNvPr>
          <p:cNvSpPr/>
          <p:nvPr/>
        </p:nvSpPr>
        <p:spPr>
          <a:xfrm>
            <a:off x="6095227" y="4159947"/>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3852053F-5524-1F62-F245-5F9A1C4D0257}"/>
              </a:ext>
            </a:extLst>
          </p:cNvPr>
          <p:cNvGrpSpPr/>
          <p:nvPr/>
        </p:nvGrpSpPr>
        <p:grpSpPr>
          <a:xfrm>
            <a:off x="6543752" y="4592039"/>
            <a:ext cx="2471741" cy="2053356"/>
            <a:chOff x="836883" y="432324"/>
            <a:chExt cx="4093501" cy="2599373"/>
          </a:xfrm>
        </p:grpSpPr>
        <p:sp>
          <p:nvSpPr>
            <p:cNvPr id="49" name="Rectangle: Rounded Corners 48">
              <a:extLst>
                <a:ext uri="{FF2B5EF4-FFF2-40B4-BE49-F238E27FC236}">
                  <a16:creationId xmlns:a16="http://schemas.microsoft.com/office/drawing/2014/main" id="{E98F963D-EE00-A80A-6A42-219144373B02}"/>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0" name="Rectangle: Rounded Corners 5">
              <a:extLst>
                <a:ext uri="{FF2B5EF4-FFF2-40B4-BE49-F238E27FC236}">
                  <a16:creationId xmlns:a16="http://schemas.microsoft.com/office/drawing/2014/main" id="{3576C3C8-B3EF-42A1-453B-69F792519D9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NatWest Banking</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Rounded Corners 2">
            <a:extLst>
              <a:ext uri="{FF2B5EF4-FFF2-40B4-BE49-F238E27FC236}">
                <a16:creationId xmlns:a16="http://schemas.microsoft.com/office/drawing/2014/main" id="{117E143F-380F-CEA1-75EE-A4B7E92C4A3D}"/>
              </a:ext>
            </a:extLst>
          </p:cNvPr>
          <p:cNvSpPr/>
          <p:nvPr/>
        </p:nvSpPr>
        <p:spPr>
          <a:xfrm>
            <a:off x="9129523" y="1512998"/>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03F22C9-CABE-240D-0C1C-A90848B22421}"/>
              </a:ext>
            </a:extLst>
          </p:cNvPr>
          <p:cNvGrpSpPr/>
          <p:nvPr/>
        </p:nvGrpSpPr>
        <p:grpSpPr>
          <a:xfrm>
            <a:off x="9584356" y="1945090"/>
            <a:ext cx="2471741" cy="2053356"/>
            <a:chOff x="836883" y="432324"/>
            <a:chExt cx="4093501" cy="2599373"/>
          </a:xfrm>
        </p:grpSpPr>
        <p:sp>
          <p:nvSpPr>
            <p:cNvPr id="6" name="Rectangle: Rounded Corners 5">
              <a:extLst>
                <a:ext uri="{FF2B5EF4-FFF2-40B4-BE49-F238E27FC236}">
                  <a16:creationId xmlns:a16="http://schemas.microsoft.com/office/drawing/2014/main" id="{F517F835-4E83-D8C3-FD0F-74A5FD39359B}"/>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 name="Rectangle: Rounded Corners 5">
              <a:extLst>
                <a:ext uri="{FF2B5EF4-FFF2-40B4-BE49-F238E27FC236}">
                  <a16:creationId xmlns:a16="http://schemas.microsoft.com/office/drawing/2014/main" id="{2172E752-C23A-CEC7-3458-EEF96C9083B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lang="en-GB" sz="2800" dirty="0">
                  <a:solidFill>
                    <a:prstClr val="black">
                      <a:hueOff val="0"/>
                      <a:satOff val="0"/>
                      <a:lumOff val="0"/>
                      <a:alphaOff val="0"/>
                    </a:prstClr>
                  </a:solidFill>
                  <a:latin typeface="Calibri" panose="020F0502020204030204"/>
                </a:rPr>
                <a:t>Understanding Support charges</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9" name="Rectangle: Rounded Corners 8">
            <a:extLst>
              <a:ext uri="{FF2B5EF4-FFF2-40B4-BE49-F238E27FC236}">
                <a16:creationId xmlns:a16="http://schemas.microsoft.com/office/drawing/2014/main" id="{F3167BA1-A4E7-95A8-747B-CABCF7CC4B37}"/>
              </a:ext>
            </a:extLst>
          </p:cNvPr>
          <p:cNvSpPr/>
          <p:nvPr/>
        </p:nvSpPr>
        <p:spPr>
          <a:xfrm>
            <a:off x="9302434" y="4175972"/>
            <a:ext cx="2471741"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D2F8239F-2C16-3340-B903-4C5F7B43C34F}"/>
              </a:ext>
            </a:extLst>
          </p:cNvPr>
          <p:cNvGrpSpPr/>
          <p:nvPr/>
        </p:nvGrpSpPr>
        <p:grpSpPr>
          <a:xfrm>
            <a:off x="9578048" y="4581896"/>
            <a:ext cx="2471741" cy="2053356"/>
            <a:chOff x="836883" y="432324"/>
            <a:chExt cx="4093501" cy="2599373"/>
          </a:xfrm>
        </p:grpSpPr>
        <p:sp>
          <p:nvSpPr>
            <p:cNvPr id="12" name="Rectangle: Rounded Corners 11">
              <a:extLst>
                <a:ext uri="{FF2B5EF4-FFF2-40B4-BE49-F238E27FC236}">
                  <a16:creationId xmlns:a16="http://schemas.microsoft.com/office/drawing/2014/main" id="{C80A3EC4-F741-0B32-C73B-A444299BDAB5}"/>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Rectangle: Rounded Corners 5">
              <a:extLst>
                <a:ext uri="{FF2B5EF4-FFF2-40B4-BE49-F238E27FC236}">
                  <a16:creationId xmlns:a16="http://schemas.microsoft.com/office/drawing/2014/main" id="{4E4D8A56-B045-7B59-D0EF-452F29A35099}"/>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Q&amp;A</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8739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8396751" cy="1099340"/>
          </a:xfrm>
          <a:noFill/>
        </p:spPr>
        <p:txBody>
          <a:bodyPr>
            <a:noAutofit/>
          </a:bodyPr>
          <a:lstStyle/>
          <a:p>
            <a:pPr algn="l"/>
            <a:r>
              <a:rPr lang="en-GB" sz="3800" dirty="0">
                <a:solidFill>
                  <a:srgbClr val="142143"/>
                </a:solidFill>
                <a:latin typeface="Poppins" panose="00000500000000000000" pitchFamily="50" charset="0"/>
                <a:cs typeface="Poppins" panose="00000500000000000000" pitchFamily="50" charset="0"/>
              </a:rPr>
              <a:t>Gift Aid – Reclaim 25% back</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a:off x="73891" y="6400800"/>
            <a:ext cx="121181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Rounded Corners 5">
            <a:extLst>
              <a:ext uri="{FF2B5EF4-FFF2-40B4-BE49-F238E27FC236}">
                <a16:creationId xmlns:a16="http://schemas.microsoft.com/office/drawing/2014/main" id="{149AFC58-CF8A-93FD-0A61-35FE81D71966}"/>
              </a:ext>
            </a:extLst>
          </p:cNvPr>
          <p:cNvSpPr txBox="1"/>
          <p:nvPr/>
        </p:nvSpPr>
        <p:spPr>
          <a:xfrm>
            <a:off x="6943098" y="2613335"/>
            <a:ext cx="4565418" cy="36481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F5D80566-5FB6-E193-A025-9D73F978FE4A}"/>
              </a:ext>
            </a:extLst>
          </p:cNvPr>
          <p:cNvGrpSpPr/>
          <p:nvPr/>
        </p:nvGrpSpPr>
        <p:grpSpPr>
          <a:xfrm>
            <a:off x="232637" y="1511643"/>
            <a:ext cx="11793108" cy="4749843"/>
            <a:chOff x="2219751" y="-12919"/>
            <a:chExt cx="7746492" cy="627016"/>
          </a:xfrm>
        </p:grpSpPr>
        <p:sp>
          <p:nvSpPr>
            <p:cNvPr id="84" name="Rectangle 83">
              <a:extLst>
                <a:ext uri="{FF2B5EF4-FFF2-40B4-BE49-F238E27FC236}">
                  <a16:creationId xmlns:a16="http://schemas.microsoft.com/office/drawing/2014/main" id="{E73FC53F-CDEF-9BE6-0948-410FDCA760F8}"/>
                </a:ext>
              </a:extLst>
            </p:cNvPr>
            <p:cNvSpPr/>
            <p:nvPr/>
          </p:nvSpPr>
          <p:spPr>
            <a:xfrm>
              <a:off x="2219751" y="-12919"/>
              <a:ext cx="7746492" cy="6270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8C78F1FA-20C9-94EE-3477-7B695DE7CE4E}"/>
                </a:ext>
              </a:extLst>
            </p:cNvPr>
            <p:cNvSpPr txBox="1"/>
            <p:nvPr/>
          </p:nvSpPr>
          <p:spPr>
            <a:xfrm>
              <a:off x="2219751" y="320126"/>
              <a:ext cx="7661287" cy="157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03" tIns="159262" rIns="150303" bIns="159262" numCol="1" spcCol="127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Gift Aid is a government scheme that allows charities to reclaim the tax that you have already paid on your donations through UK income Tax or Capital Gains Tax. It is a really easy way for every conference to boost their funds by 25%.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All individual donations (excluding those made through the Charities Aid Foundation, which are already subject to tax relief) are eligible for the scheme – including regular gifts such as Standing Orders and Direct Debits. Our Fundraising Team will be able to help with setting up Standing order or direct debit.</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Information Required to Gift Aid Claim </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First Name/Initial</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Last Name</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House Number/Name</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Post Code</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Date Of Donation /last in series of donation</a:t>
              </a: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Amount of donation(s)-For gift aid envelopes this will be noted when counting takes place.</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1592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rmAutofit/>
          </a:bodyPr>
          <a:lstStyle/>
          <a:p>
            <a:pPr algn="l"/>
            <a:r>
              <a:rPr lang="en-GB" sz="4800" dirty="0">
                <a:solidFill>
                  <a:srgbClr val="142143"/>
                </a:solidFill>
                <a:latin typeface="Poppins" panose="00000500000000000000" pitchFamily="50" charset="0"/>
                <a:cs typeface="Poppins" panose="00000500000000000000" pitchFamily="50" charset="0"/>
              </a:rPr>
              <a:t>Gift Aid – Reclaim 25%</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flipV="1">
            <a:off x="-12072" y="6400800"/>
            <a:ext cx="12204072" cy="6465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FAA1BA3-48B4-DE0D-F475-EBD8E6B20A6C}"/>
              </a:ext>
            </a:extLst>
          </p:cNvPr>
          <p:cNvSpPr/>
          <p:nvPr/>
        </p:nvSpPr>
        <p:spPr>
          <a:xfrm>
            <a:off x="136915" y="4157513"/>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5CCBF8C1-0B93-69A7-643C-F278E855D7D2}"/>
              </a:ext>
            </a:extLst>
          </p:cNvPr>
          <p:cNvGrpSpPr/>
          <p:nvPr/>
        </p:nvGrpSpPr>
        <p:grpSpPr>
          <a:xfrm>
            <a:off x="585440" y="4567304"/>
            <a:ext cx="3234500" cy="2053356"/>
            <a:chOff x="836883" y="432324"/>
            <a:chExt cx="4093501" cy="2599373"/>
          </a:xfrm>
        </p:grpSpPr>
        <p:sp>
          <p:nvSpPr>
            <p:cNvPr id="17" name="Rectangle: Rounded Corners 16">
              <a:extLst>
                <a:ext uri="{FF2B5EF4-FFF2-40B4-BE49-F238E27FC236}">
                  <a16:creationId xmlns:a16="http://schemas.microsoft.com/office/drawing/2014/main" id="{EC7734DB-AC2F-5B39-047B-ADB9E5CB6807}"/>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Rounded Corners 5">
              <a:extLst>
                <a:ext uri="{FF2B5EF4-FFF2-40B4-BE49-F238E27FC236}">
                  <a16:creationId xmlns:a16="http://schemas.microsoft.com/office/drawing/2014/main" id="{149AFC58-CF8A-93FD-0A61-35FE81D71966}"/>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Bank the money collected in 2 lots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Gift-Aided donations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Non-Gift-Aided donations.</a:t>
              </a:r>
            </a:p>
            <a:p>
              <a:pPr marR="0" lvl="0" algn="l" defTabSz="914400" rtl="0" eaLnBrk="1" fontAlgn="auto" latinLnBrk="0" hangingPunct="1">
                <a:lnSpc>
                  <a:spcPct val="100000"/>
                </a:lnSpc>
                <a:spcBef>
                  <a:spcPts val="0"/>
                </a:spcBef>
                <a:spcAft>
                  <a:spcPts val="0"/>
                </a:spcAft>
                <a:buClrTx/>
                <a:buSzTx/>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Complete the Claim Form in your Financial workbook and email with your quarterly return.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sp>
        <p:nvSpPr>
          <p:cNvPr id="31" name="Rectangle: Rounded Corners 30">
            <a:extLst>
              <a:ext uri="{FF2B5EF4-FFF2-40B4-BE49-F238E27FC236}">
                <a16:creationId xmlns:a16="http://schemas.microsoft.com/office/drawing/2014/main" id="{A88E54DC-4428-6FC8-2F63-FA1DF8061B96}"/>
              </a:ext>
            </a:extLst>
          </p:cNvPr>
          <p:cNvSpPr/>
          <p:nvPr/>
        </p:nvSpPr>
        <p:spPr>
          <a:xfrm>
            <a:off x="136915" y="1495653"/>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D29DA14C-ABA3-55A8-D17C-A79507B7FBC2}"/>
              </a:ext>
            </a:extLst>
          </p:cNvPr>
          <p:cNvGrpSpPr/>
          <p:nvPr/>
        </p:nvGrpSpPr>
        <p:grpSpPr>
          <a:xfrm>
            <a:off x="591748" y="1930006"/>
            <a:ext cx="3234500" cy="2053356"/>
            <a:chOff x="836883" y="432324"/>
            <a:chExt cx="4093501" cy="2599373"/>
          </a:xfrm>
        </p:grpSpPr>
        <p:sp>
          <p:nvSpPr>
            <p:cNvPr id="33" name="Rectangle: Rounded Corners 32">
              <a:extLst>
                <a:ext uri="{FF2B5EF4-FFF2-40B4-BE49-F238E27FC236}">
                  <a16:creationId xmlns:a16="http://schemas.microsoft.com/office/drawing/2014/main" id="{35E20A44-2B5B-C536-5446-D06BEF5D8545}"/>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Rectangle: Rounded Corners 5">
              <a:extLst>
                <a:ext uri="{FF2B5EF4-FFF2-40B4-BE49-F238E27FC236}">
                  <a16:creationId xmlns:a16="http://schemas.microsoft.com/office/drawing/2014/main" id="{299C015E-112A-A2CC-4C9C-EE40D3E7C9D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Gift Aid is a really easy way for every conference to boost their funds by 25%. </a:t>
              </a:r>
            </a:p>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It’s free money. </a:t>
              </a:r>
            </a:p>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For every £1 donated, you can claim an extra 25p</a:t>
              </a:r>
              <a:endParaRPr kumimoji="0" lang="en-US"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5" name="Rectangle: Rounded Corners 34">
            <a:extLst>
              <a:ext uri="{FF2B5EF4-FFF2-40B4-BE49-F238E27FC236}">
                <a16:creationId xmlns:a16="http://schemas.microsoft.com/office/drawing/2014/main" id="{B889FCC4-C868-E49E-DFE9-33FA0C70FA6E}"/>
              </a:ext>
            </a:extLst>
          </p:cNvPr>
          <p:cNvSpPr/>
          <p:nvPr/>
        </p:nvSpPr>
        <p:spPr>
          <a:xfrm>
            <a:off x="4219774" y="4135212"/>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96AB5CFD-5C14-6994-F494-F0D37713FBB5}"/>
              </a:ext>
            </a:extLst>
          </p:cNvPr>
          <p:cNvGrpSpPr/>
          <p:nvPr/>
        </p:nvGrpSpPr>
        <p:grpSpPr>
          <a:xfrm>
            <a:off x="4668299" y="4567304"/>
            <a:ext cx="3234500" cy="2053356"/>
            <a:chOff x="836883" y="432324"/>
            <a:chExt cx="4093501" cy="2599373"/>
          </a:xfrm>
        </p:grpSpPr>
        <p:sp>
          <p:nvSpPr>
            <p:cNvPr id="37" name="Rectangle: Rounded Corners 36">
              <a:extLst>
                <a:ext uri="{FF2B5EF4-FFF2-40B4-BE49-F238E27FC236}">
                  <a16:creationId xmlns:a16="http://schemas.microsoft.com/office/drawing/2014/main" id="{94CDBA51-A28D-49B5-3CC4-F47DFA656358}"/>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Rectangle: Rounded Corners 5">
              <a:extLst>
                <a:ext uri="{FF2B5EF4-FFF2-40B4-BE49-F238E27FC236}">
                  <a16:creationId xmlns:a16="http://schemas.microsoft.com/office/drawing/2014/main" id="{7BDF4FEF-FF7D-40A9-8AB5-6CBEABF196DF}"/>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prstClr val="black"/>
                  </a:solidFill>
                  <a:latin typeface="Calibri" panose="020F0502020204030204"/>
                </a:rPr>
                <a:t>Inform</a:t>
              </a: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ation / Documents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Conference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Completed Gift Aid Claim Form – Please ensure that all relevant information is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Fully completed Gift Aid Declaration form(s) for all new donors during the quarter</a:t>
              </a:r>
            </a:p>
          </p:txBody>
        </p:sp>
      </p:grpSp>
      <p:sp>
        <p:nvSpPr>
          <p:cNvPr id="39" name="Rectangle: Rounded Corners 38">
            <a:extLst>
              <a:ext uri="{FF2B5EF4-FFF2-40B4-BE49-F238E27FC236}">
                <a16:creationId xmlns:a16="http://schemas.microsoft.com/office/drawing/2014/main" id="{9FE03C85-B992-A3D9-CAD1-F4AF42C1F5B4}"/>
              </a:ext>
            </a:extLst>
          </p:cNvPr>
          <p:cNvSpPr/>
          <p:nvPr/>
        </p:nvSpPr>
        <p:spPr>
          <a:xfrm>
            <a:off x="4227965" y="1476729"/>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B170D96F-9765-1B8A-3851-E747B338B041}"/>
              </a:ext>
            </a:extLst>
          </p:cNvPr>
          <p:cNvGrpSpPr/>
          <p:nvPr/>
        </p:nvGrpSpPr>
        <p:grpSpPr>
          <a:xfrm>
            <a:off x="4682798" y="1908821"/>
            <a:ext cx="3234500" cy="2053356"/>
            <a:chOff x="836883" y="432324"/>
            <a:chExt cx="4093501" cy="2599373"/>
          </a:xfrm>
        </p:grpSpPr>
        <p:sp>
          <p:nvSpPr>
            <p:cNvPr id="41" name="Rectangle: Rounded Corners 40">
              <a:extLst>
                <a:ext uri="{FF2B5EF4-FFF2-40B4-BE49-F238E27FC236}">
                  <a16:creationId xmlns:a16="http://schemas.microsoft.com/office/drawing/2014/main" id="{D1819916-5B97-6801-DC8F-381E161B68B6}"/>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2" name="Rectangle: Rounded Corners 5">
              <a:extLst>
                <a:ext uri="{FF2B5EF4-FFF2-40B4-BE49-F238E27FC236}">
                  <a16:creationId xmlns:a16="http://schemas.microsoft.com/office/drawing/2014/main" id="{8E455D61-BA0E-B1D0-5226-5B4F909324AD}"/>
                </a:ext>
              </a:extLst>
            </p:cNvPr>
            <p:cNvSpPr txBox="1"/>
            <p:nvPr/>
          </p:nvSpPr>
          <p:spPr>
            <a:xfrm>
              <a:off x="913016" y="508457"/>
              <a:ext cx="3941234" cy="2447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285750" marR="0" lvl="0" indent="-28575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850" b="0" i="0" u="none" strike="noStrike" kern="1200" cap="none" spc="0" normalizeH="0" baseline="0" noProof="0" dirty="0">
                  <a:ln>
                    <a:noFill/>
                  </a:ln>
                  <a:solidFill>
                    <a:prstClr val="black"/>
                  </a:solidFill>
                  <a:effectLst/>
                  <a:uLnTx/>
                  <a:uFillTx/>
                  <a:latin typeface="Calibri" panose="020F0502020204030204"/>
                  <a:ea typeface="+mn-ea"/>
                  <a:cs typeface="+mn-cs"/>
                </a:rPr>
                <a:t>Donor must be eligible</a:t>
              </a:r>
            </a:p>
            <a:p>
              <a:pPr marL="285750" marR="0" lvl="0" indent="-28575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850" b="0" i="0" u="none" strike="noStrike" kern="1200" cap="none" spc="0" normalizeH="0" baseline="0" noProof="0" dirty="0">
                  <a:ln>
                    <a:noFill/>
                  </a:ln>
                  <a:solidFill>
                    <a:prstClr val="black"/>
                  </a:solidFill>
                  <a:effectLst/>
                  <a:uLnTx/>
                  <a:uFillTx/>
                  <a:latin typeface="Calibri" panose="020F0502020204030204"/>
                  <a:ea typeface="+mn-ea"/>
                  <a:cs typeface="+mn-cs"/>
                </a:rPr>
                <a:t>MUST have signed a Gift Aid Declaration</a:t>
              </a:r>
            </a:p>
            <a:p>
              <a:pPr marL="285750" marR="0" lvl="0" indent="-285750" algn="l" defTabSz="14224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GB" sz="1850" b="0" i="0" u="none" strike="noStrike" kern="1200" cap="none" spc="0" normalizeH="0" baseline="0" noProof="0" dirty="0">
                  <a:ln>
                    <a:noFill/>
                  </a:ln>
                  <a:solidFill>
                    <a:prstClr val="black"/>
                  </a:solidFill>
                  <a:effectLst/>
                  <a:uLnTx/>
                  <a:uFillTx/>
                  <a:latin typeface="Calibri" panose="020F0502020204030204"/>
                  <a:ea typeface="+mn-ea"/>
                  <a:cs typeface="+mn-cs"/>
                </a:rPr>
                <a:t>MUST be able to trace the donation to the bank statement</a:t>
              </a:r>
              <a:endParaRPr kumimoji="0" lang="en-US" sz="185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43" name="Rectangle: Rounded Corners 42">
            <a:extLst>
              <a:ext uri="{FF2B5EF4-FFF2-40B4-BE49-F238E27FC236}">
                <a16:creationId xmlns:a16="http://schemas.microsoft.com/office/drawing/2014/main" id="{1F6E87D5-CF41-EBBC-9F18-301BEAFF234B}"/>
              </a:ext>
            </a:extLst>
          </p:cNvPr>
          <p:cNvSpPr/>
          <p:nvPr/>
        </p:nvSpPr>
        <p:spPr>
          <a:xfrm>
            <a:off x="8317940" y="1514539"/>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4095D9B1-FFD1-7D7E-6AF5-5463B799760B}"/>
              </a:ext>
            </a:extLst>
          </p:cNvPr>
          <p:cNvGrpSpPr/>
          <p:nvPr/>
        </p:nvGrpSpPr>
        <p:grpSpPr>
          <a:xfrm>
            <a:off x="8772773" y="1946631"/>
            <a:ext cx="3234500" cy="2053356"/>
            <a:chOff x="836883" y="432324"/>
            <a:chExt cx="4093501" cy="2599373"/>
          </a:xfrm>
        </p:grpSpPr>
        <p:sp>
          <p:nvSpPr>
            <p:cNvPr id="45" name="Rectangle: Rounded Corners 44">
              <a:extLst>
                <a:ext uri="{FF2B5EF4-FFF2-40B4-BE49-F238E27FC236}">
                  <a16:creationId xmlns:a16="http://schemas.microsoft.com/office/drawing/2014/main" id="{578747BB-DF44-7DEE-0C13-1DB0CA56D5D1}"/>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6" name="Rectangle: Rounded Corners 5">
              <a:extLst>
                <a:ext uri="{FF2B5EF4-FFF2-40B4-BE49-F238E27FC236}">
                  <a16:creationId xmlns:a16="http://schemas.microsoft.com/office/drawing/2014/main" id="{674D2330-0AA1-C4DA-7AC4-3C7C457406E1}"/>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Request Gift Aid envelopes from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fundraising@svp.org.uk</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Make a plea that those able to Gift Aid complete &amp; use the envelopes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Take the money out of the envelope, count it and write the amount on the envelope.</a:t>
              </a:r>
            </a:p>
          </p:txBody>
        </p:sp>
      </p:grpSp>
      <p:sp>
        <p:nvSpPr>
          <p:cNvPr id="47" name="Rectangle: Rounded Corners 46">
            <a:extLst>
              <a:ext uri="{FF2B5EF4-FFF2-40B4-BE49-F238E27FC236}">
                <a16:creationId xmlns:a16="http://schemas.microsoft.com/office/drawing/2014/main" id="{59443BB7-DBA3-7609-A901-1AB20683CAB1}"/>
              </a:ext>
            </a:extLst>
          </p:cNvPr>
          <p:cNvSpPr/>
          <p:nvPr/>
        </p:nvSpPr>
        <p:spPr>
          <a:xfrm>
            <a:off x="8317940" y="4151345"/>
            <a:ext cx="3234500" cy="20533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3852053F-5524-1F62-F245-5F9A1C4D0257}"/>
              </a:ext>
            </a:extLst>
          </p:cNvPr>
          <p:cNvGrpSpPr/>
          <p:nvPr/>
        </p:nvGrpSpPr>
        <p:grpSpPr>
          <a:xfrm>
            <a:off x="8766465" y="4583437"/>
            <a:ext cx="3234500" cy="2053356"/>
            <a:chOff x="836883" y="432324"/>
            <a:chExt cx="4093501" cy="2599373"/>
          </a:xfrm>
        </p:grpSpPr>
        <p:sp>
          <p:nvSpPr>
            <p:cNvPr id="49" name="Rectangle: Rounded Corners 48">
              <a:extLst>
                <a:ext uri="{FF2B5EF4-FFF2-40B4-BE49-F238E27FC236}">
                  <a16:creationId xmlns:a16="http://schemas.microsoft.com/office/drawing/2014/main" id="{E98F963D-EE00-A80A-6A42-219144373B02}"/>
                </a:ext>
              </a:extLst>
            </p:cNvPr>
            <p:cNvSpPr/>
            <p:nvPr/>
          </p:nvSpPr>
          <p:spPr>
            <a:xfrm>
              <a:off x="836883" y="432324"/>
              <a:ext cx="4093501" cy="259937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0" name="Rectangle: Rounded Corners 5">
              <a:extLst>
                <a:ext uri="{FF2B5EF4-FFF2-40B4-BE49-F238E27FC236}">
                  <a16:creationId xmlns:a16="http://schemas.microsoft.com/office/drawing/2014/main" id="{3576C3C8-B3EF-42A1-453B-69F792519D93}"/>
                </a:ext>
              </a:extLst>
            </p:cNvPr>
            <p:cNvSpPr txBox="1"/>
            <p:nvPr/>
          </p:nvSpPr>
          <p:spPr>
            <a:xfrm>
              <a:off x="913016" y="508457"/>
              <a:ext cx="3941235" cy="24471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Gift Aid envelopes relating to a fund-raising event (The total on the claim must agree to the balances on the envelopes)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Copies of bank statements, clearly showing the gift aid receipts that have been paid into the account</a:t>
              </a:r>
            </a:p>
          </p:txBody>
        </p:sp>
      </p:grpSp>
    </p:spTree>
    <p:extLst>
      <p:ext uri="{BB962C8B-B14F-4D97-AF65-F5344CB8AC3E}">
        <p14:creationId xmlns:p14="http://schemas.microsoft.com/office/powerpoint/2010/main" val="375252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348302" y="2410691"/>
            <a:ext cx="8437142" cy="3906982"/>
          </a:xfrm>
        </p:spPr>
        <p:txBody>
          <a:bodyPr>
            <a:noAutofit/>
          </a:bodyPr>
          <a:lstStyle/>
          <a:p>
            <a:pPr algn="l">
              <a:lnSpc>
                <a:spcPct val="100000"/>
              </a:lnSpc>
            </a:pPr>
            <a:r>
              <a:rPr lang="en-GB" sz="2800" dirty="0">
                <a:solidFill>
                  <a:srgbClr val="142143"/>
                </a:solidFill>
                <a:latin typeface="Poppins" panose="00000500000000000000" pitchFamily="50" charset="0"/>
                <a:cs typeface="Poppins" panose="00000500000000000000" pitchFamily="50" charset="0"/>
              </a:rPr>
              <a:t>Please contact the Membership </a:t>
            </a:r>
            <a:br>
              <a:rPr lang="en-GB" sz="2800" dirty="0">
                <a:solidFill>
                  <a:srgbClr val="142143"/>
                </a:solidFill>
                <a:latin typeface="Poppins" panose="00000500000000000000" pitchFamily="50" charset="0"/>
                <a:cs typeface="Poppins" panose="00000500000000000000" pitchFamily="50" charset="0"/>
              </a:rPr>
            </a:br>
            <a:r>
              <a:rPr lang="en-GB" sz="2800" dirty="0">
                <a:solidFill>
                  <a:srgbClr val="142143"/>
                </a:solidFill>
                <a:latin typeface="Poppins" panose="00000500000000000000" pitchFamily="50" charset="0"/>
                <a:cs typeface="Poppins" panose="00000500000000000000" pitchFamily="50" charset="0"/>
              </a:rPr>
              <a:t>Finance Team at:</a:t>
            </a:r>
            <a:br>
              <a:rPr lang="en-GB" sz="2800" dirty="0">
                <a:solidFill>
                  <a:srgbClr val="142143"/>
                </a:solidFill>
                <a:latin typeface="Poppins" panose="00000500000000000000" pitchFamily="50" charset="0"/>
                <a:cs typeface="Poppins" panose="00000500000000000000" pitchFamily="50" charset="0"/>
              </a:rPr>
            </a:br>
            <a:br>
              <a:rPr lang="en-GB" sz="2800" dirty="0">
                <a:solidFill>
                  <a:srgbClr val="142143"/>
                </a:solidFill>
                <a:latin typeface="Poppins" panose="00000500000000000000" pitchFamily="50" charset="0"/>
                <a:cs typeface="Poppins" panose="00000500000000000000" pitchFamily="50" charset="0"/>
              </a:rPr>
            </a:br>
            <a:r>
              <a:rPr lang="en-GB" sz="2800" dirty="0">
                <a:solidFill>
                  <a:srgbClr val="142143"/>
                </a:solidFill>
                <a:latin typeface="Poppins" panose="00000500000000000000" pitchFamily="50" charset="0"/>
                <a:cs typeface="Poppins" panose="00000500000000000000" pitchFamily="50" charset="0"/>
              </a:rPr>
              <a:t>Email: </a:t>
            </a:r>
            <a:r>
              <a:rPr lang="en-GB" sz="2800" dirty="0">
                <a:solidFill>
                  <a:srgbClr val="142143"/>
                </a:solidFill>
                <a:latin typeface="Poppins" panose="00000500000000000000" pitchFamily="50" charset="0"/>
                <a:cs typeface="Poppins" panose="00000500000000000000" pitchFamily="50" charset="0"/>
                <a:hlinkClick r:id="rId2"/>
              </a:rPr>
              <a:t>quarterlyreturn@svp.org.uk</a:t>
            </a:r>
            <a:r>
              <a:rPr lang="en-GB" sz="2800" dirty="0">
                <a:solidFill>
                  <a:srgbClr val="142143"/>
                </a:solidFill>
                <a:latin typeface="Poppins" panose="00000500000000000000" pitchFamily="50" charset="0"/>
                <a:cs typeface="Poppins" panose="00000500000000000000" pitchFamily="50" charset="0"/>
              </a:rPr>
              <a:t>  </a:t>
            </a:r>
            <a:br>
              <a:rPr lang="en-GB" sz="2800" dirty="0">
                <a:solidFill>
                  <a:srgbClr val="142143"/>
                </a:solidFill>
                <a:latin typeface="Poppins" panose="00000500000000000000" pitchFamily="50" charset="0"/>
                <a:cs typeface="Poppins" panose="00000500000000000000" pitchFamily="50" charset="0"/>
              </a:rPr>
            </a:br>
            <a:r>
              <a:rPr lang="en-GB" sz="2800" dirty="0">
                <a:solidFill>
                  <a:srgbClr val="142143"/>
                </a:solidFill>
                <a:latin typeface="Poppins" panose="00000500000000000000" pitchFamily="50" charset="0"/>
                <a:cs typeface="Poppins" panose="00000500000000000000" pitchFamily="50" charset="0"/>
              </a:rPr>
              <a:t>Tel: 01274 513045 (option 1)</a:t>
            </a:r>
            <a:br>
              <a:rPr lang="en-GB" sz="2800" dirty="0">
                <a:solidFill>
                  <a:srgbClr val="142143"/>
                </a:solidFill>
                <a:latin typeface="Poppins" panose="00000500000000000000" pitchFamily="50" charset="0"/>
                <a:cs typeface="Poppins" panose="00000500000000000000" pitchFamily="50" charset="0"/>
              </a:rPr>
            </a:br>
            <a:br>
              <a:rPr lang="en-GB" sz="2800" dirty="0">
                <a:solidFill>
                  <a:srgbClr val="142143"/>
                </a:solidFill>
                <a:latin typeface="Poppins" panose="00000500000000000000" pitchFamily="50" charset="0"/>
                <a:cs typeface="Poppins" panose="00000500000000000000" pitchFamily="50" charset="0"/>
              </a:rPr>
            </a:br>
            <a:r>
              <a:rPr lang="en-GB" sz="2800" dirty="0">
                <a:solidFill>
                  <a:srgbClr val="142143"/>
                </a:solidFill>
                <a:latin typeface="Poppins" panose="00000500000000000000" pitchFamily="50" charset="0"/>
                <a:cs typeface="Poppins" panose="00000500000000000000" pitchFamily="50" charset="0"/>
              </a:rPr>
              <a:t>Banking queries: </a:t>
            </a:r>
            <a:r>
              <a:rPr lang="en-GB" sz="2800" dirty="0">
                <a:solidFill>
                  <a:srgbClr val="142143"/>
                </a:solidFill>
                <a:latin typeface="Poppins" panose="00000500000000000000" pitchFamily="50" charset="0"/>
                <a:cs typeface="Poppins" panose="00000500000000000000" pitchFamily="50" charset="0"/>
                <a:hlinkClick r:id="rId3"/>
              </a:rPr>
              <a:t>banking@svp.org.uk</a:t>
            </a:r>
            <a:r>
              <a:rPr lang="en-GB" sz="2800" dirty="0">
                <a:solidFill>
                  <a:srgbClr val="142143"/>
                </a:solidFill>
                <a:latin typeface="Poppins" panose="00000500000000000000" pitchFamily="50" charset="0"/>
                <a:cs typeface="Poppins" panose="00000500000000000000" pitchFamily="50" charset="0"/>
              </a:rPr>
              <a:t> </a:t>
            </a:r>
            <a:br>
              <a:rPr lang="en-GB" sz="2800" dirty="0">
                <a:solidFill>
                  <a:srgbClr val="142143"/>
                </a:solidFill>
                <a:latin typeface="Poppins" panose="00000500000000000000" pitchFamily="50" charset="0"/>
                <a:cs typeface="Poppins" panose="00000500000000000000" pitchFamily="50" charset="0"/>
              </a:rPr>
            </a:br>
            <a:endParaRPr lang="en-GB" sz="3600" dirty="0">
              <a:solidFill>
                <a:srgbClr val="142143"/>
              </a:solidFill>
              <a:latin typeface="Poppins" panose="00000500000000000000" pitchFamily="50" charset="0"/>
              <a:cs typeface="Poppins" panose="00000500000000000000" pitchFamily="50" charset="0"/>
            </a:endParaRPr>
          </a:p>
        </p:txBody>
      </p:sp>
      <p:pic>
        <p:nvPicPr>
          <p:cNvPr id="8" name="Graphic 7">
            <a:extLst>
              <a:ext uri="{FF2B5EF4-FFF2-40B4-BE49-F238E27FC236}">
                <a16:creationId xmlns:a16="http://schemas.microsoft.com/office/drawing/2014/main" id="{11CC4559-35B2-48D1-9141-FC9CFD3FF7E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6206" r="28542"/>
          <a:stretch/>
        </p:blipFill>
        <p:spPr>
          <a:xfrm>
            <a:off x="8979394" y="0"/>
            <a:ext cx="3212606" cy="3479299"/>
          </a:xfrm>
          <a:prstGeom prst="rect">
            <a:avLst/>
          </a:prstGeom>
        </p:spPr>
      </p:pic>
      <p:cxnSp>
        <p:nvCxnSpPr>
          <p:cNvPr id="15" name="Straight Connector 14">
            <a:extLst>
              <a:ext uri="{FF2B5EF4-FFF2-40B4-BE49-F238E27FC236}">
                <a16:creationId xmlns:a16="http://schemas.microsoft.com/office/drawing/2014/main" id="{678ADEC0-DB88-421F-AB28-00A3055C827D}"/>
              </a:ext>
            </a:extLst>
          </p:cNvPr>
          <p:cNvCxnSpPr>
            <a:cxnSpLocks/>
          </p:cNvCxnSpPr>
          <p:nvPr/>
        </p:nvCxnSpPr>
        <p:spPr>
          <a:xfrm>
            <a:off x="0" y="1491672"/>
            <a:ext cx="5098473" cy="0"/>
          </a:xfrm>
          <a:prstGeom prst="line">
            <a:avLst/>
          </a:prstGeom>
          <a:ln>
            <a:solidFill>
              <a:srgbClr val="14214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B1B5CBD-E96F-42E6-9198-41BBFB33D7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184" y="230809"/>
            <a:ext cx="2406657" cy="1015621"/>
          </a:xfrm>
          <a:prstGeom prst="rect">
            <a:avLst/>
          </a:prstGeom>
        </p:spPr>
      </p:pic>
      <p:sp>
        <p:nvSpPr>
          <p:cNvPr id="12" name="Title 1">
            <a:extLst>
              <a:ext uri="{FF2B5EF4-FFF2-40B4-BE49-F238E27FC236}">
                <a16:creationId xmlns:a16="http://schemas.microsoft.com/office/drawing/2014/main" id="{5F19F8C9-F60C-415D-B2EE-78CD72B90F54}"/>
              </a:ext>
            </a:extLst>
          </p:cNvPr>
          <p:cNvSpPr txBox="1">
            <a:spLocks/>
          </p:cNvSpPr>
          <p:nvPr/>
        </p:nvSpPr>
        <p:spPr>
          <a:xfrm>
            <a:off x="1348302" y="1683622"/>
            <a:ext cx="8437142" cy="999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142143"/>
                </a:solidFill>
                <a:effectLst/>
                <a:uLnTx/>
                <a:uFillTx/>
                <a:latin typeface="Poppins" panose="00000500000000000000" pitchFamily="50" charset="0"/>
                <a:ea typeface="+mj-ea"/>
                <a:cs typeface="Poppins" panose="00000500000000000000" pitchFamily="50" charset="0"/>
              </a:rPr>
              <a:t>Any questions?</a:t>
            </a:r>
            <a:endParaRPr kumimoji="0" lang="en-GB" sz="4800" b="1" i="0" u="none" strike="noStrike" kern="1200" cap="none" spc="0" normalizeH="0" baseline="0" noProof="0" dirty="0">
              <a:ln>
                <a:noFill/>
              </a:ln>
              <a:solidFill>
                <a:srgbClr val="142143"/>
              </a:solidFill>
              <a:effectLst/>
              <a:uLnTx/>
              <a:uFillTx/>
              <a:latin typeface="Poppins" panose="00000500000000000000" pitchFamily="50" charset="0"/>
              <a:ea typeface="+mj-ea"/>
              <a:cs typeface="Poppins" panose="00000500000000000000" pitchFamily="50" charset="0"/>
            </a:endParaRPr>
          </a:p>
        </p:txBody>
      </p:sp>
    </p:spTree>
    <p:extLst>
      <p:ext uri="{BB962C8B-B14F-4D97-AF65-F5344CB8AC3E}">
        <p14:creationId xmlns:p14="http://schemas.microsoft.com/office/powerpoint/2010/main" val="405397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3200" dirty="0">
                <a:solidFill>
                  <a:srgbClr val="142143"/>
                </a:solidFill>
                <a:latin typeface="Poppins" panose="00000500000000000000" pitchFamily="50" charset="0"/>
                <a:cs typeface="Poppins" panose="00000500000000000000" pitchFamily="50" charset="0"/>
              </a:rPr>
              <a:t>Resources and important documents</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1503" y="1416979"/>
            <a:ext cx="7889803" cy="4710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chemeClr val="tx1"/>
                </a:solidFill>
              </a:rPr>
              <a:t>You can find all relevant forms and important documentation on the “Finance forms” page in the SVP Members Area (</a:t>
            </a:r>
            <a:r>
              <a:rPr lang="en-GB" sz="2000" dirty="0">
                <a:solidFill>
                  <a:schemeClr val="tx1"/>
                </a:solidFill>
                <a:hlinkClick r:id="rId5"/>
              </a:rPr>
              <a:t>www.svp.org.uk/user</a:t>
            </a:r>
            <a:r>
              <a:rPr lang="en-GB" sz="2000" dirty="0">
                <a:solidFill>
                  <a:schemeClr val="tx1"/>
                </a:solidFill>
              </a:rPr>
              <a:t>). </a:t>
            </a:r>
            <a:endParaRPr lang="en-GB" sz="2000" dirty="0"/>
          </a:p>
          <a:p>
            <a:pPr algn="l"/>
            <a:endParaRPr lang="en-GB" sz="2000" dirty="0">
              <a:solidFill>
                <a:schemeClr val="tx1"/>
              </a:solidFill>
            </a:endParaRPr>
          </a:p>
        </p:txBody>
      </p:sp>
      <p:grpSp>
        <p:nvGrpSpPr>
          <p:cNvPr id="17" name="Group 16">
            <a:extLst>
              <a:ext uri="{FF2B5EF4-FFF2-40B4-BE49-F238E27FC236}">
                <a16:creationId xmlns:a16="http://schemas.microsoft.com/office/drawing/2014/main" id="{45ED3487-A271-4240-8F4E-5BE8A245F81C}"/>
              </a:ext>
            </a:extLst>
          </p:cNvPr>
          <p:cNvGrpSpPr/>
          <p:nvPr/>
        </p:nvGrpSpPr>
        <p:grpSpPr>
          <a:xfrm>
            <a:off x="4034363" y="2824454"/>
            <a:ext cx="7904085" cy="3488657"/>
            <a:chOff x="4034363" y="2701166"/>
            <a:chExt cx="7904085" cy="3488657"/>
          </a:xfrm>
        </p:grpSpPr>
        <p:grpSp>
          <p:nvGrpSpPr>
            <p:cNvPr id="12" name="Group 11">
              <a:extLst>
                <a:ext uri="{FF2B5EF4-FFF2-40B4-BE49-F238E27FC236}">
                  <a16:creationId xmlns:a16="http://schemas.microsoft.com/office/drawing/2014/main" id="{ED78E8D3-663D-4338-A2D9-FBC1B2570F5B}"/>
                </a:ext>
              </a:extLst>
            </p:cNvPr>
            <p:cNvGrpSpPr/>
            <p:nvPr/>
          </p:nvGrpSpPr>
          <p:grpSpPr>
            <a:xfrm>
              <a:off x="4034363" y="2701166"/>
              <a:ext cx="7904085" cy="3488657"/>
              <a:chOff x="4034363" y="2701166"/>
              <a:chExt cx="7904085" cy="3488657"/>
            </a:xfrm>
          </p:grpSpPr>
          <p:pic>
            <p:nvPicPr>
              <p:cNvPr id="6" name="Picture 5">
                <a:extLst>
                  <a:ext uri="{FF2B5EF4-FFF2-40B4-BE49-F238E27FC236}">
                    <a16:creationId xmlns:a16="http://schemas.microsoft.com/office/drawing/2014/main" id="{50E3504D-4BA2-45E6-A5FB-B56BEB8F9CB6}"/>
                  </a:ext>
                </a:extLst>
              </p:cNvPr>
              <p:cNvPicPr>
                <a:picLocks noChangeAspect="1"/>
              </p:cNvPicPr>
              <p:nvPr/>
            </p:nvPicPr>
            <p:blipFill rotWithShape="1">
              <a:blip r:embed="rId6"/>
              <a:srcRect b="79616"/>
              <a:stretch/>
            </p:blipFill>
            <p:spPr>
              <a:xfrm>
                <a:off x="4034363" y="2701166"/>
                <a:ext cx="7904085" cy="1099340"/>
              </a:xfrm>
              <a:prstGeom prst="rect">
                <a:avLst/>
              </a:prstGeom>
            </p:spPr>
          </p:pic>
          <p:pic>
            <p:nvPicPr>
              <p:cNvPr id="9" name="Picture 8">
                <a:extLst>
                  <a:ext uri="{FF2B5EF4-FFF2-40B4-BE49-F238E27FC236}">
                    <a16:creationId xmlns:a16="http://schemas.microsoft.com/office/drawing/2014/main" id="{89B56DA1-129D-41D2-8A3F-DEDC4054B260}"/>
                  </a:ext>
                </a:extLst>
              </p:cNvPr>
              <p:cNvPicPr>
                <a:picLocks noChangeAspect="1"/>
              </p:cNvPicPr>
              <p:nvPr/>
            </p:nvPicPr>
            <p:blipFill>
              <a:blip r:embed="rId7"/>
              <a:stretch>
                <a:fillRect/>
              </a:stretch>
            </p:blipFill>
            <p:spPr>
              <a:xfrm>
                <a:off x="4048645" y="4062447"/>
                <a:ext cx="2320044" cy="2127376"/>
              </a:xfrm>
              <a:prstGeom prst="rect">
                <a:avLst/>
              </a:prstGeom>
            </p:spPr>
          </p:pic>
          <p:pic>
            <p:nvPicPr>
              <p:cNvPr id="11" name="Picture 10">
                <a:extLst>
                  <a:ext uri="{FF2B5EF4-FFF2-40B4-BE49-F238E27FC236}">
                    <a16:creationId xmlns:a16="http://schemas.microsoft.com/office/drawing/2014/main" id="{DFF568F0-C626-4E69-9AA8-BB74B9BF470F}"/>
                  </a:ext>
                </a:extLst>
              </p:cNvPr>
              <p:cNvPicPr>
                <a:picLocks noChangeAspect="1"/>
              </p:cNvPicPr>
              <p:nvPr/>
            </p:nvPicPr>
            <p:blipFill rotWithShape="1">
              <a:blip r:embed="rId8"/>
              <a:srcRect b="9751"/>
              <a:stretch/>
            </p:blipFill>
            <p:spPr>
              <a:xfrm>
                <a:off x="6912868" y="3949238"/>
                <a:ext cx="3988013" cy="2124269"/>
              </a:xfrm>
              <a:prstGeom prst="rect">
                <a:avLst/>
              </a:prstGeom>
            </p:spPr>
          </p:pic>
        </p:grpSp>
        <p:sp>
          <p:nvSpPr>
            <p:cNvPr id="13" name="Rectangle 12">
              <a:extLst>
                <a:ext uri="{FF2B5EF4-FFF2-40B4-BE49-F238E27FC236}">
                  <a16:creationId xmlns:a16="http://schemas.microsoft.com/office/drawing/2014/main" id="{ECE01E43-7277-4B43-84E7-57294B182105}"/>
                </a:ext>
              </a:extLst>
            </p:cNvPr>
            <p:cNvSpPr/>
            <p:nvPr/>
          </p:nvSpPr>
          <p:spPr>
            <a:xfrm>
              <a:off x="9441951" y="2701166"/>
              <a:ext cx="955496" cy="360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7D3F1DA-BD0E-45FC-978F-47E0DD5BAE0D}"/>
                </a:ext>
              </a:extLst>
            </p:cNvPr>
            <p:cNvSpPr/>
            <p:nvPr/>
          </p:nvSpPr>
          <p:spPr>
            <a:xfrm>
              <a:off x="4182207" y="5278268"/>
              <a:ext cx="1448031" cy="360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8FAA3506-F14E-41F1-8776-49B14F0401E6}"/>
                </a:ext>
              </a:extLst>
            </p:cNvPr>
            <p:cNvSpPr/>
            <p:nvPr/>
          </p:nvSpPr>
          <p:spPr>
            <a:xfrm>
              <a:off x="9755311" y="3131126"/>
              <a:ext cx="200346" cy="641048"/>
            </a:xfrm>
            <a:prstGeom prst="upArrow">
              <a:avLst>
                <a:gd name="adj1" fmla="val 50000"/>
                <a:gd name="adj2" fmla="val 95833"/>
              </a:avLst>
            </a:prstGeom>
            <a:solidFill>
              <a:srgbClr val="FFFFFF"/>
            </a:solidFill>
            <a:ln w="28575">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9E030232-31E7-4164-997F-5FD78DC497E1}"/>
                </a:ext>
              </a:extLst>
            </p:cNvPr>
            <p:cNvSpPr/>
            <p:nvPr/>
          </p:nvSpPr>
          <p:spPr>
            <a:xfrm rot="16200000">
              <a:off x="6005677" y="5138010"/>
              <a:ext cx="200346" cy="641048"/>
            </a:xfrm>
            <a:prstGeom prst="upArrow">
              <a:avLst>
                <a:gd name="adj1" fmla="val 50000"/>
                <a:gd name="adj2" fmla="val 95833"/>
              </a:avLst>
            </a:prstGeom>
            <a:solidFill>
              <a:srgbClr val="FFFFFF"/>
            </a:solidFill>
            <a:ln w="28575">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09308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E8F3EBA-B833-037F-5489-8F7C1372D55F}"/>
              </a:ext>
            </a:extLst>
          </p:cNvPr>
          <p:cNvPicPr>
            <a:picLocks noChangeAspect="1"/>
          </p:cNvPicPr>
          <p:nvPr/>
        </p:nvPicPr>
        <p:blipFill>
          <a:blip r:embed="rId5"/>
          <a:stretch>
            <a:fillRect/>
          </a:stretch>
        </p:blipFill>
        <p:spPr>
          <a:xfrm>
            <a:off x="4451442" y="4072526"/>
            <a:ext cx="2051488" cy="2054842"/>
          </a:xfrm>
          <a:prstGeom prst="rect">
            <a:avLst/>
          </a:prstGeom>
        </p:spPr>
      </p:pic>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3200" dirty="0">
                <a:solidFill>
                  <a:srgbClr val="142143"/>
                </a:solidFill>
                <a:latin typeface="Poppins" panose="00000500000000000000" pitchFamily="50" charset="0"/>
                <a:cs typeface="Poppins" panose="00000500000000000000" pitchFamily="50" charset="0"/>
              </a:rPr>
              <a:t>Resources and important documents</a:t>
            </a:r>
          </a:p>
        </p:txBody>
      </p:sp>
      <p:grpSp>
        <p:nvGrpSpPr>
          <p:cNvPr id="17" name="Group 16">
            <a:extLst>
              <a:ext uri="{FF2B5EF4-FFF2-40B4-BE49-F238E27FC236}">
                <a16:creationId xmlns:a16="http://schemas.microsoft.com/office/drawing/2014/main" id="{45ED3487-A271-4240-8F4E-5BE8A245F81C}"/>
              </a:ext>
            </a:extLst>
          </p:cNvPr>
          <p:cNvGrpSpPr/>
          <p:nvPr/>
        </p:nvGrpSpPr>
        <p:grpSpPr>
          <a:xfrm>
            <a:off x="4034363" y="2824454"/>
            <a:ext cx="7904085" cy="2492142"/>
            <a:chOff x="4034363" y="2701166"/>
            <a:chExt cx="7904085" cy="2492142"/>
          </a:xfrm>
        </p:grpSpPr>
        <p:pic>
          <p:nvPicPr>
            <p:cNvPr id="6" name="Picture 5">
              <a:extLst>
                <a:ext uri="{FF2B5EF4-FFF2-40B4-BE49-F238E27FC236}">
                  <a16:creationId xmlns:a16="http://schemas.microsoft.com/office/drawing/2014/main" id="{50E3504D-4BA2-45E6-A5FB-B56BEB8F9CB6}"/>
                </a:ext>
              </a:extLst>
            </p:cNvPr>
            <p:cNvPicPr>
              <a:picLocks noChangeAspect="1"/>
            </p:cNvPicPr>
            <p:nvPr/>
          </p:nvPicPr>
          <p:blipFill rotWithShape="1">
            <a:blip r:embed="rId6"/>
            <a:srcRect b="79616"/>
            <a:stretch/>
          </p:blipFill>
          <p:spPr>
            <a:xfrm>
              <a:off x="4034363" y="2701166"/>
              <a:ext cx="7904085" cy="1099340"/>
            </a:xfrm>
            <a:prstGeom prst="rect">
              <a:avLst/>
            </a:prstGeom>
          </p:spPr>
        </p:pic>
        <p:sp>
          <p:nvSpPr>
            <p:cNvPr id="13" name="Rectangle 12">
              <a:extLst>
                <a:ext uri="{FF2B5EF4-FFF2-40B4-BE49-F238E27FC236}">
                  <a16:creationId xmlns:a16="http://schemas.microsoft.com/office/drawing/2014/main" id="{ECE01E43-7277-4B43-84E7-57294B182105}"/>
                </a:ext>
              </a:extLst>
            </p:cNvPr>
            <p:cNvSpPr/>
            <p:nvPr/>
          </p:nvSpPr>
          <p:spPr>
            <a:xfrm>
              <a:off x="9441951" y="2701166"/>
              <a:ext cx="955496" cy="360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8FAA3506-F14E-41F1-8776-49B14F0401E6}"/>
                </a:ext>
              </a:extLst>
            </p:cNvPr>
            <p:cNvSpPr/>
            <p:nvPr/>
          </p:nvSpPr>
          <p:spPr>
            <a:xfrm>
              <a:off x="9755311" y="3131126"/>
              <a:ext cx="200346" cy="641048"/>
            </a:xfrm>
            <a:prstGeom prst="upArrow">
              <a:avLst>
                <a:gd name="adj1" fmla="val 50000"/>
                <a:gd name="adj2" fmla="val 95833"/>
              </a:avLst>
            </a:prstGeom>
            <a:solidFill>
              <a:srgbClr val="FFFFFF"/>
            </a:solidFill>
            <a:ln w="28575">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9E030232-31E7-4164-997F-5FD78DC497E1}"/>
                </a:ext>
              </a:extLst>
            </p:cNvPr>
            <p:cNvSpPr/>
            <p:nvPr/>
          </p:nvSpPr>
          <p:spPr>
            <a:xfrm rot="16200000">
              <a:off x="6235307" y="4705438"/>
              <a:ext cx="200346" cy="641048"/>
            </a:xfrm>
            <a:prstGeom prst="upArrow">
              <a:avLst>
                <a:gd name="adj1" fmla="val 50000"/>
                <a:gd name="adj2" fmla="val 95833"/>
              </a:avLst>
            </a:prstGeom>
            <a:solidFill>
              <a:srgbClr val="FFFFFF"/>
            </a:solidFill>
            <a:ln w="28575">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7D3F1DA-BD0E-45FC-978F-47E0DD5BAE0D}"/>
                </a:ext>
              </a:extLst>
            </p:cNvPr>
            <p:cNvSpPr/>
            <p:nvPr/>
          </p:nvSpPr>
          <p:spPr>
            <a:xfrm>
              <a:off x="4487529" y="4832775"/>
              <a:ext cx="1448031" cy="360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1503" y="1416979"/>
            <a:ext cx="7889803" cy="4710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chemeClr val="tx1"/>
                </a:solidFill>
              </a:rPr>
              <a:t>You can find all relevant forms and important documentation on the “Finance forms” page in the SVP Members Area (</a:t>
            </a:r>
            <a:r>
              <a:rPr lang="en-GB" sz="2000" dirty="0">
                <a:solidFill>
                  <a:schemeClr val="tx1"/>
                </a:solidFill>
                <a:hlinkClick r:id="rId7"/>
              </a:rPr>
              <a:t>www.svp.org.uk/user</a:t>
            </a:r>
            <a:r>
              <a:rPr lang="en-GB" sz="2000" dirty="0">
                <a:solidFill>
                  <a:schemeClr val="tx1"/>
                </a:solidFill>
              </a:rPr>
              <a:t>). </a:t>
            </a:r>
            <a:endParaRPr lang="en-GB" sz="2000" dirty="0"/>
          </a:p>
          <a:p>
            <a:pPr algn="l"/>
            <a:endParaRPr lang="en-GB" sz="2000" dirty="0">
              <a:solidFill>
                <a:schemeClr val="tx1"/>
              </a:solidFill>
            </a:endParaRPr>
          </a:p>
        </p:txBody>
      </p:sp>
      <p:pic>
        <p:nvPicPr>
          <p:cNvPr id="20" name="Picture 19">
            <a:extLst>
              <a:ext uri="{FF2B5EF4-FFF2-40B4-BE49-F238E27FC236}">
                <a16:creationId xmlns:a16="http://schemas.microsoft.com/office/drawing/2014/main" id="{52668D37-DEDA-2DC7-E100-3CD4C294028A}"/>
              </a:ext>
            </a:extLst>
          </p:cNvPr>
          <p:cNvPicPr>
            <a:picLocks noChangeAspect="1"/>
          </p:cNvPicPr>
          <p:nvPr/>
        </p:nvPicPr>
        <p:blipFill>
          <a:blip r:embed="rId8"/>
          <a:stretch>
            <a:fillRect/>
          </a:stretch>
        </p:blipFill>
        <p:spPr>
          <a:xfrm>
            <a:off x="6663144" y="4071485"/>
            <a:ext cx="5178030" cy="2302240"/>
          </a:xfrm>
          <a:prstGeom prst="rect">
            <a:avLst/>
          </a:prstGeom>
        </p:spPr>
      </p:pic>
      <p:cxnSp>
        <p:nvCxnSpPr>
          <p:cNvPr id="23" name="Straight Connector 22">
            <a:extLst>
              <a:ext uri="{FF2B5EF4-FFF2-40B4-BE49-F238E27FC236}">
                <a16:creationId xmlns:a16="http://schemas.microsoft.com/office/drawing/2014/main" id="{3B69D81F-4BB9-5462-404F-24F04019D1D7}"/>
              </a:ext>
            </a:extLst>
          </p:cNvPr>
          <p:cNvCxnSpPr/>
          <p:nvPr/>
        </p:nvCxnSpPr>
        <p:spPr>
          <a:xfrm>
            <a:off x="6768662" y="5465379"/>
            <a:ext cx="132430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136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25285" y="2323207"/>
            <a:ext cx="3805382" cy="1099340"/>
          </a:xfrm>
          <a:noFill/>
        </p:spPr>
        <p:txBody>
          <a:bodyPr>
            <a:normAutofit fontScale="90000"/>
          </a:bodyPr>
          <a:lstStyle/>
          <a:p>
            <a:pPr algn="l"/>
            <a:r>
              <a:rPr lang="en-GB" sz="4800" b="1" dirty="0">
                <a:solidFill>
                  <a:srgbClr val="142143"/>
                </a:solidFill>
                <a:latin typeface="Poppins" panose="00000500000000000000" pitchFamily="50" charset="0"/>
                <a:cs typeface="Poppins" panose="00000500000000000000" pitchFamily="50" charset="0"/>
              </a:rPr>
              <a:t>Knowledge Hub and other training</a:t>
            </a:r>
            <a:endParaRPr lang="en-GB" sz="4800" dirty="0">
              <a:solidFill>
                <a:srgbClr val="142143"/>
              </a:solidFill>
              <a:latin typeface="Poppins" panose="00000500000000000000" pitchFamily="50" charset="0"/>
              <a:cs typeface="Poppins" panose="00000500000000000000" pitchFamily="50" charset="0"/>
            </a:endParaRPr>
          </a:p>
        </p:txBody>
      </p:sp>
      <p:pic>
        <p:nvPicPr>
          <p:cNvPr id="6" name="Picture 5">
            <a:extLst>
              <a:ext uri="{FF2B5EF4-FFF2-40B4-BE49-F238E27FC236}">
                <a16:creationId xmlns:a16="http://schemas.microsoft.com/office/drawing/2014/main" id="{97B2B8AC-42A2-42C3-B587-9E404C03F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0667" y="1430071"/>
            <a:ext cx="8136048" cy="3808623"/>
          </a:xfrm>
          <a:prstGeom prst="rect">
            <a:avLst/>
          </a:prstGeom>
        </p:spPr>
      </p:pic>
      <p:sp>
        <p:nvSpPr>
          <p:cNvPr id="13" name="Subtitle 2">
            <a:extLst>
              <a:ext uri="{FF2B5EF4-FFF2-40B4-BE49-F238E27FC236}">
                <a16:creationId xmlns:a16="http://schemas.microsoft.com/office/drawing/2014/main" id="{699B231A-C51A-4307-B7D0-B729772F5D14}"/>
              </a:ext>
            </a:extLst>
          </p:cNvPr>
          <p:cNvSpPr>
            <a:spLocks noGrp="1"/>
          </p:cNvSpPr>
          <p:nvPr>
            <p:ph type="subTitle" idx="1"/>
          </p:nvPr>
        </p:nvSpPr>
        <p:spPr>
          <a:xfrm>
            <a:off x="5096462" y="5461619"/>
            <a:ext cx="6580316" cy="566856"/>
          </a:xfrm>
        </p:spPr>
        <p:txBody>
          <a:bodyPr>
            <a:normAutofit/>
          </a:bodyPr>
          <a:lstStyle/>
          <a:p>
            <a:pPr algn="l"/>
            <a:r>
              <a:rPr lang="en-US" sz="2800" dirty="0">
                <a:solidFill>
                  <a:srgbClr val="17AFE0"/>
                </a:solidFill>
                <a:hlinkClick r:id="rId6"/>
              </a:rPr>
              <a:t>https://membersknowledgehub.svp.org.uk</a:t>
            </a:r>
            <a:r>
              <a:rPr lang="en-US" sz="2800" dirty="0">
                <a:solidFill>
                  <a:srgbClr val="17AFE0"/>
                </a:solidFill>
              </a:rPr>
              <a:t> </a:t>
            </a:r>
          </a:p>
        </p:txBody>
      </p:sp>
      <p:sp>
        <p:nvSpPr>
          <p:cNvPr id="14" name="Subtitle 2">
            <a:extLst>
              <a:ext uri="{FF2B5EF4-FFF2-40B4-BE49-F238E27FC236}">
                <a16:creationId xmlns:a16="http://schemas.microsoft.com/office/drawing/2014/main" id="{8ADD6A04-89E9-4A6A-936E-9771B1C46643}"/>
              </a:ext>
            </a:extLst>
          </p:cNvPr>
          <p:cNvSpPr txBox="1">
            <a:spLocks/>
          </p:cNvSpPr>
          <p:nvPr/>
        </p:nvSpPr>
        <p:spPr>
          <a:xfrm>
            <a:off x="125285" y="3629584"/>
            <a:ext cx="3426298" cy="26616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AFE0"/>
                </a:solidFill>
                <a:effectLst/>
                <a:uLnTx/>
                <a:uFillTx/>
                <a:latin typeface="Calibri" panose="020F0502020204030204"/>
                <a:ea typeface="+mn-ea"/>
                <a:cs typeface="+mn-cs"/>
              </a:rPr>
              <a:t>Book training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AFE0"/>
                </a:solidFill>
                <a:effectLst/>
                <a:uLnTx/>
                <a:uFillTx/>
                <a:latin typeface="Calibri" panose="020F0502020204030204"/>
                <a:ea typeface="+mn-ea"/>
                <a:cs typeface="+mn-cs"/>
              </a:rPr>
              <a:t>Complete courses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AFE0"/>
                </a:solidFill>
                <a:effectLst/>
                <a:uLnTx/>
                <a:uFillTx/>
                <a:latin typeface="Calibri" panose="020F0502020204030204"/>
                <a:ea typeface="+mn-ea"/>
                <a:cs typeface="+mn-cs"/>
              </a:rPr>
              <a:t>Download resources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AFE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17AFE0"/>
                </a:solidFill>
                <a:effectLst/>
                <a:uLnTx/>
                <a:uFillTx/>
                <a:latin typeface="Calibri" panose="020F0502020204030204"/>
                <a:ea typeface="+mn-ea"/>
                <a:cs typeface="+mn-cs"/>
              </a:rPr>
              <a:t>Any questions? Email: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17AFE0"/>
                </a:solidFill>
                <a:effectLst/>
                <a:uLnTx/>
                <a:uFillTx/>
                <a:latin typeface="Calibri" panose="020F0502020204030204"/>
                <a:ea typeface="+mn-ea"/>
                <a:cs typeface="+mn-cs"/>
                <a:hlinkClick r:id="rId7"/>
              </a:rPr>
              <a:t>Knowledge@svp.org.uk</a:t>
            </a:r>
            <a:endParaRPr kumimoji="0" lang="en-US" sz="2400" b="0" i="0" u="none" strike="noStrike" kern="1200" cap="none" spc="0" normalizeH="0" baseline="0" noProof="0">
              <a:ln>
                <a:noFill/>
              </a:ln>
              <a:solidFill>
                <a:srgbClr val="17AFE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7AFE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19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580419" y="3310300"/>
            <a:ext cx="9506681" cy="999400"/>
          </a:xfrm>
        </p:spPr>
        <p:txBody>
          <a:bodyPr>
            <a:noAutofit/>
          </a:bodyPr>
          <a:lstStyle/>
          <a:p>
            <a:pPr algn="l">
              <a:lnSpc>
                <a:spcPct val="150000"/>
              </a:lnSpc>
            </a:pPr>
            <a:r>
              <a:rPr lang="en-GB" sz="4400" b="1" dirty="0">
                <a:solidFill>
                  <a:srgbClr val="142143"/>
                </a:solidFill>
                <a:latin typeface="Poppins" panose="00000500000000000000" pitchFamily="50" charset="0"/>
                <a:cs typeface="Poppins" panose="00000500000000000000" pitchFamily="50" charset="0"/>
              </a:rPr>
              <a:t>Section 1</a:t>
            </a:r>
            <a:br>
              <a:rPr lang="en-GB" sz="4400" b="1" dirty="0">
                <a:solidFill>
                  <a:srgbClr val="142143"/>
                </a:solidFill>
                <a:latin typeface="Poppins" panose="00000500000000000000" pitchFamily="50" charset="0"/>
                <a:cs typeface="Poppins" panose="00000500000000000000" pitchFamily="50" charset="0"/>
              </a:rPr>
            </a:br>
            <a:r>
              <a:rPr lang="en-GB" sz="4000" dirty="0">
                <a:solidFill>
                  <a:srgbClr val="142143"/>
                </a:solidFill>
                <a:latin typeface="Poppins" panose="00000500000000000000" pitchFamily="50" charset="0"/>
                <a:cs typeface="Poppins" panose="00000500000000000000" pitchFamily="50" charset="0"/>
              </a:rPr>
              <a:t>Meet the Team</a:t>
            </a:r>
            <a:endParaRPr lang="en-GB" sz="4400" b="1" dirty="0">
              <a:solidFill>
                <a:srgbClr val="142143"/>
              </a:solidFill>
              <a:latin typeface="Poppins" panose="00000500000000000000" pitchFamily="50" charset="0"/>
              <a:cs typeface="Poppins" panose="00000500000000000000" pitchFamily="50" charset="0"/>
            </a:endParaRPr>
          </a:p>
        </p:txBody>
      </p:sp>
      <p:pic>
        <p:nvPicPr>
          <p:cNvPr id="4" name="Picture 3">
            <a:extLst>
              <a:ext uri="{FF2B5EF4-FFF2-40B4-BE49-F238E27FC236}">
                <a16:creationId xmlns:a16="http://schemas.microsoft.com/office/drawing/2014/main" id="{4BE57C66-0526-F2CB-1FB0-2B9F48309762}"/>
              </a:ext>
            </a:extLst>
          </p:cNvPr>
          <p:cNvPicPr>
            <a:picLocks noChangeAspect="1"/>
          </p:cNvPicPr>
          <p:nvPr/>
        </p:nvPicPr>
        <p:blipFill>
          <a:blip r:embed="rId4"/>
          <a:stretch>
            <a:fillRect/>
          </a:stretch>
        </p:blipFill>
        <p:spPr>
          <a:xfrm>
            <a:off x="8903456" y="4654685"/>
            <a:ext cx="2792703" cy="1967586"/>
          </a:xfrm>
          <a:prstGeom prst="rect">
            <a:avLst/>
          </a:prstGeom>
        </p:spPr>
      </p:pic>
    </p:spTree>
    <p:extLst>
      <p:ext uri="{BB962C8B-B14F-4D97-AF65-F5344CB8AC3E}">
        <p14:creationId xmlns:p14="http://schemas.microsoft.com/office/powerpoint/2010/main" val="48742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rmAutofit/>
          </a:bodyPr>
          <a:lstStyle/>
          <a:p>
            <a:pPr algn="l"/>
            <a:r>
              <a:rPr lang="en-GB" sz="4800" dirty="0">
                <a:solidFill>
                  <a:srgbClr val="142143"/>
                </a:solidFill>
                <a:latin typeface="Poppins" panose="00000500000000000000" pitchFamily="50" charset="0"/>
                <a:cs typeface="Poppins" panose="00000500000000000000" pitchFamily="50" charset="0"/>
              </a:rPr>
              <a:t>National Finance Team </a:t>
            </a:r>
          </a:p>
        </p:txBody>
      </p: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A443459-8BE8-AD5D-73CD-5CDF70AE65AF}"/>
              </a:ext>
            </a:extLst>
          </p:cNvPr>
          <p:cNvSpPr/>
          <p:nvPr/>
        </p:nvSpPr>
        <p:spPr>
          <a:xfrm>
            <a:off x="3097529" y="1555374"/>
            <a:ext cx="5791200" cy="10156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u="sng" dirty="0">
                <a:solidFill>
                  <a:schemeClr val="tx1"/>
                </a:solidFill>
                <a:latin typeface="Calibri" panose="020F0502020204030204" pitchFamily="34" charset="0"/>
                <a:cs typeface="Calibri" panose="020F0502020204030204" pitchFamily="34" charset="0"/>
              </a:rPr>
              <a:t>SENIOR </a:t>
            </a:r>
            <a:r>
              <a:rPr lang="en-GB" b="1" u="sng" kern="1200" dirty="0">
                <a:solidFill>
                  <a:schemeClr val="tx1"/>
                </a:solidFill>
                <a:latin typeface="Calibri" panose="020F0502020204030204" pitchFamily="34" charset="0"/>
                <a:cs typeface="Calibri" panose="020F0502020204030204" pitchFamily="34" charset="0"/>
              </a:rPr>
              <a:t>MANAGEMENT</a:t>
            </a:r>
            <a:endParaRPr lang="en-GB" sz="800" b="1" u="sng" kern="1200" dirty="0">
              <a:solidFill>
                <a:schemeClr val="tx1"/>
              </a:solidFill>
              <a:latin typeface="Calibri" panose="020F0502020204030204" pitchFamily="34" charset="0"/>
              <a:cs typeface="Calibri" panose="020F0502020204030204" pitchFamily="34" charset="0"/>
            </a:endParaRPr>
          </a:p>
          <a:p>
            <a:pPr lvl="0" defTabSz="533400">
              <a:lnSpc>
                <a:spcPct val="90000"/>
              </a:lnSpc>
              <a:spcBef>
                <a:spcPct val="0"/>
              </a:spcBef>
            </a:pPr>
            <a:endParaRPr lang="en-GB" sz="800" b="1" kern="1200"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b="1" u="sng" dirty="0">
                <a:solidFill>
                  <a:schemeClr val="tx1"/>
                </a:solidFill>
                <a:latin typeface="Calibri" panose="020F0502020204030204" pitchFamily="34" charset="0"/>
                <a:cs typeface="Calibri" panose="020F0502020204030204" pitchFamily="34" charset="0"/>
              </a:rPr>
              <a:t>CHRISTOPHER LUCAS  </a:t>
            </a:r>
            <a:r>
              <a:rPr lang="en-GB" b="1" dirty="0">
                <a:solidFill>
                  <a:schemeClr val="tx1"/>
                </a:solidFill>
                <a:latin typeface="Calibri" panose="020F0502020204030204" pitchFamily="34" charset="0"/>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STEPHEN JOHNSON </a:t>
            </a:r>
          </a:p>
          <a:p>
            <a:pPr defTabSz="533400">
              <a:lnSpc>
                <a:spcPct val="90000"/>
              </a:lnSpc>
              <a:spcBef>
                <a:spcPct val="0"/>
              </a:spcBef>
            </a:pPr>
            <a:r>
              <a:rPr lang="en-GB" b="1" dirty="0">
                <a:solidFill>
                  <a:schemeClr val="tx1"/>
                </a:solidFill>
                <a:latin typeface="Calibri" panose="020F0502020204030204" pitchFamily="34" charset="0"/>
                <a:cs typeface="Calibri" panose="020F0502020204030204" pitchFamily="34" charset="0"/>
              </a:rPr>
              <a:t>Director of Finance			</a:t>
            </a:r>
            <a:r>
              <a:rPr lang="en-GB" b="1" kern="1200" dirty="0">
                <a:solidFill>
                  <a:schemeClr val="tx1"/>
                </a:solidFill>
                <a:latin typeface="Calibri" panose="020F0502020204030204" pitchFamily="34" charset="0"/>
                <a:cs typeface="Calibri" panose="020F0502020204030204" pitchFamily="34" charset="0"/>
              </a:rPr>
              <a:t>Head Of Finance</a:t>
            </a:r>
          </a:p>
        </p:txBody>
      </p:sp>
      <p:sp>
        <p:nvSpPr>
          <p:cNvPr id="33" name="Rectangle 32">
            <a:extLst>
              <a:ext uri="{FF2B5EF4-FFF2-40B4-BE49-F238E27FC236}">
                <a16:creationId xmlns:a16="http://schemas.microsoft.com/office/drawing/2014/main" id="{D0D084C0-EFC1-DBA4-1319-C2995E1E3C76}"/>
              </a:ext>
            </a:extLst>
          </p:cNvPr>
          <p:cNvSpPr/>
          <p:nvPr/>
        </p:nvSpPr>
        <p:spPr>
          <a:xfrm>
            <a:off x="816706" y="5472095"/>
            <a:ext cx="10352845" cy="11831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533400">
              <a:lnSpc>
                <a:spcPct val="90000"/>
              </a:lnSpc>
              <a:spcBef>
                <a:spcPct val="0"/>
              </a:spcBef>
            </a:pPr>
            <a:endParaRPr lang="en-GB" b="1" kern="1200"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endParaRPr lang="en-GB" b="1"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endParaRPr lang="en-GB" b="1" kern="1200"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endParaRPr lang="en-GB" b="1" kern="1200"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endParaRPr lang="en-GB" b="1"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sz="1800" b="1" cap="all" dirty="0">
                <a:solidFill>
                  <a:schemeClr val="tx1"/>
                </a:solidFill>
                <a:latin typeface="Calibri" panose="020F0502020204030204" pitchFamily="34" charset="0"/>
                <a:cs typeface="Calibri" panose="020F0502020204030204" pitchFamily="34" charset="0"/>
              </a:rPr>
              <a:t>							</a:t>
            </a:r>
            <a:r>
              <a:rPr lang="en-GB" sz="1800" b="1" u="sng" cap="all" dirty="0">
                <a:solidFill>
                  <a:schemeClr val="tx1"/>
                </a:solidFill>
                <a:latin typeface="Calibri" panose="020F0502020204030204" pitchFamily="34" charset="0"/>
                <a:cs typeface="Calibri" panose="020F0502020204030204" pitchFamily="34" charset="0"/>
              </a:rPr>
              <a:t>Membership finance TEAM</a:t>
            </a:r>
          </a:p>
          <a:p>
            <a:pPr defTabSz="533400">
              <a:lnSpc>
                <a:spcPct val="90000"/>
              </a:lnSpc>
              <a:spcBef>
                <a:spcPct val="0"/>
              </a:spcBef>
            </a:pPr>
            <a:endParaRPr lang="en-GB" sz="800" b="1" kern="1200"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b="1" kern="1200" dirty="0">
                <a:solidFill>
                  <a:schemeClr val="tx1"/>
                </a:solidFill>
                <a:latin typeface="Calibri" panose="020F0502020204030204" pitchFamily="34" charset="0"/>
                <a:cs typeface="Calibri" panose="020F0502020204030204" pitchFamily="34" charset="0"/>
              </a:rPr>
              <a:t>	</a:t>
            </a:r>
            <a:r>
              <a:rPr lang="en-GB" b="1" u="sng" kern="1200" dirty="0">
                <a:solidFill>
                  <a:schemeClr val="tx1"/>
                </a:solidFill>
                <a:latin typeface="Calibri" panose="020F0502020204030204" pitchFamily="34" charset="0"/>
                <a:cs typeface="Calibri" panose="020F0502020204030204" pitchFamily="34" charset="0"/>
              </a:rPr>
              <a:t>QUBRA BIBI </a:t>
            </a:r>
            <a:r>
              <a:rPr lang="en-GB" b="1" kern="1200" dirty="0">
                <a:solidFill>
                  <a:schemeClr val="tx1"/>
                </a:solidFill>
                <a:latin typeface="Calibri" panose="020F0502020204030204" pitchFamily="34" charset="0"/>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ALSU BAIRAMOVA</a:t>
            </a:r>
            <a:r>
              <a:rPr lang="en-GB" b="1" dirty="0">
                <a:solidFill>
                  <a:schemeClr val="tx1"/>
                </a:solidFill>
                <a:latin typeface="Calibri" panose="020F0502020204030204" pitchFamily="34" charset="0"/>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KAREN O’KANE</a:t>
            </a:r>
            <a:r>
              <a:rPr lang="en-GB" b="1" dirty="0">
                <a:solidFill>
                  <a:schemeClr val="tx1"/>
                </a:solidFill>
                <a:latin typeface="Calibri" panose="020F0502020204030204" pitchFamily="34" charset="0"/>
                <a:cs typeface="Calibri" panose="020F0502020204030204" pitchFamily="34" charset="0"/>
              </a:rPr>
              <a:t>			</a:t>
            </a:r>
            <a:r>
              <a:rPr lang="en-GB" sz="1800" b="1" u="sng" dirty="0">
                <a:solidFill>
                  <a:schemeClr val="tx1"/>
                </a:solidFill>
                <a:latin typeface="Calibri" panose="020F0502020204030204" pitchFamily="34" charset="0"/>
                <a:cs typeface="Calibri" panose="020F0502020204030204" pitchFamily="34" charset="0"/>
              </a:rPr>
              <a:t>SUPRIYA PATIL</a:t>
            </a:r>
            <a:r>
              <a:rPr lang="en-GB" sz="1800" b="1" dirty="0">
                <a:solidFill>
                  <a:schemeClr val="tx1"/>
                </a:solidFill>
                <a:latin typeface="Calibri" panose="020F0502020204030204" pitchFamily="34" charset="0"/>
                <a:cs typeface="Calibri" panose="020F0502020204030204" pitchFamily="34" charset="0"/>
              </a:rPr>
              <a:t>       </a:t>
            </a:r>
            <a:endParaRPr lang="en-GB" b="1"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b="1" kern="1200" dirty="0">
                <a:solidFill>
                  <a:schemeClr val="tx1"/>
                </a:solidFill>
                <a:latin typeface="Calibri" panose="020F0502020204030204" pitchFamily="34" charset="0"/>
                <a:cs typeface="Calibri" panose="020F0502020204030204" pitchFamily="34" charset="0"/>
              </a:rPr>
              <a:t>	Membership </a:t>
            </a:r>
            <a:r>
              <a:rPr lang="en-GB" b="1" dirty="0">
                <a:solidFill>
                  <a:schemeClr val="tx1"/>
                </a:solidFill>
                <a:latin typeface="Calibri" panose="020F0502020204030204" pitchFamily="34" charset="0"/>
                <a:cs typeface="Calibri" panose="020F0502020204030204" pitchFamily="34" charset="0"/>
              </a:rPr>
              <a:t>Finance 		Membership Finance 		Membership Finance 		</a:t>
            </a:r>
            <a:r>
              <a:rPr lang="en-GB" sz="1800" b="1" dirty="0">
                <a:solidFill>
                  <a:schemeClr val="tx1"/>
                </a:solidFill>
                <a:latin typeface="Calibri" panose="020F0502020204030204" pitchFamily="34" charset="0"/>
                <a:cs typeface="Calibri" panose="020F0502020204030204" pitchFamily="34" charset="0"/>
              </a:rPr>
              <a:t>Gift Aid Finance</a:t>
            </a:r>
            <a:endParaRPr lang="en-GB" b="1"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b="1" dirty="0">
                <a:solidFill>
                  <a:schemeClr val="tx1"/>
                </a:solidFill>
                <a:latin typeface="Calibri" panose="020F0502020204030204" pitchFamily="34" charset="0"/>
                <a:cs typeface="Calibri" panose="020F0502020204030204" pitchFamily="34" charset="0"/>
              </a:rPr>
              <a:t>	Manager				Officer 				Assistant				Officer</a:t>
            </a:r>
          </a:p>
          <a:p>
            <a:pPr defTabSz="533400">
              <a:lnSpc>
                <a:spcPct val="90000"/>
              </a:lnSpc>
              <a:spcBef>
                <a:spcPct val="0"/>
              </a:spcBef>
            </a:pPr>
            <a:endParaRPr lang="en-GB" b="1" dirty="0">
              <a:solidFill>
                <a:schemeClr val="tx1"/>
              </a:solidFill>
              <a:latin typeface="Calibri" panose="020F0502020204030204" pitchFamily="34" charset="0"/>
              <a:cs typeface="Calibri" panose="020F0502020204030204" pitchFamily="34" charset="0"/>
            </a:endParaRPr>
          </a:p>
          <a:p>
            <a:pPr defTabSz="533400">
              <a:lnSpc>
                <a:spcPct val="90000"/>
              </a:lnSpc>
              <a:spcBef>
                <a:spcPct val="0"/>
              </a:spcBef>
            </a:pPr>
            <a:r>
              <a:rPr lang="en-GB" b="1" dirty="0">
                <a:solidFill>
                  <a:schemeClr val="tx1"/>
                </a:solidFill>
                <a:latin typeface="Calibri" panose="020F0502020204030204" pitchFamily="34" charset="0"/>
                <a:cs typeface="Calibri" panose="020F0502020204030204" pitchFamily="34" charset="0"/>
              </a:rPr>
              <a:t>				</a:t>
            </a:r>
          </a:p>
          <a:p>
            <a:pPr defTabSz="533400">
              <a:lnSpc>
                <a:spcPct val="90000"/>
              </a:lnSpc>
              <a:spcBef>
                <a:spcPct val="0"/>
              </a:spcBef>
            </a:pPr>
            <a:r>
              <a:rPr lang="en-GB" b="1" dirty="0">
                <a:solidFill>
                  <a:schemeClr val="tx1"/>
                </a:solidFill>
                <a:latin typeface="Calibri" panose="020F0502020204030204" pitchFamily="34" charset="0"/>
                <a:cs typeface="Calibri" panose="020F0502020204030204" pitchFamily="34" charset="0"/>
              </a:rPr>
              <a:t>		</a:t>
            </a:r>
          </a:p>
          <a:p>
            <a:pPr defTabSz="533400">
              <a:lnSpc>
                <a:spcPct val="90000"/>
              </a:lnSpc>
              <a:spcBef>
                <a:spcPct val="0"/>
              </a:spcBef>
            </a:pPr>
            <a:endParaRPr lang="en-GB" b="1" kern="1200" dirty="0">
              <a:solidFill>
                <a:schemeClr val="tx1"/>
              </a:solidFill>
              <a:latin typeface="Calibri" panose="020F0502020204030204" pitchFamily="34" charset="0"/>
              <a:cs typeface="Calibri" panose="020F0502020204030204" pitchFamily="34" charset="0"/>
            </a:endParaRPr>
          </a:p>
          <a:p>
            <a:pPr marL="0" lvl="0" indent="0" defTabSz="533400">
              <a:lnSpc>
                <a:spcPct val="90000"/>
              </a:lnSpc>
              <a:spcBef>
                <a:spcPct val="0"/>
              </a:spcBef>
              <a:buNone/>
            </a:pPr>
            <a:endParaRPr lang="en-GB" sz="800" b="1" kern="1200" dirty="0">
              <a:solidFill>
                <a:schemeClr val="tx1"/>
              </a:solidFill>
              <a:latin typeface="Calibri" panose="020F0502020204030204" pitchFamily="34" charset="0"/>
              <a:cs typeface="Calibri" panose="020F0502020204030204" pitchFamily="34" charset="0"/>
            </a:endParaRPr>
          </a:p>
          <a:p>
            <a:pPr marL="0" lvl="0" indent="0" defTabSz="533400">
              <a:lnSpc>
                <a:spcPct val="90000"/>
              </a:lnSpc>
              <a:spcBef>
                <a:spcPct val="0"/>
              </a:spcBef>
              <a:buNone/>
            </a:pPr>
            <a:endParaRPr lang="en-GB" sz="800" b="1" kern="1200" dirty="0">
              <a:solidFill>
                <a:schemeClr val="tx1"/>
              </a:solidFill>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09D5863B-2359-152C-E09E-5329366FEE2E}"/>
              </a:ext>
            </a:extLst>
          </p:cNvPr>
          <p:cNvSpPr/>
          <p:nvPr/>
        </p:nvSpPr>
        <p:spPr>
          <a:xfrm>
            <a:off x="2200971" y="2769179"/>
            <a:ext cx="7584316" cy="25678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800" b="1" u="sng" cap="all" dirty="0">
                <a:solidFill>
                  <a:schemeClr val="tx1"/>
                </a:solidFill>
                <a:latin typeface="Calibri" panose="020F0502020204030204" pitchFamily="34" charset="0"/>
                <a:cs typeface="Calibri" panose="020F0502020204030204" pitchFamily="34" charset="0"/>
              </a:rPr>
              <a:t>TRANSACTIONAL TEAM</a:t>
            </a:r>
          </a:p>
          <a:p>
            <a:pPr algn="ctr"/>
            <a:endParaRPr lang="en-GB" sz="800" b="1" cap="all" dirty="0">
              <a:solidFill>
                <a:schemeClr val="tx1"/>
              </a:solidFill>
              <a:latin typeface="Calibri" panose="020F0502020204030204" pitchFamily="34" charset="0"/>
              <a:cs typeface="Calibri" panose="020F0502020204030204" pitchFamily="34" charset="0"/>
            </a:endParaRPr>
          </a:p>
          <a:p>
            <a:r>
              <a:rPr lang="en-GB" b="1" u="sng" dirty="0">
                <a:solidFill>
                  <a:schemeClr val="tx1"/>
                </a:solidFill>
                <a:latin typeface="Calibri" panose="020F0502020204030204" pitchFamily="34" charset="0"/>
                <a:cs typeface="Calibri" panose="020F0502020204030204" pitchFamily="34" charset="0"/>
              </a:rPr>
              <a:t>JOSHELA GNANASEKAR</a:t>
            </a:r>
            <a:r>
              <a:rPr lang="en-GB" b="1" dirty="0">
                <a:solidFill>
                  <a:schemeClr val="tx1"/>
                </a:solidFill>
                <a:latin typeface="Calibri" panose="020F0502020204030204" pitchFamily="34" charset="0"/>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MAJID HUSSAIN </a:t>
            </a:r>
            <a:r>
              <a:rPr lang="en-GB" b="1" kern="1200" dirty="0">
                <a:solidFill>
                  <a:schemeClr val="tx1"/>
                </a:solidFill>
                <a:latin typeface="Calibri" panose="020F0502020204030204" pitchFamily="34" charset="0"/>
                <a:cs typeface="Calibri" panose="020F0502020204030204" pitchFamily="34" charset="0"/>
              </a:rPr>
              <a:t>		</a:t>
            </a:r>
          </a:p>
          <a:p>
            <a:r>
              <a:rPr lang="en-GB" b="1" dirty="0">
                <a:solidFill>
                  <a:schemeClr val="tx1"/>
                </a:solidFill>
                <a:latin typeface="Calibri" panose="020F0502020204030204" pitchFamily="34" charset="0"/>
                <a:cs typeface="Calibri" panose="020F0502020204030204" pitchFamily="34" charset="0"/>
              </a:rPr>
              <a:t>Senior Management Accountant  	Assistant Management Accountant</a:t>
            </a:r>
            <a:endParaRPr lang="en-GB" b="1" kern="1200" dirty="0">
              <a:solidFill>
                <a:schemeClr val="tx1"/>
              </a:solidFill>
              <a:latin typeface="Calibri" panose="020F0502020204030204" pitchFamily="34" charset="0"/>
              <a:cs typeface="Calibri" panose="020F0502020204030204" pitchFamily="34" charset="0"/>
            </a:endParaRPr>
          </a:p>
          <a:p>
            <a:pPr marL="0" lvl="0" indent="0" defTabSz="533400">
              <a:lnSpc>
                <a:spcPct val="90000"/>
              </a:lnSpc>
              <a:spcBef>
                <a:spcPct val="0"/>
              </a:spcBef>
              <a:buNone/>
            </a:pPr>
            <a:endParaRPr lang="en-GB" sz="800" b="1" kern="1200" dirty="0">
              <a:solidFill>
                <a:schemeClr val="tx1"/>
              </a:solidFill>
              <a:latin typeface="Calibri" panose="020F0502020204030204" pitchFamily="34" charset="0"/>
              <a:cs typeface="Calibri" panose="020F0502020204030204" pitchFamily="34" charset="0"/>
            </a:endParaRPr>
          </a:p>
          <a:p>
            <a:r>
              <a:rPr kumimoji="0" lang="en-GB" sz="1800" b="1" i="0" u="sng" strike="noStrike"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HASNAIN ALI </a:t>
            </a:r>
            <a:r>
              <a:rPr kumimoji="0" lang="en-GB" sz="1800" b="1" i="0" u="none" strike="noStrike"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ERIC CLIFFORD</a:t>
            </a:r>
            <a:endParaRPr lang="en-GB" u="sng" dirty="0">
              <a:solidFill>
                <a:schemeClr val="tx1"/>
              </a:solidFill>
            </a:endParaRPr>
          </a:p>
          <a:p>
            <a:r>
              <a:rPr lang="en-GB" sz="1800" b="1" dirty="0">
                <a:solidFill>
                  <a:schemeClr val="tx1"/>
                </a:solidFill>
                <a:latin typeface="Calibri" panose="020F0502020204030204" pitchFamily="34" charset="0"/>
                <a:cs typeface="Calibri" panose="020F0502020204030204" pitchFamily="34" charset="0"/>
              </a:rPr>
              <a:t>Finance Officer			</a:t>
            </a:r>
            <a:r>
              <a:rPr lang="en-GB" b="1" dirty="0">
                <a:solidFill>
                  <a:schemeClr val="tx1"/>
                </a:solidFill>
                <a:latin typeface="Calibri" panose="020F0502020204030204" pitchFamily="34" charset="0"/>
                <a:cs typeface="Calibri" panose="020F0502020204030204" pitchFamily="34" charset="0"/>
              </a:rPr>
              <a:t>Accounts Receivable Finance Officer</a:t>
            </a:r>
          </a:p>
          <a:p>
            <a:endParaRPr lang="en-GB" sz="800" dirty="0">
              <a:solidFill>
                <a:schemeClr val="tx1"/>
              </a:solidFill>
            </a:endParaRPr>
          </a:p>
          <a:p>
            <a:r>
              <a:rPr lang="en-GB" b="1" u="sng" dirty="0">
                <a:solidFill>
                  <a:schemeClr val="tx1"/>
                </a:solidFill>
                <a:latin typeface="Calibri" panose="020F0502020204030204" pitchFamily="34" charset="0"/>
                <a:cs typeface="Calibri" panose="020F0502020204030204" pitchFamily="34" charset="0"/>
              </a:rPr>
              <a:t>ERIN TOWRISS</a:t>
            </a:r>
            <a:r>
              <a:rPr lang="en-GB" b="1" dirty="0">
                <a:solidFill>
                  <a:schemeClr val="tx1"/>
                </a:solidFill>
                <a:latin typeface="Calibri" panose="020F0502020204030204" pitchFamily="34" charset="0"/>
                <a:cs typeface="Calibri" panose="020F0502020204030204" pitchFamily="34" charset="0"/>
              </a:rPr>
              <a:t>			</a:t>
            </a:r>
            <a:r>
              <a:rPr lang="en-GB" b="1" u="sng" dirty="0">
                <a:solidFill>
                  <a:schemeClr val="tx1"/>
                </a:solidFill>
                <a:latin typeface="Calibri" panose="020F0502020204030204" pitchFamily="34" charset="0"/>
                <a:cs typeface="Calibri" panose="020F0502020204030204" pitchFamily="34" charset="0"/>
              </a:rPr>
              <a:t>JUSTYNA BADACH-MALINOWSKA      </a:t>
            </a:r>
            <a:endParaRPr lang="en-GB" sz="800" b="1" u="sng" kern="1200" dirty="0">
              <a:solidFill>
                <a:schemeClr val="tx1"/>
              </a:solidFill>
              <a:latin typeface="Calibri" panose="020F0502020204030204" pitchFamily="34" charset="0"/>
              <a:cs typeface="Calibri" panose="020F0502020204030204" pitchFamily="34" charset="0"/>
            </a:endParaRPr>
          </a:p>
          <a:p>
            <a:r>
              <a:rPr lang="en-GB" b="1" dirty="0">
                <a:solidFill>
                  <a:schemeClr val="tx1"/>
                </a:solidFill>
                <a:latin typeface="Calibri" panose="020F0502020204030204" pitchFamily="34" charset="0"/>
                <a:cs typeface="Calibri" panose="020F0502020204030204" pitchFamily="34" charset="0"/>
              </a:rPr>
              <a:t>Accounts Payable Finance Officer	</a:t>
            </a:r>
            <a:r>
              <a:rPr lang="en-GB" sz="1800" b="1" dirty="0">
                <a:solidFill>
                  <a:schemeClr val="tx1"/>
                </a:solidFill>
                <a:latin typeface="Calibri" panose="020F0502020204030204" pitchFamily="34" charset="0"/>
                <a:cs typeface="Calibri" panose="020F0502020204030204" pitchFamily="34" charset="0"/>
              </a:rPr>
              <a:t>Twinning Finance Officer</a:t>
            </a:r>
            <a:endParaRPr lang="en-GB" b="1" dirty="0">
              <a:solidFill>
                <a:schemeClr val="tx1"/>
              </a:solidFill>
              <a:latin typeface="Calibri" panose="020F0502020204030204" pitchFamily="34" charset="0"/>
              <a:cs typeface="Calibri" panose="020F0502020204030204" pitchFamily="34" charset="0"/>
            </a:endParaRPr>
          </a:p>
          <a:p>
            <a:r>
              <a:rPr kumimoji="0" lang="en-GB" sz="1800" b="1" i="0" u="none" strike="noStrike"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endParaRPr lang="en-GB" dirty="0">
              <a:solidFill>
                <a:schemeClr val="tx1"/>
              </a:solidFill>
            </a:endParaRPr>
          </a:p>
        </p:txBody>
      </p:sp>
    </p:spTree>
    <p:extLst>
      <p:ext uri="{BB962C8B-B14F-4D97-AF65-F5344CB8AC3E}">
        <p14:creationId xmlns:p14="http://schemas.microsoft.com/office/powerpoint/2010/main" val="425389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8982270" cy="1099340"/>
          </a:xfrm>
          <a:noFill/>
        </p:spPr>
        <p:txBody>
          <a:bodyPr>
            <a:noAutofit/>
          </a:bodyPr>
          <a:lstStyle/>
          <a:p>
            <a:pPr algn="l"/>
            <a:r>
              <a:rPr lang="en-GB" sz="3200" dirty="0">
                <a:solidFill>
                  <a:srgbClr val="142143"/>
                </a:solidFill>
                <a:latin typeface="Poppins" panose="00000500000000000000" pitchFamily="50" charset="0"/>
                <a:cs typeface="Poppins" panose="00000500000000000000" pitchFamily="50" charset="0"/>
              </a:rPr>
              <a:t>Membership Finance Team, Gift Aid, Banking &amp; Twinning contact details</a:t>
            </a:r>
          </a:p>
        </p:txBody>
      </p: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9D691CCF-644F-DF79-3943-82A4DC25C182}"/>
              </a:ext>
            </a:extLst>
          </p:cNvPr>
          <p:cNvSpPr txBox="1">
            <a:spLocks/>
          </p:cNvSpPr>
          <p:nvPr/>
        </p:nvSpPr>
        <p:spPr>
          <a:xfrm>
            <a:off x="589148" y="1917338"/>
            <a:ext cx="11013703" cy="45570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a:lnSpc>
                <a:spcPct val="100000"/>
              </a:lnSpc>
              <a:spcBef>
                <a:spcPct val="0"/>
              </a:spcBef>
              <a:buClr>
                <a:srgbClr val="0F6FC6"/>
              </a:buClr>
              <a:buSzPct val="80000"/>
              <a:defRPr/>
            </a:pPr>
            <a:r>
              <a:rPr lang="en-GB" sz="2200" b="1" u="sng" dirty="0">
                <a:solidFill>
                  <a:prstClr val="black"/>
                </a:solidFill>
                <a:ea typeface="Calibri" panose="020F0502020204030204" pitchFamily="34" charset="0"/>
                <a:cs typeface="Calibri" panose="020F0502020204030204" pitchFamily="34" charset="0"/>
              </a:rPr>
              <a:t>Membership Finance Team </a:t>
            </a:r>
          </a:p>
          <a:p>
            <a:pPr defTabSz="457200">
              <a:lnSpc>
                <a:spcPct val="100000"/>
              </a:lnSpc>
              <a:spcBef>
                <a:spcPct val="0"/>
              </a:spcBef>
              <a:buClr>
                <a:srgbClr val="0F6FC6"/>
              </a:buClr>
              <a:buSzPct val="80000"/>
              <a:defRPr/>
            </a:pPr>
            <a:r>
              <a:rPr lang="en-GB" sz="2200" b="1" dirty="0">
                <a:solidFill>
                  <a:srgbClr val="0070C0"/>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quarterlyreturn@svp.org.uk</a:t>
            </a:r>
            <a:endParaRPr lang="en-GB" sz="2200" b="1" dirty="0">
              <a:solidFill>
                <a:srgbClr val="0070C0"/>
              </a:solidFill>
              <a:ea typeface="Calibri" panose="020F0502020204030204" pitchFamily="34" charset="0"/>
              <a:cs typeface="Calibri" panose="020F0502020204030204" pitchFamily="34" charset="0"/>
            </a:endParaRPr>
          </a:p>
          <a:p>
            <a:pPr defTabSz="457200">
              <a:lnSpc>
                <a:spcPct val="100000"/>
              </a:lnSpc>
              <a:spcBef>
                <a:spcPct val="0"/>
              </a:spcBef>
              <a:buClr>
                <a:srgbClr val="0F6FC6"/>
              </a:buClr>
              <a:buSzPct val="80000"/>
              <a:defRPr/>
            </a:pPr>
            <a:endParaRPr lang="en-GB" sz="2200" b="1" dirty="0">
              <a:solidFill>
                <a:srgbClr val="0070C0"/>
              </a:solidFill>
              <a:ea typeface="Calibri" panose="020F0502020204030204" pitchFamily="34" charset="0"/>
              <a:cs typeface="Calibri" panose="020F0502020204030204" pitchFamily="34" charset="0"/>
            </a:endParaRPr>
          </a:p>
          <a:p>
            <a:pPr marR="0" lvl="0" defTabSz="457200" rtl="0" eaLnBrk="1" fontAlgn="auto" latinLnBrk="0" hangingPunct="1">
              <a:lnSpc>
                <a:spcPct val="100000"/>
              </a:lnSpc>
              <a:spcBef>
                <a:spcPct val="0"/>
              </a:spcBef>
              <a:spcAft>
                <a:spcPts val="0"/>
              </a:spcAft>
              <a:buClr>
                <a:srgbClr val="0F6FC6"/>
              </a:buClr>
              <a:buSzPct val="80000"/>
              <a:tabLst/>
              <a:defRPr/>
            </a:pPr>
            <a:r>
              <a:rPr lang="en-GB" sz="2200" b="1" u="sng" dirty="0">
                <a:ea typeface="Calibri" panose="020F0502020204030204" pitchFamily="34" charset="0"/>
                <a:cs typeface="Calibri" panose="020F0502020204030204" pitchFamily="34" charset="0"/>
              </a:rPr>
              <a:t>Banking</a:t>
            </a:r>
          </a:p>
          <a:p>
            <a:pPr marR="0" lvl="0" defTabSz="457200" rtl="0" eaLnBrk="1" fontAlgn="auto" latinLnBrk="0" hangingPunct="1">
              <a:lnSpc>
                <a:spcPct val="100000"/>
              </a:lnSpc>
              <a:spcBef>
                <a:spcPct val="0"/>
              </a:spcBef>
              <a:spcAft>
                <a:spcPts val="0"/>
              </a:spcAft>
              <a:buClr>
                <a:srgbClr val="0F6FC6"/>
              </a:buClr>
              <a:buSzPct val="80000"/>
              <a:tabLst/>
              <a:defRPr/>
            </a:pPr>
            <a:r>
              <a:rPr lang="en-GB" sz="2200" b="1" dirty="0">
                <a:solidFill>
                  <a:srgbClr val="0070C0"/>
                </a:solidFill>
                <a:cs typeface="Calibri" panose="020F0502020204030204" pitchFamily="34" charset="0"/>
                <a:hlinkClick r:id="rId5">
                  <a:extLst>
                    <a:ext uri="{A12FA001-AC4F-418D-AE19-62706E023703}">
                      <ahyp:hlinkClr xmlns:ahyp="http://schemas.microsoft.com/office/drawing/2018/hyperlinkcolor" val="tx"/>
                    </a:ext>
                  </a:extLst>
                </a:hlinkClick>
              </a:rPr>
              <a:t>banking@svp.org.uk</a:t>
            </a:r>
            <a:endParaRPr lang="en-GB" sz="2200" b="1" dirty="0">
              <a:solidFill>
                <a:srgbClr val="0070C0"/>
              </a:solidFill>
              <a:ea typeface="Calibri" panose="020F0502020204030204" pitchFamily="34" charset="0"/>
              <a:cs typeface="Calibri" panose="020F0502020204030204" pitchFamily="34" charset="0"/>
            </a:endParaRPr>
          </a:p>
          <a:p>
            <a:pPr defTabSz="457200">
              <a:lnSpc>
                <a:spcPct val="100000"/>
              </a:lnSpc>
              <a:spcBef>
                <a:spcPct val="0"/>
              </a:spcBef>
              <a:buClr>
                <a:srgbClr val="0F6FC6"/>
              </a:buClr>
              <a:buSzPct val="80000"/>
              <a:defRPr/>
            </a:pPr>
            <a:endParaRPr kumimoji="0" lang="en-GB" sz="2200" b="1"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defTabSz="457200">
              <a:spcBef>
                <a:spcPct val="0"/>
              </a:spcBef>
              <a:buClr>
                <a:srgbClr val="0F6FC6"/>
              </a:buClr>
              <a:buSzPct val="80000"/>
              <a:defRPr/>
            </a:pPr>
            <a:r>
              <a:rPr lang="en-GB" sz="2200" b="1" u="sng" dirty="0">
                <a:solidFill>
                  <a:prstClr val="black"/>
                </a:solidFill>
                <a:ea typeface="Calibri" panose="020F0502020204030204" pitchFamily="34" charset="0"/>
                <a:cs typeface="Calibri" panose="020F0502020204030204" pitchFamily="34" charset="0"/>
              </a:rPr>
              <a:t>Gift Aid</a:t>
            </a:r>
          </a:p>
          <a:p>
            <a:pPr defTabSz="457200">
              <a:spcBef>
                <a:spcPct val="0"/>
              </a:spcBef>
              <a:buClr>
                <a:srgbClr val="0F6FC6"/>
              </a:buClr>
              <a:buSzPct val="80000"/>
              <a:defRPr/>
            </a:pPr>
            <a:r>
              <a:rPr lang="en-GB" sz="2200" b="1" dirty="0">
                <a:solidFill>
                  <a:srgbClr val="0070C0"/>
                </a:solidFill>
                <a:ea typeface="Calibri" panose="020F0502020204030204" pitchFamily="34" charset="0"/>
                <a:cs typeface="Calibri" panose="020F0502020204030204" pitchFamily="34" charset="0"/>
                <a:hlinkClick r:id="rId6"/>
              </a:rPr>
              <a:t>giftaid@svp.org.uk</a:t>
            </a:r>
            <a:endParaRPr lang="en-GB" sz="2200" b="1" dirty="0">
              <a:solidFill>
                <a:srgbClr val="0070C0"/>
              </a:solidFill>
              <a:ea typeface="Calibri" panose="020F0502020204030204" pitchFamily="34" charset="0"/>
              <a:cs typeface="Calibri" panose="020F0502020204030204" pitchFamily="34" charset="0"/>
            </a:endParaRPr>
          </a:p>
          <a:p>
            <a:pPr defTabSz="457200">
              <a:spcBef>
                <a:spcPct val="0"/>
              </a:spcBef>
              <a:buClr>
                <a:srgbClr val="0F6FC6"/>
              </a:buClr>
              <a:buSzPct val="80000"/>
              <a:defRPr/>
            </a:pPr>
            <a:endParaRPr lang="en-GB" sz="2200" b="1" dirty="0">
              <a:solidFill>
                <a:srgbClr val="0070C0"/>
              </a:solidFill>
              <a:ea typeface="Calibri" panose="020F0502020204030204" pitchFamily="34" charset="0"/>
              <a:cs typeface="Calibri" panose="020F0502020204030204" pitchFamily="34" charset="0"/>
            </a:endParaRPr>
          </a:p>
          <a:p>
            <a:pPr marR="0" lvl="0" defTabSz="457200" rtl="0" eaLnBrk="1" fontAlgn="auto" latinLnBrk="0" hangingPunct="1">
              <a:spcBef>
                <a:spcPct val="0"/>
              </a:spcBef>
              <a:spcAft>
                <a:spcPts val="0"/>
              </a:spcAft>
              <a:buClr>
                <a:srgbClr val="0F6FC6"/>
              </a:buClr>
              <a:buSzPct val="80000"/>
              <a:tabLst/>
              <a:defRPr/>
            </a:pPr>
            <a:r>
              <a:rPr lang="en-GB" sz="2200" b="1" u="sng" dirty="0">
                <a:ea typeface="Calibri" panose="020F0502020204030204" pitchFamily="34" charset="0"/>
                <a:cs typeface="Calibri" panose="020F0502020204030204" pitchFamily="34" charset="0"/>
              </a:rPr>
              <a:t>Twinning</a:t>
            </a:r>
          </a:p>
          <a:p>
            <a:pPr marR="0" lvl="0" defTabSz="457200" rtl="0" eaLnBrk="1" fontAlgn="auto" latinLnBrk="0" hangingPunct="1">
              <a:spcBef>
                <a:spcPct val="0"/>
              </a:spcBef>
              <a:spcAft>
                <a:spcPts val="0"/>
              </a:spcAft>
              <a:buClr>
                <a:srgbClr val="0F6FC6"/>
              </a:buClr>
              <a:buSzPct val="80000"/>
              <a:tabLst/>
              <a:defRPr/>
            </a:pPr>
            <a:r>
              <a:rPr lang="en-GB" sz="2200" b="1" dirty="0">
                <a:solidFill>
                  <a:srgbClr val="0070C0"/>
                </a:solidFill>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twinningfinance@svp.org.uk</a:t>
            </a:r>
            <a:r>
              <a:rPr lang="en-GB" sz="2200" b="1" dirty="0">
                <a:solidFill>
                  <a:srgbClr val="0070C0"/>
                </a:solidFill>
                <a:ea typeface="Calibri" panose="020F0502020204030204" pitchFamily="34" charset="0"/>
                <a:cs typeface="Calibri" panose="020F0502020204030204" pitchFamily="34" charset="0"/>
              </a:rPr>
              <a:t> </a:t>
            </a:r>
          </a:p>
          <a:p>
            <a:pPr marR="0" lvl="0" defTabSz="457200" rtl="0" eaLnBrk="1" fontAlgn="auto" latinLnBrk="0" hangingPunct="1">
              <a:spcBef>
                <a:spcPct val="0"/>
              </a:spcBef>
              <a:spcAft>
                <a:spcPts val="0"/>
              </a:spcAft>
              <a:buClr>
                <a:srgbClr val="0F6FC6"/>
              </a:buClr>
              <a:buSzPct val="80000"/>
              <a:tabLst/>
              <a:defRPr/>
            </a:pPr>
            <a:endParaRPr lang="en-GB" sz="2200" b="1" dirty="0">
              <a:solidFill>
                <a:srgbClr val="0070C0"/>
              </a:solidFill>
              <a:ea typeface="Calibri" panose="020F0502020204030204" pitchFamily="34" charset="0"/>
              <a:cs typeface="Calibri" panose="020F0502020204030204" pitchFamily="34" charset="0"/>
            </a:endParaRPr>
          </a:p>
          <a:p>
            <a:pPr marR="0" lvl="0" defTabSz="457200" rtl="0" eaLnBrk="1" fontAlgn="auto" latinLnBrk="0" hangingPunct="1">
              <a:lnSpc>
                <a:spcPct val="100000"/>
              </a:lnSpc>
              <a:spcBef>
                <a:spcPct val="0"/>
              </a:spcBef>
              <a:spcAft>
                <a:spcPts val="0"/>
              </a:spcAft>
              <a:buClr>
                <a:srgbClr val="0F6FC6"/>
              </a:buClr>
              <a:buSzPct val="80000"/>
              <a:tabLst/>
              <a:defRPr/>
            </a:pPr>
            <a:endParaRPr lang="en-GB" sz="2200" b="1" dirty="0">
              <a:solidFill>
                <a:srgbClr val="0070C0"/>
              </a:solidFill>
              <a:cs typeface="Calibri" panose="020F0502020204030204" pitchFamily="34" charset="0"/>
            </a:endParaRPr>
          </a:p>
          <a:p>
            <a:pPr defTabSz="457200">
              <a:spcBef>
                <a:spcPct val="0"/>
              </a:spcBef>
              <a:buClr>
                <a:srgbClr val="0F6FC6"/>
              </a:buClr>
              <a:buSzPct val="80000"/>
              <a:defRPr/>
            </a:pPr>
            <a:r>
              <a:rPr lang="en-GB" sz="2200" b="1" dirty="0">
                <a:solidFill>
                  <a:prstClr val="black"/>
                </a:solidFill>
                <a:ea typeface="Calibri" panose="020F0502020204030204" pitchFamily="34" charset="0"/>
                <a:cs typeface="Calibri" panose="020F0502020204030204" pitchFamily="34" charset="0"/>
              </a:rPr>
              <a:t>Phone: 01274 513045 (Option 1)</a:t>
            </a:r>
          </a:p>
          <a:p>
            <a:pPr defTabSz="457200">
              <a:spcBef>
                <a:spcPct val="0"/>
              </a:spcBef>
              <a:buClr>
                <a:srgbClr val="0F6FC6"/>
              </a:buClr>
              <a:buSzPct val="80000"/>
              <a:defRPr/>
            </a:pPr>
            <a:r>
              <a:rPr lang="en-GB" sz="2200" b="1" dirty="0">
                <a:solidFill>
                  <a:prstClr val="black"/>
                </a:solidFill>
                <a:ea typeface="Calibri" panose="020F0502020204030204" pitchFamily="34" charset="0"/>
                <a:cs typeface="Calibri" panose="020F0502020204030204" pitchFamily="34" charset="0"/>
              </a:rPr>
              <a:t>Address: SVP Finance, Allenby House, Rees Way, Bradford, BD3 0DZ</a:t>
            </a:r>
            <a:endParaRPr kumimoji="0" lang="en-GB" sz="2200" b="1"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99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580419" y="3310300"/>
            <a:ext cx="9506681" cy="999400"/>
          </a:xfrm>
        </p:spPr>
        <p:txBody>
          <a:bodyPr>
            <a:noAutofit/>
          </a:bodyPr>
          <a:lstStyle/>
          <a:p>
            <a:pPr algn="l">
              <a:lnSpc>
                <a:spcPct val="150000"/>
              </a:lnSpc>
            </a:pPr>
            <a:r>
              <a:rPr lang="en-GB" sz="4400" b="1" dirty="0">
                <a:solidFill>
                  <a:srgbClr val="142143"/>
                </a:solidFill>
                <a:latin typeface="Poppins" panose="00000500000000000000" pitchFamily="50" charset="0"/>
                <a:cs typeface="Poppins" panose="00000500000000000000" pitchFamily="50" charset="0"/>
              </a:rPr>
              <a:t>Section 2</a:t>
            </a:r>
            <a:br>
              <a:rPr lang="en-GB" sz="4400" b="1" dirty="0">
                <a:solidFill>
                  <a:srgbClr val="142143"/>
                </a:solidFill>
                <a:latin typeface="Poppins" panose="00000500000000000000" pitchFamily="50" charset="0"/>
                <a:cs typeface="Poppins" panose="00000500000000000000" pitchFamily="50" charset="0"/>
              </a:rPr>
            </a:br>
            <a:r>
              <a:rPr lang="en-GB" sz="4000" dirty="0">
                <a:solidFill>
                  <a:srgbClr val="142143"/>
                </a:solidFill>
                <a:latin typeface="Poppins" panose="00000500000000000000" pitchFamily="50" charset="0"/>
                <a:cs typeface="Poppins" panose="00000500000000000000" pitchFamily="50" charset="0"/>
              </a:rPr>
              <a:t>Role of the Conference Treasurer</a:t>
            </a:r>
            <a:endParaRPr lang="en-GB" sz="4400" b="1" dirty="0">
              <a:solidFill>
                <a:srgbClr val="142143"/>
              </a:solidFill>
              <a:latin typeface="Poppins" panose="00000500000000000000" pitchFamily="50" charset="0"/>
              <a:cs typeface="Poppins" panose="00000500000000000000" pitchFamily="50" charset="0"/>
            </a:endParaRPr>
          </a:p>
        </p:txBody>
      </p:sp>
      <p:pic>
        <p:nvPicPr>
          <p:cNvPr id="4" name="Picture 3">
            <a:extLst>
              <a:ext uri="{FF2B5EF4-FFF2-40B4-BE49-F238E27FC236}">
                <a16:creationId xmlns:a16="http://schemas.microsoft.com/office/drawing/2014/main" id="{4BE57C66-0526-F2CB-1FB0-2B9F48309762}"/>
              </a:ext>
            </a:extLst>
          </p:cNvPr>
          <p:cNvPicPr>
            <a:picLocks noChangeAspect="1"/>
          </p:cNvPicPr>
          <p:nvPr/>
        </p:nvPicPr>
        <p:blipFill>
          <a:blip r:embed="rId4"/>
          <a:stretch>
            <a:fillRect/>
          </a:stretch>
        </p:blipFill>
        <p:spPr>
          <a:xfrm>
            <a:off x="8903456" y="4654685"/>
            <a:ext cx="2792703" cy="1967586"/>
          </a:xfrm>
          <a:prstGeom prst="rect">
            <a:avLst/>
          </a:prstGeom>
        </p:spPr>
      </p:pic>
    </p:spTree>
    <p:extLst>
      <p:ext uri="{BB962C8B-B14F-4D97-AF65-F5344CB8AC3E}">
        <p14:creationId xmlns:p14="http://schemas.microsoft.com/office/powerpoint/2010/main" val="159839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507104" y="149666"/>
            <a:ext cx="7504011" cy="1099340"/>
          </a:xfrm>
          <a:noFill/>
        </p:spPr>
        <p:txBody>
          <a:bodyPr>
            <a:normAutofit fontScale="90000"/>
          </a:bodyPr>
          <a:lstStyle/>
          <a:p>
            <a:pPr algn="l"/>
            <a:r>
              <a:rPr lang="en-GB" sz="4800" dirty="0">
                <a:solidFill>
                  <a:srgbClr val="142143"/>
                </a:solidFill>
                <a:latin typeface="Poppins" panose="00000500000000000000" pitchFamily="50" charset="0"/>
                <a:cs typeface="Poppins" panose="00000500000000000000" pitchFamily="50" charset="0"/>
              </a:rPr>
              <a:t>Role &amp; Tasks of Treasurer</a:t>
            </a:r>
          </a:p>
        </p:txBody>
      </p:sp>
      <p:cxnSp>
        <p:nvCxnSpPr>
          <p:cNvPr id="5" name="Straight Connector 4">
            <a:extLst>
              <a:ext uri="{FF2B5EF4-FFF2-40B4-BE49-F238E27FC236}">
                <a16:creationId xmlns:a16="http://schemas.microsoft.com/office/drawing/2014/main" id="{578950A7-567F-4C75-B513-31D70CCD7E48}"/>
              </a:ext>
            </a:extLst>
          </p:cNvPr>
          <p:cNvCxnSpPr>
            <a:cxnSpLocks/>
          </p:cNvCxnSpPr>
          <p:nvPr/>
        </p:nvCxnSpPr>
        <p:spPr>
          <a:xfrm>
            <a:off x="73891" y="6400800"/>
            <a:ext cx="12118109"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9868D5C-9EA5-4E6E-B159-4FE32407F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374" y="191526"/>
            <a:ext cx="2406657" cy="1015621"/>
          </a:xfrm>
          <a:prstGeom prst="rect">
            <a:avLst/>
          </a:prstGeom>
        </p:spPr>
      </p:pic>
      <p:cxnSp>
        <p:nvCxnSpPr>
          <p:cNvPr id="8" name="Straight Connector 7">
            <a:extLst>
              <a:ext uri="{FF2B5EF4-FFF2-40B4-BE49-F238E27FC236}">
                <a16:creationId xmlns:a16="http://schemas.microsoft.com/office/drawing/2014/main" id="{182F6637-A828-477B-B0BB-F1E14BE00D2F}"/>
              </a:ext>
            </a:extLst>
          </p:cNvPr>
          <p:cNvCxnSpPr>
            <a:cxnSpLocks/>
          </p:cNvCxnSpPr>
          <p:nvPr/>
        </p:nvCxnSpPr>
        <p:spPr>
          <a:xfrm>
            <a:off x="-12072" y="1372329"/>
            <a:ext cx="813604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FAA1BA3-48B4-DE0D-F475-EBD8E6B20A6C}"/>
              </a:ext>
            </a:extLst>
          </p:cNvPr>
          <p:cNvSpPr/>
          <p:nvPr/>
        </p:nvSpPr>
        <p:spPr>
          <a:xfrm>
            <a:off x="6943098" y="1488822"/>
            <a:ext cx="4741798" cy="4605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white"/>
                </a:solidFill>
                <a:effectLst/>
                <a:uLnTx/>
                <a:uFillTx/>
                <a:latin typeface="Calibri" panose="020F0502020204030204"/>
                <a:ea typeface="+mn-ea"/>
                <a:cs typeface="+mn-cs"/>
              </a:rPr>
              <a:t>Task</a:t>
            </a:r>
          </a:p>
        </p:txBody>
      </p:sp>
      <p:sp>
        <p:nvSpPr>
          <p:cNvPr id="18" name="Rectangle: Rounded Corners 5">
            <a:extLst>
              <a:ext uri="{FF2B5EF4-FFF2-40B4-BE49-F238E27FC236}">
                <a16:creationId xmlns:a16="http://schemas.microsoft.com/office/drawing/2014/main" id="{149AFC58-CF8A-93FD-0A61-35FE81D71966}"/>
              </a:ext>
            </a:extLst>
          </p:cNvPr>
          <p:cNvSpPr txBox="1"/>
          <p:nvPr/>
        </p:nvSpPr>
        <p:spPr>
          <a:xfrm>
            <a:off x="6943098" y="2613335"/>
            <a:ext cx="4565418" cy="36481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A88E54DC-4428-6FC8-2F63-FA1DF8061B96}"/>
              </a:ext>
            </a:extLst>
          </p:cNvPr>
          <p:cNvSpPr/>
          <p:nvPr/>
        </p:nvSpPr>
        <p:spPr>
          <a:xfrm>
            <a:off x="507104" y="1495653"/>
            <a:ext cx="4741798" cy="4605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white"/>
                </a:solidFill>
                <a:effectLst/>
                <a:uLnTx/>
                <a:uFillTx/>
                <a:latin typeface="Calibri" panose="020F0502020204030204"/>
                <a:ea typeface="+mn-ea"/>
                <a:cs typeface="+mn-cs"/>
              </a:rPr>
              <a:t>Role</a:t>
            </a:r>
          </a:p>
        </p:txBody>
      </p:sp>
      <p:grpSp>
        <p:nvGrpSpPr>
          <p:cNvPr id="60" name="Group 59">
            <a:extLst>
              <a:ext uri="{FF2B5EF4-FFF2-40B4-BE49-F238E27FC236}">
                <a16:creationId xmlns:a16="http://schemas.microsoft.com/office/drawing/2014/main" id="{24CCF1F1-25AE-2530-A771-7DF5F434EBAD}"/>
              </a:ext>
            </a:extLst>
          </p:cNvPr>
          <p:cNvGrpSpPr/>
          <p:nvPr/>
        </p:nvGrpSpPr>
        <p:grpSpPr>
          <a:xfrm>
            <a:off x="6483014" y="2002402"/>
            <a:ext cx="5485586" cy="4345331"/>
            <a:chOff x="2219751" y="-12919"/>
            <a:chExt cx="7746492" cy="628350"/>
          </a:xfrm>
        </p:grpSpPr>
        <p:sp>
          <p:nvSpPr>
            <p:cNvPr id="79" name="Rectangle 78">
              <a:extLst>
                <a:ext uri="{FF2B5EF4-FFF2-40B4-BE49-F238E27FC236}">
                  <a16:creationId xmlns:a16="http://schemas.microsoft.com/office/drawing/2014/main" id="{05262CF8-9B29-417B-5F07-C98D9A785C4C}"/>
                </a:ext>
              </a:extLst>
            </p:cNvPr>
            <p:cNvSpPr/>
            <p:nvPr/>
          </p:nvSpPr>
          <p:spPr>
            <a:xfrm>
              <a:off x="2219751" y="-12919"/>
              <a:ext cx="7746492" cy="6270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A2ABDC8D-EDA7-88F6-FB0D-0306338613D4}"/>
                </a:ext>
              </a:extLst>
            </p:cNvPr>
            <p:cNvSpPr txBox="1"/>
            <p:nvPr/>
          </p:nvSpPr>
          <p:spPr>
            <a:xfrm>
              <a:off x="2219751" y="255505"/>
              <a:ext cx="7542982" cy="359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03" tIns="159262" rIns="150303" bIns="159262" numCol="1" spcCol="1270" anchor="ctr" anchorCtr="0">
              <a:noAutofit/>
            </a:bodyPr>
            <a:lstStyle/>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maintain the income and expenditure account</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receive, record and bank any income.</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distribute expenses to members</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ensure that any bills are properly checked and paid.</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report on the financial position to each meeting of the Conference</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submit quarterly financial returns in a timely fashion</a:t>
              </a:r>
            </a:p>
            <a:p>
              <a:pPr marL="285750" marR="0" lvl="0" indent="-285750" algn="l" defTabSz="914400" rtl="0" eaLnBrk="1" fontAlgn="auto" latinLnBrk="0" hangingPunct="1">
                <a:lnSpc>
                  <a:spcPct val="90000"/>
                </a:lnSpc>
                <a:spcBef>
                  <a:spcPct val="0"/>
                </a:spcBef>
                <a:spcAft>
                  <a:spcPts val="756"/>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To prepare an income and expenditure plan, as appropriate to the circumstances of the Conference.</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F5D80566-5FB6-E193-A025-9D73F978FE4A}"/>
              </a:ext>
            </a:extLst>
          </p:cNvPr>
          <p:cNvGrpSpPr/>
          <p:nvPr/>
        </p:nvGrpSpPr>
        <p:grpSpPr>
          <a:xfrm>
            <a:off x="223401" y="2009234"/>
            <a:ext cx="5485586" cy="4338500"/>
            <a:chOff x="2219751" y="-12919"/>
            <a:chExt cx="7746492" cy="628350"/>
          </a:xfrm>
        </p:grpSpPr>
        <p:sp>
          <p:nvSpPr>
            <p:cNvPr id="84" name="Rectangle 83">
              <a:extLst>
                <a:ext uri="{FF2B5EF4-FFF2-40B4-BE49-F238E27FC236}">
                  <a16:creationId xmlns:a16="http://schemas.microsoft.com/office/drawing/2014/main" id="{E73FC53F-CDEF-9BE6-0948-410FDCA760F8}"/>
                </a:ext>
              </a:extLst>
            </p:cNvPr>
            <p:cNvSpPr/>
            <p:nvPr/>
          </p:nvSpPr>
          <p:spPr>
            <a:xfrm>
              <a:off x="2219751" y="-12919"/>
              <a:ext cx="7746492" cy="62701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8C78F1FA-20C9-94EE-3477-7B695DE7CE4E}"/>
                </a:ext>
              </a:extLst>
            </p:cNvPr>
            <p:cNvSpPr txBox="1"/>
            <p:nvPr/>
          </p:nvSpPr>
          <p:spPr>
            <a:xfrm>
              <a:off x="2219751" y="255505"/>
              <a:ext cx="7542982" cy="3599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0303" tIns="159262" rIns="150303" bIns="159262" numCol="1" spcCol="1270" anchor="ctr" anchorCtr="0">
              <a:noAutofit/>
            </a:bodyPr>
            <a:lstStyle/>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Assist the President in the smooth, effective running of the Conference</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Attend Meetings as regularly as possible</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Maintain accurate and reconciled records of all Conference financial activity</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Ensure the Conference is compliant with the Society’s financial policies &amp; legal obligations </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Spend funds on the SVP beneficiaries </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Update knowledge &amp; skills by attending relevant training events for Treasurers</a:t>
              </a:r>
            </a:p>
            <a:p>
              <a:pPr marL="285750" marR="0" lvl="0" indent="-285750" algn="l" defTabSz="7112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Inform us if Conferences are merging or going into Abeyance. Abeyance process to be completed. </a:t>
              </a: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A698B134-C035-5E43-C2E8-DE7C479E9DF3}"/>
              </a:ext>
            </a:extLst>
          </p:cNvPr>
          <p:cNvSpPr txBox="1"/>
          <p:nvPr/>
        </p:nvSpPr>
        <p:spPr>
          <a:xfrm>
            <a:off x="408386" y="6392331"/>
            <a:ext cx="11560214" cy="369332"/>
          </a:xfrm>
          <a:prstGeom prst="rect">
            <a:avLst/>
          </a:prstGeom>
          <a:noFill/>
        </p:spPr>
        <p:txBody>
          <a:bodyPr wrap="square">
            <a:spAutoFit/>
          </a:bodyPr>
          <a:lstStyle/>
          <a:p>
            <a:r>
              <a:rPr lang="en-GB" b="1" i="1" dirty="0">
                <a:solidFill>
                  <a:schemeClr val="tx1"/>
                </a:solidFill>
              </a:rPr>
              <a:t>Additional resource</a:t>
            </a:r>
            <a:r>
              <a:rPr lang="en-GB" i="1" dirty="0">
                <a:solidFill>
                  <a:schemeClr val="tx1"/>
                </a:solidFill>
              </a:rPr>
              <a:t>: </a:t>
            </a:r>
            <a:r>
              <a:rPr lang="en-GB" i="1" dirty="0"/>
              <a:t>Members Guidance Manual</a:t>
            </a:r>
            <a:endParaRPr lang="en-GB" dirty="0"/>
          </a:p>
        </p:txBody>
      </p:sp>
    </p:spTree>
    <p:extLst>
      <p:ext uri="{BB962C8B-B14F-4D97-AF65-F5344CB8AC3E}">
        <p14:creationId xmlns:p14="http://schemas.microsoft.com/office/powerpoint/2010/main" val="403750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1198096" y="3429000"/>
            <a:ext cx="9506681" cy="999400"/>
          </a:xfrm>
        </p:spPr>
        <p:txBody>
          <a:bodyPr>
            <a:noAutofit/>
          </a:bodyPr>
          <a:lstStyle/>
          <a:p>
            <a:pPr algn="l">
              <a:lnSpc>
                <a:spcPct val="100000"/>
              </a:lnSpc>
            </a:pPr>
            <a:r>
              <a:rPr lang="en-GB" sz="4400" b="1" dirty="0">
                <a:solidFill>
                  <a:srgbClr val="142143"/>
                </a:solidFill>
                <a:latin typeface="Poppins" panose="00000500000000000000" pitchFamily="50" charset="0"/>
                <a:cs typeface="Poppins" panose="00000500000000000000" pitchFamily="50" charset="0"/>
              </a:rPr>
              <a:t>Section 3</a:t>
            </a:r>
            <a:br>
              <a:rPr lang="en-GB" sz="4400" b="1" dirty="0">
                <a:solidFill>
                  <a:srgbClr val="142143"/>
                </a:solidFill>
                <a:latin typeface="Poppins" panose="00000500000000000000" pitchFamily="50" charset="0"/>
                <a:cs typeface="Poppins" panose="00000500000000000000" pitchFamily="50" charset="0"/>
              </a:rPr>
            </a:br>
            <a:r>
              <a:rPr lang="en-GB" sz="4000" dirty="0">
                <a:solidFill>
                  <a:srgbClr val="142143"/>
                </a:solidFill>
                <a:latin typeface="Poppins" panose="00000500000000000000" pitchFamily="50" charset="0"/>
                <a:cs typeface="Poppins" panose="00000500000000000000" pitchFamily="50" charset="0"/>
              </a:rPr>
              <a:t>Record keeping and </a:t>
            </a:r>
            <a:br>
              <a:rPr lang="en-GB" sz="4000" dirty="0">
                <a:solidFill>
                  <a:srgbClr val="142143"/>
                </a:solidFill>
                <a:latin typeface="Poppins" panose="00000500000000000000" pitchFamily="50" charset="0"/>
                <a:cs typeface="Poppins" panose="00000500000000000000" pitchFamily="50" charset="0"/>
              </a:rPr>
            </a:br>
            <a:r>
              <a:rPr lang="en-GB" sz="4000" dirty="0">
                <a:solidFill>
                  <a:srgbClr val="142143"/>
                </a:solidFill>
                <a:latin typeface="Poppins" panose="00000500000000000000" pitchFamily="50" charset="0"/>
                <a:cs typeface="Poppins" panose="00000500000000000000" pitchFamily="50" charset="0"/>
              </a:rPr>
              <a:t>Quarterly Financial Returns</a:t>
            </a:r>
            <a:endParaRPr lang="en-GB" sz="4400" b="1" dirty="0">
              <a:solidFill>
                <a:srgbClr val="142143"/>
              </a:solidFill>
              <a:latin typeface="Poppins" panose="00000500000000000000" pitchFamily="50" charset="0"/>
              <a:cs typeface="Poppins" panose="00000500000000000000" pitchFamily="50" charset="0"/>
            </a:endParaRPr>
          </a:p>
        </p:txBody>
      </p:sp>
      <p:pic>
        <p:nvPicPr>
          <p:cNvPr id="3" name="Picture 2" descr="5 Important Record Keeping Tips for Small Businesses – Devlin-Whitworth |  Accountants in Bolton">
            <a:extLst>
              <a:ext uri="{FF2B5EF4-FFF2-40B4-BE49-F238E27FC236}">
                <a16:creationId xmlns:a16="http://schemas.microsoft.com/office/drawing/2014/main" id="{C66F7D4F-48EF-E779-91FA-498A60911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525" y="4888988"/>
            <a:ext cx="3869600" cy="161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2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72F-8E9F-4EC1-B1EC-265A21604CCF}"/>
              </a:ext>
            </a:extLst>
          </p:cNvPr>
          <p:cNvSpPr>
            <a:spLocks noGrp="1"/>
          </p:cNvSpPr>
          <p:nvPr>
            <p:ph type="ctrTitle"/>
          </p:nvPr>
        </p:nvSpPr>
        <p:spPr>
          <a:xfrm>
            <a:off x="253552" y="2151496"/>
            <a:ext cx="3298278" cy="1099340"/>
          </a:xfrm>
          <a:noFill/>
        </p:spPr>
        <p:txBody>
          <a:bodyPr>
            <a:noAutofit/>
          </a:bodyPr>
          <a:lstStyle/>
          <a:p>
            <a:pPr algn="l"/>
            <a:r>
              <a:rPr lang="en-GB" sz="4000" dirty="0">
                <a:solidFill>
                  <a:srgbClr val="142143"/>
                </a:solidFill>
                <a:latin typeface="Poppins" panose="00000500000000000000" pitchFamily="50" charset="0"/>
                <a:cs typeface="Poppins" panose="00000500000000000000" pitchFamily="50" charset="0"/>
              </a:rPr>
              <a:t>Record keeping</a:t>
            </a:r>
          </a:p>
        </p:txBody>
      </p:sp>
      <p:sp>
        <p:nvSpPr>
          <p:cNvPr id="7" name="Subtitle 2">
            <a:extLst>
              <a:ext uri="{FF2B5EF4-FFF2-40B4-BE49-F238E27FC236}">
                <a16:creationId xmlns:a16="http://schemas.microsoft.com/office/drawing/2014/main" id="{6A42BE92-A365-4CBA-B83C-BC20CCB24994}"/>
              </a:ext>
            </a:extLst>
          </p:cNvPr>
          <p:cNvSpPr txBox="1">
            <a:spLocks/>
          </p:cNvSpPr>
          <p:nvPr/>
        </p:nvSpPr>
        <p:spPr>
          <a:xfrm>
            <a:off x="4048644" y="1350770"/>
            <a:ext cx="7889803" cy="53815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900" dirty="0">
                <a:solidFill>
                  <a:schemeClr val="tx1"/>
                </a:solidFill>
              </a:rPr>
              <a:t>All Prime accounting documents should be kept for all income &amp; expenditure (including petty cash items)</a:t>
            </a:r>
            <a:r>
              <a:rPr lang="en-GB" sz="1900" b="1" dirty="0">
                <a:solidFill>
                  <a:schemeClr val="tx1"/>
                </a:solidFill>
              </a:rPr>
              <a:t> for the current year and the last 6 years. This is a legal requirement. </a:t>
            </a:r>
          </a:p>
          <a:p>
            <a:pPr algn="l"/>
            <a:r>
              <a:rPr lang="en-GB" sz="1900" dirty="0">
                <a:solidFill>
                  <a:schemeClr val="tx1"/>
                </a:solidFill>
              </a:rPr>
              <a:t>Keep correspondence, invoices, expense claims, vouchers, etc. organised and filed. There is no right or wrong way to do this, provided you can summon up the relevant backing document upon request.</a:t>
            </a:r>
          </a:p>
          <a:p>
            <a:pPr marL="0" indent="0" algn="l">
              <a:buNone/>
            </a:pPr>
            <a:endParaRPr lang="en-GB" sz="1900" dirty="0">
              <a:solidFill>
                <a:schemeClr val="tx1"/>
              </a:solidFill>
            </a:endParaRPr>
          </a:p>
          <a:p>
            <a:pPr marL="0" indent="0" algn="l">
              <a:buNone/>
            </a:pPr>
            <a:r>
              <a:rPr lang="en-GB" sz="1900" b="1" dirty="0">
                <a:solidFill>
                  <a:schemeClr val="accent5">
                    <a:lumMod val="75000"/>
                  </a:schemeClr>
                </a:solidFill>
              </a:rPr>
              <a:t>SUGGESTION: </a:t>
            </a:r>
            <a:r>
              <a:rPr lang="en-GB" sz="1900" dirty="0">
                <a:solidFill>
                  <a:schemeClr val="accent5">
                    <a:lumMod val="75000"/>
                  </a:schemeClr>
                </a:solidFill>
              </a:rPr>
              <a:t>A4 folder with a clear plastic wallet for each month or quarter. Staple small receipts and notes to an A4 page to keep them organised. Keep in date order. Separate wallets for petty cash receipts. Alternatively go paper-free and scan the documents and keep them in folders on your Computer.</a:t>
            </a:r>
          </a:p>
          <a:p>
            <a:pPr marL="0" indent="0" algn="l">
              <a:buNone/>
            </a:pPr>
            <a:endParaRPr lang="en-GB" sz="1900" dirty="0">
              <a:solidFill>
                <a:schemeClr val="accent5"/>
              </a:solidFill>
            </a:endParaRPr>
          </a:p>
          <a:p>
            <a:pPr algn="l"/>
            <a:r>
              <a:rPr lang="en-GB" sz="1900" dirty="0">
                <a:solidFill>
                  <a:schemeClr val="tx1"/>
                </a:solidFill>
              </a:rPr>
              <a:t>If there are no backing documents for a particular transaction, then write up a short note and file that in its place. All cash &amp; cheque expenditures should be accompanied with a chit/voucher to keep a clear record.</a:t>
            </a:r>
          </a:p>
        </p:txBody>
      </p:sp>
      <p:sp>
        <p:nvSpPr>
          <p:cNvPr id="3" name="Rectangle 2">
            <a:extLst>
              <a:ext uri="{FF2B5EF4-FFF2-40B4-BE49-F238E27FC236}">
                <a16:creationId xmlns:a16="http://schemas.microsoft.com/office/drawing/2014/main" id="{371B6F07-DD03-4B19-2ECD-9C9DA7AF6EF7}"/>
              </a:ext>
            </a:extLst>
          </p:cNvPr>
          <p:cNvSpPr/>
          <p:nvPr/>
        </p:nvSpPr>
        <p:spPr>
          <a:xfrm>
            <a:off x="4048643" y="3401080"/>
            <a:ext cx="7889803" cy="1485027"/>
          </a:xfrm>
          <a:prstGeom prst="rect">
            <a:avLst/>
          </a:prstGeom>
          <a:noFill/>
          <a:ln w="28575">
            <a:solidFill>
              <a:srgbClr val="142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066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208B4CFE45D45994A301009136401" ma:contentTypeVersion="20" ma:contentTypeDescription="Create a new document." ma:contentTypeScope="" ma:versionID="07846719e31ef229d723c0a691b474e6">
  <xsd:schema xmlns:xsd="http://www.w3.org/2001/XMLSchema" xmlns:xs="http://www.w3.org/2001/XMLSchema" xmlns:p="http://schemas.microsoft.com/office/2006/metadata/properties" xmlns:ns2="e3b0eb3b-898c-4042-856b-66aa47381bc3" xmlns:ns3="4b723ef8-13a0-4266-bb60-818051ee9e88" xmlns:ns4="3a9a9d37-81da-4a68-b11c-9463183c09b8" targetNamespace="http://schemas.microsoft.com/office/2006/metadata/properties" ma:root="true" ma:fieldsID="b91b282f41908e226bef63bc4f8465e1" ns2:_="" ns3:_="" ns4:_="">
    <xsd:import namespace="e3b0eb3b-898c-4042-856b-66aa47381bc3"/>
    <xsd:import namespace="4b723ef8-13a0-4266-bb60-818051ee9e88"/>
    <xsd:import namespace="3a9a9d37-81da-4a68-b11c-9463183c09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x0032_1_x002f_07_x002f_2021"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0eb3b-898c-4042-856b-66aa47381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1_x002f_07_x002f_2021" ma:index="20" nillable="true" ma:displayName="21/07/2021" ma:format="DateOnly" ma:internalName="_x0032_1_x002f_07_x002f_2021">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99432c2-4521-4875-abf8-199fed05e3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unt" ma:index="27" nillable="true" ma:displayName="Count" ma:decimals="0" ma:format="Dropdown" ma:internalName="Count" ma:percentage="FALSE">
      <xsd:simpleType>
        <xsd:restriction base="dms:Number">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4b723ef8-13a0-4266-bb60-818051ee9e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9a9d37-81da-4a68-b11c-9463183c09b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3cf8700-bb15-4096-81f7-874ae5245399}" ma:internalName="TaxCatchAll" ma:showField="CatchAllData" ma:web="3a9a9d37-81da-4a68-b11c-9463183c09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a9a9d37-81da-4a68-b11c-9463183c09b8" xsi:nil="true"/>
    <lcf76f155ced4ddcb4097134ff3c332f xmlns="e3b0eb3b-898c-4042-856b-66aa47381bc3">
      <Terms xmlns="http://schemas.microsoft.com/office/infopath/2007/PartnerControls"/>
    </lcf76f155ced4ddcb4097134ff3c332f>
    <_x0032_1_x002f_07_x002f_2021 xmlns="e3b0eb3b-898c-4042-856b-66aa47381bc3" xsi:nil="true"/>
    <Count xmlns="e3b0eb3b-898c-4042-856b-66aa47381bc3" xsi:nil="true"/>
  </documentManagement>
</p:properties>
</file>

<file path=customXml/itemProps1.xml><?xml version="1.0" encoding="utf-8"?>
<ds:datastoreItem xmlns:ds="http://schemas.openxmlformats.org/officeDocument/2006/customXml" ds:itemID="{9F14DDE1-9981-411E-9DD3-44C0A098A34D}">
  <ds:schemaRefs>
    <ds:schemaRef ds:uri="http://schemas.microsoft.com/sharepoint/v3/contenttype/forms"/>
  </ds:schemaRefs>
</ds:datastoreItem>
</file>

<file path=customXml/itemProps2.xml><?xml version="1.0" encoding="utf-8"?>
<ds:datastoreItem xmlns:ds="http://schemas.openxmlformats.org/officeDocument/2006/customXml" ds:itemID="{210CFE5E-EF2D-415A-B650-5CC7AA293F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0eb3b-898c-4042-856b-66aa47381bc3"/>
    <ds:schemaRef ds:uri="4b723ef8-13a0-4266-bb60-818051ee9e88"/>
    <ds:schemaRef ds:uri="3a9a9d37-81da-4a68-b11c-9463183c0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A02641-C0BA-49E8-A52F-BEA8CBCF7C70}">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e3b0eb3b-898c-4042-856b-66aa47381bc3"/>
    <ds:schemaRef ds:uri="http://purl.org/dc/terms/"/>
    <ds:schemaRef ds:uri="http://purl.org/dc/elements/1.1/"/>
    <ds:schemaRef ds:uri="http://schemas.microsoft.com/office/infopath/2007/PartnerControls"/>
    <ds:schemaRef ds:uri="3a9a9d37-81da-4a68-b11c-9463183c09b8"/>
    <ds:schemaRef ds:uri="4b723ef8-13a0-4266-bb60-818051ee9e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2274</TotalTime>
  <Words>2611</Words>
  <Application>Microsoft Office PowerPoint</Application>
  <PresentationFormat>Widescreen</PresentationFormat>
  <Paragraphs>267</Paragraphs>
  <Slides>25</Slides>
  <Notes>19</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Poppins</vt:lpstr>
      <vt:lpstr>Office Theme</vt:lpstr>
      <vt:lpstr>Treasurer Training</vt:lpstr>
      <vt:lpstr>Purpose</vt:lpstr>
      <vt:lpstr>Section 1 Meet the Team</vt:lpstr>
      <vt:lpstr>National Finance Team </vt:lpstr>
      <vt:lpstr>Membership Finance Team, Gift Aid, Banking &amp; Twinning contact details</vt:lpstr>
      <vt:lpstr>Section 2 Role of the Conference Treasurer</vt:lpstr>
      <vt:lpstr>Role &amp; Tasks of Treasurer</vt:lpstr>
      <vt:lpstr>Section 3 Record keeping and  Quarterly Financial Returns</vt:lpstr>
      <vt:lpstr>Record keeping</vt:lpstr>
      <vt:lpstr>Treasurers Return &amp; Account Book</vt:lpstr>
      <vt:lpstr>SVP Support Charges               Active Conferences</vt:lpstr>
      <vt:lpstr>Use of conference funds</vt:lpstr>
      <vt:lpstr>Use of Conference funds (1)</vt:lpstr>
      <vt:lpstr>Use of Conference funds (2)</vt:lpstr>
      <vt:lpstr>Use of restricted income</vt:lpstr>
      <vt:lpstr>PowerPoint Presentation</vt:lpstr>
      <vt:lpstr>Centralised banking</vt:lpstr>
      <vt:lpstr>Centralised Banking - NatWest</vt:lpstr>
      <vt:lpstr>Banking Arrangements</vt:lpstr>
      <vt:lpstr>Gift Aid – Reclaim 25% back</vt:lpstr>
      <vt:lpstr>Gift Aid – Reclaim 25%</vt:lpstr>
      <vt:lpstr>Please contact the Membership  Finance Team at:  Email: quarterlyreturn@svp.org.uk   Tel: 01274 513045 (option 1)  Banking queries: banking@svp.org.uk  </vt:lpstr>
      <vt:lpstr>Resources and important documents</vt:lpstr>
      <vt:lpstr>Resources and important documents</vt:lpstr>
      <vt:lpstr>Knowledge Hub and other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Treasurer Training</dc:title>
  <dc:creator>Rebecca Montgomery</dc:creator>
  <cp:lastModifiedBy>Qubra Bibi</cp:lastModifiedBy>
  <cp:revision>5</cp:revision>
  <dcterms:created xsi:type="dcterms:W3CDTF">2023-02-17T11:22:26Z</dcterms:created>
  <dcterms:modified xsi:type="dcterms:W3CDTF">2025-03-26T13:19:51Z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0x010100689208B4CFE45D45994A301009136401</vt:lpwstr>
  </property>
  <property fmtid="{D5CDD505-2E9C-101B-9397-08002B2CF9AE}" pid="3" name="MediaServiceImageTags">
    <vt:lpwstr/>
  </property>
</Properties>
</file>