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Poppins Bold" charset="1" panose="00000800000000000000"/>
      <p:regular r:id="rId16"/>
    </p:embeddedFont>
    <p:embeddedFont>
      <p:font typeface="Poppins Heavy" charset="1" panose="00000A00000000000000"/>
      <p:regular r:id="rId17"/>
    </p:embeddedFont>
    <p:embeddedFont>
      <p:font typeface="Poppins Light" charset="1" panose="00000400000000000000"/>
      <p:regular r:id="rId18"/>
    </p:embeddedFont>
    <p:embeddedFont>
      <p:font typeface="Poppins" charset="1" panose="00000500000000000000"/>
      <p:regular r:id="rId19"/>
    </p:embeddedFont>
    <p:embeddedFont>
      <p:font typeface="Poppins ExtraBold" charset="1" panose="000009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23.png" Type="http://schemas.openxmlformats.org/officeDocument/2006/relationships/image"/><Relationship Id="rId13" Target="../media/image24.svg" Type="http://schemas.openxmlformats.org/officeDocument/2006/relationships/image"/><Relationship Id="rId14" Target="../media/image25.png" Type="http://schemas.openxmlformats.org/officeDocument/2006/relationships/image"/><Relationship Id="rId15" Target="../media/image26.svg" Type="http://schemas.openxmlformats.org/officeDocument/2006/relationships/image"/><Relationship Id="rId16" Target="../media/image27.jpeg" Type="http://schemas.openxmlformats.org/officeDocument/2006/relationships/image"/><Relationship Id="rId17" Target="../media/image28.jpeg" Type="http://schemas.openxmlformats.org/officeDocument/2006/relationships/image"/><Relationship Id="rId18" Target="../media/image29.jpeg" Type="http://schemas.openxmlformats.org/officeDocument/2006/relationships/image"/><Relationship Id="rId19" Target="../media/image30.png" Type="http://schemas.openxmlformats.org/officeDocument/2006/relationships/image"/><Relationship Id="rId2" Target="../media/image2.png" Type="http://schemas.openxmlformats.org/officeDocument/2006/relationships/image"/><Relationship Id="rId20" Target="../media/image3.png" Type="http://schemas.openxmlformats.org/officeDocument/2006/relationships/image"/><Relationship Id="rId21" Target="../media/image31.png" Type="http://schemas.openxmlformats.org/officeDocument/2006/relationships/image"/><Relationship Id="rId22" Target="../media/image32.svg" Type="http://schemas.openxmlformats.org/officeDocument/2006/relationships/image"/><Relationship Id="rId23" Target="../media/image33.png" Type="http://schemas.openxmlformats.org/officeDocument/2006/relationships/image"/><Relationship Id="rId24" Target="../media/image34.png" Type="http://schemas.openxmlformats.org/officeDocument/2006/relationships/image"/><Relationship Id="rId25" Target="../media/image35.png" Type="http://schemas.openxmlformats.org/officeDocument/2006/relationships/image"/><Relationship Id="rId26" Target="../media/image36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7.jpe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3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4.jpe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7.jpe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6.jpe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20636" y="1540035"/>
            <a:ext cx="20388532" cy="11468549"/>
          </a:xfrm>
          <a:custGeom>
            <a:avLst/>
            <a:gdLst/>
            <a:ahLst/>
            <a:cxnLst/>
            <a:rect r="r" b="b" t="t" l="l"/>
            <a:pathLst>
              <a:path h="11468549" w="20388532">
                <a:moveTo>
                  <a:pt x="0" y="0"/>
                </a:moveTo>
                <a:lnTo>
                  <a:pt x="20388532" y="0"/>
                </a:lnTo>
                <a:lnTo>
                  <a:pt x="20388532" y="11468549"/>
                </a:lnTo>
                <a:lnTo>
                  <a:pt x="0" y="11468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-2664000"/>
            <a:ext cx="21097125" cy="6053361"/>
            <a:chOff x="0" y="0"/>
            <a:chExt cx="28129500" cy="80711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3552000"/>
              <a:ext cx="4688640" cy="2135903"/>
            </a:xfrm>
            <a:custGeom>
              <a:avLst/>
              <a:gdLst/>
              <a:ahLst/>
              <a:cxnLst/>
              <a:rect r="r" b="b" t="t" l="l"/>
              <a:pathLst>
                <a:path h="2135903" w="4688640">
                  <a:moveTo>
                    <a:pt x="0" y="0"/>
                  </a:moveTo>
                  <a:lnTo>
                    <a:pt x="4688640" y="0"/>
                  </a:lnTo>
                  <a:lnTo>
                    <a:pt x="4688640" y="2135903"/>
                  </a:lnTo>
                  <a:lnTo>
                    <a:pt x="0" y="2135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32599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4688640" y="1099459"/>
              <a:ext cx="4688640" cy="4588444"/>
            </a:xfrm>
            <a:custGeom>
              <a:avLst/>
              <a:gdLst/>
              <a:ahLst/>
              <a:cxnLst/>
              <a:rect r="r" b="b" t="t" l="l"/>
              <a:pathLst>
                <a:path h="4588444" w="4688640">
                  <a:moveTo>
                    <a:pt x="0" y="0"/>
                  </a:moveTo>
                  <a:lnTo>
                    <a:pt x="4688640" y="0"/>
                  </a:lnTo>
                  <a:lnTo>
                    <a:pt x="4688640" y="4588444"/>
                  </a:lnTo>
                  <a:lnTo>
                    <a:pt x="0" y="4588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54823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377280" y="2317975"/>
              <a:ext cx="4688640" cy="3369928"/>
            </a:xfrm>
            <a:custGeom>
              <a:avLst/>
              <a:gdLst/>
              <a:ahLst/>
              <a:cxnLst/>
              <a:rect r="r" b="b" t="t" l="l"/>
              <a:pathLst>
                <a:path h="3369928" w="4688640">
                  <a:moveTo>
                    <a:pt x="0" y="0"/>
                  </a:moveTo>
                  <a:lnTo>
                    <a:pt x="4688640" y="0"/>
                  </a:lnTo>
                  <a:lnTo>
                    <a:pt x="4688640" y="3369928"/>
                  </a:lnTo>
                  <a:lnTo>
                    <a:pt x="0" y="3369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110805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4063580" y="2317975"/>
              <a:ext cx="4688640" cy="3369928"/>
            </a:xfrm>
            <a:custGeom>
              <a:avLst/>
              <a:gdLst/>
              <a:ahLst/>
              <a:cxnLst/>
              <a:rect r="r" b="b" t="t" l="l"/>
              <a:pathLst>
                <a:path h="3369928" w="4688640">
                  <a:moveTo>
                    <a:pt x="0" y="0"/>
                  </a:moveTo>
                  <a:lnTo>
                    <a:pt x="4688640" y="0"/>
                  </a:lnTo>
                  <a:lnTo>
                    <a:pt x="4688640" y="3369928"/>
                  </a:lnTo>
                  <a:lnTo>
                    <a:pt x="0" y="3369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110805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8752220" y="3552000"/>
              <a:ext cx="4688640" cy="2135903"/>
            </a:xfrm>
            <a:custGeom>
              <a:avLst/>
              <a:gdLst/>
              <a:ahLst/>
              <a:cxnLst/>
              <a:rect r="r" b="b" t="t" l="l"/>
              <a:pathLst>
                <a:path h="2135903" w="4688640">
                  <a:moveTo>
                    <a:pt x="0" y="0"/>
                  </a:moveTo>
                  <a:lnTo>
                    <a:pt x="4688640" y="0"/>
                  </a:lnTo>
                  <a:lnTo>
                    <a:pt x="4688640" y="2135903"/>
                  </a:lnTo>
                  <a:lnTo>
                    <a:pt x="0" y="2135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32599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3440860" y="0"/>
              <a:ext cx="4688640" cy="5687903"/>
            </a:xfrm>
            <a:custGeom>
              <a:avLst/>
              <a:gdLst/>
              <a:ahLst/>
              <a:cxnLst/>
              <a:rect r="r" b="b" t="t" l="l"/>
              <a:pathLst>
                <a:path h="5687903" w="4688640">
                  <a:moveTo>
                    <a:pt x="0" y="0"/>
                  </a:moveTo>
                  <a:lnTo>
                    <a:pt x="4688640" y="0"/>
                  </a:lnTo>
                  <a:lnTo>
                    <a:pt x="4688640" y="5687903"/>
                  </a:lnTo>
                  <a:lnTo>
                    <a:pt x="0" y="5687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4896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43122" y="4225462"/>
              <a:ext cx="3402396" cy="3845686"/>
            </a:xfrm>
            <a:custGeom>
              <a:avLst/>
              <a:gdLst/>
              <a:ahLst/>
              <a:cxnLst/>
              <a:rect r="r" b="b" t="t" l="l"/>
              <a:pathLst>
                <a:path h="3845686" w="3402396">
                  <a:moveTo>
                    <a:pt x="0" y="0"/>
                  </a:moveTo>
                  <a:lnTo>
                    <a:pt x="3402396" y="0"/>
                  </a:lnTo>
                  <a:lnTo>
                    <a:pt x="3402396" y="3845686"/>
                  </a:lnTo>
                  <a:lnTo>
                    <a:pt x="0" y="38456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7032960" y="800964"/>
            <a:ext cx="13313642" cy="1647563"/>
          </a:xfrm>
          <a:custGeom>
            <a:avLst/>
            <a:gdLst/>
            <a:ahLst/>
            <a:cxnLst/>
            <a:rect r="r" b="b" t="t" l="l"/>
            <a:pathLst>
              <a:path h="1647563" w="13313642">
                <a:moveTo>
                  <a:pt x="0" y="0"/>
                </a:moveTo>
                <a:lnTo>
                  <a:pt x="13313642" y="0"/>
                </a:lnTo>
                <a:lnTo>
                  <a:pt x="13313642" y="1647563"/>
                </a:lnTo>
                <a:lnTo>
                  <a:pt x="0" y="16475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822893" y="8563684"/>
            <a:ext cx="2422490" cy="1389231"/>
          </a:xfrm>
          <a:custGeom>
            <a:avLst/>
            <a:gdLst/>
            <a:ahLst/>
            <a:cxnLst/>
            <a:rect r="r" b="b" t="t" l="l"/>
            <a:pathLst>
              <a:path h="1389231" w="2422490">
                <a:moveTo>
                  <a:pt x="0" y="0"/>
                </a:moveTo>
                <a:lnTo>
                  <a:pt x="2422491" y="0"/>
                </a:lnTo>
                <a:lnTo>
                  <a:pt x="2422491" y="1389232"/>
                </a:lnTo>
                <a:lnTo>
                  <a:pt x="0" y="1389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5736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27967" y="8563684"/>
            <a:ext cx="1401466" cy="1389231"/>
          </a:xfrm>
          <a:custGeom>
            <a:avLst/>
            <a:gdLst/>
            <a:ahLst/>
            <a:cxnLst/>
            <a:rect r="r" b="b" t="t" l="l"/>
            <a:pathLst>
              <a:path h="1389231" w="1401466">
                <a:moveTo>
                  <a:pt x="0" y="0"/>
                </a:moveTo>
                <a:lnTo>
                  <a:pt x="1401466" y="0"/>
                </a:lnTo>
                <a:lnTo>
                  <a:pt x="1401466" y="1389232"/>
                </a:lnTo>
                <a:lnTo>
                  <a:pt x="0" y="1389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86483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696803" y="940533"/>
            <a:ext cx="11071093" cy="117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true">
                <a:solidFill>
                  <a:srgbClr val="142143"/>
                </a:solidFill>
                <a:latin typeface="Poppins Bold"/>
                <a:ea typeface="Poppins Bold"/>
                <a:cs typeface="Poppins Bold"/>
                <a:sym typeface="Poppins Bold"/>
              </a:rPr>
              <a:t>Prayers for Pope Francis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7550577" y="9116863"/>
            <a:ext cx="3606196" cy="836052"/>
            <a:chOff x="0" y="0"/>
            <a:chExt cx="4808262" cy="1114736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85725"/>
              <a:ext cx="4808262" cy="7037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07"/>
                </a:lnSpc>
                <a:spcBef>
                  <a:spcPct val="0"/>
                </a:spcBef>
              </a:pPr>
              <a:r>
                <a:rPr lang="en-US" b="true" sz="3148" spc="267">
                  <a:solidFill>
                    <a:srgbClr val="142143"/>
                  </a:solidFill>
                  <a:latin typeface="Poppins Heavy"/>
                  <a:ea typeface="Poppins Heavy"/>
                  <a:cs typeface="Poppins Heavy"/>
                  <a:sym typeface="Poppins Heavy"/>
                </a:rPr>
                <a:t>-Pope Francis-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024524" y="541823"/>
              <a:ext cx="2759214" cy="5729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4"/>
                </a:lnSpc>
                <a:spcBef>
                  <a:spcPct val="0"/>
                </a:spcBef>
              </a:pPr>
              <a:r>
                <a:rPr lang="en-US" sz="2503" spc="212">
                  <a:solidFill>
                    <a:srgbClr val="142143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1936 - 2025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3516480" cy="1601927"/>
          </a:xfrm>
          <a:custGeom>
            <a:avLst/>
            <a:gdLst/>
            <a:ahLst/>
            <a:cxnLst/>
            <a:rect r="r" b="b" t="t" l="l"/>
            <a:pathLst>
              <a:path h="1601927" w="3516480">
                <a:moveTo>
                  <a:pt x="0" y="0"/>
                </a:moveTo>
                <a:lnTo>
                  <a:pt x="3516480" y="0"/>
                </a:lnTo>
                <a:lnTo>
                  <a:pt x="3516480" y="1601927"/>
                </a:lnTo>
                <a:lnTo>
                  <a:pt x="0" y="16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5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16480" y="-1839406"/>
            <a:ext cx="3516480" cy="3441333"/>
          </a:xfrm>
          <a:custGeom>
            <a:avLst/>
            <a:gdLst/>
            <a:ahLst/>
            <a:cxnLst/>
            <a:rect r="r" b="b" t="t" l="l"/>
            <a:pathLst>
              <a:path h="3441333" w="3516480">
                <a:moveTo>
                  <a:pt x="0" y="0"/>
                </a:moveTo>
                <a:lnTo>
                  <a:pt x="3516480" y="0"/>
                </a:lnTo>
                <a:lnTo>
                  <a:pt x="3516480" y="3441333"/>
                </a:lnTo>
                <a:lnTo>
                  <a:pt x="0" y="3441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48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32960" y="-925518"/>
            <a:ext cx="3516480" cy="2527446"/>
          </a:xfrm>
          <a:custGeom>
            <a:avLst/>
            <a:gdLst/>
            <a:ahLst/>
            <a:cxnLst/>
            <a:rect r="r" b="b" t="t" l="l"/>
            <a:pathLst>
              <a:path h="2527446" w="3516480">
                <a:moveTo>
                  <a:pt x="0" y="0"/>
                </a:moveTo>
                <a:lnTo>
                  <a:pt x="3516480" y="0"/>
                </a:lnTo>
                <a:lnTo>
                  <a:pt x="3516480" y="2527445"/>
                </a:lnTo>
                <a:lnTo>
                  <a:pt x="0" y="25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080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47685" y="-925518"/>
            <a:ext cx="3516480" cy="2527446"/>
          </a:xfrm>
          <a:custGeom>
            <a:avLst/>
            <a:gdLst/>
            <a:ahLst/>
            <a:cxnLst/>
            <a:rect r="r" b="b" t="t" l="l"/>
            <a:pathLst>
              <a:path h="2527446" w="3516480">
                <a:moveTo>
                  <a:pt x="0" y="0"/>
                </a:moveTo>
                <a:lnTo>
                  <a:pt x="3516480" y="0"/>
                </a:lnTo>
                <a:lnTo>
                  <a:pt x="3516480" y="2527445"/>
                </a:lnTo>
                <a:lnTo>
                  <a:pt x="0" y="25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080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64165" y="0"/>
            <a:ext cx="3516480" cy="1601927"/>
          </a:xfrm>
          <a:custGeom>
            <a:avLst/>
            <a:gdLst/>
            <a:ahLst/>
            <a:cxnLst/>
            <a:rect r="r" b="b" t="t" l="l"/>
            <a:pathLst>
              <a:path h="1601927" w="3516480">
                <a:moveTo>
                  <a:pt x="0" y="0"/>
                </a:moveTo>
                <a:lnTo>
                  <a:pt x="3516480" y="0"/>
                </a:lnTo>
                <a:lnTo>
                  <a:pt x="3516480" y="1601927"/>
                </a:lnTo>
                <a:lnTo>
                  <a:pt x="0" y="16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59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580645" y="-2664000"/>
            <a:ext cx="3516480" cy="4265927"/>
          </a:xfrm>
          <a:custGeom>
            <a:avLst/>
            <a:gdLst/>
            <a:ahLst/>
            <a:cxnLst/>
            <a:rect r="r" b="b" t="t" l="l"/>
            <a:pathLst>
              <a:path h="4265927" w="3516480">
                <a:moveTo>
                  <a:pt x="0" y="0"/>
                </a:moveTo>
                <a:lnTo>
                  <a:pt x="3516480" y="0"/>
                </a:lnTo>
                <a:lnTo>
                  <a:pt x="3516480" y="4265927"/>
                </a:lnTo>
                <a:lnTo>
                  <a:pt x="0" y="4265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489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68962" y="826955"/>
            <a:ext cx="14207040" cy="1758121"/>
          </a:xfrm>
          <a:custGeom>
            <a:avLst/>
            <a:gdLst/>
            <a:ahLst/>
            <a:cxnLst/>
            <a:rect r="r" b="b" t="t" l="l"/>
            <a:pathLst>
              <a:path h="1758121" w="14207040">
                <a:moveTo>
                  <a:pt x="0" y="0"/>
                </a:moveTo>
                <a:lnTo>
                  <a:pt x="14207040" y="0"/>
                </a:lnTo>
                <a:lnTo>
                  <a:pt x="14207040" y="1758121"/>
                </a:lnTo>
                <a:lnTo>
                  <a:pt x="0" y="17581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2740297"/>
            <a:ext cx="10432113" cy="3536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May he inspire Vincent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ians around the world to continue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th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eir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work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of turning concern into action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. Amen.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</a:p>
          <a:p>
            <a:pPr algn="l">
              <a:lnSpc>
                <a:spcPts val="5599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9512860" y="1200238"/>
            <a:ext cx="9102609" cy="868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Prayers for a new Pope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3504635" y="2165563"/>
            <a:ext cx="4343335" cy="2355323"/>
            <a:chOff x="0" y="0"/>
            <a:chExt cx="5791114" cy="3140431"/>
          </a:xfrm>
        </p:grpSpPr>
        <p:sp>
          <p:nvSpPr>
            <p:cNvPr name="Freeform 12" id="12"/>
            <p:cNvSpPr/>
            <p:nvPr/>
          </p:nvSpPr>
          <p:spPr>
            <a:xfrm flipH="false" flipV="false" rot="-1067835">
              <a:off x="304622" y="236218"/>
              <a:ext cx="1682239" cy="2256661"/>
            </a:xfrm>
            <a:custGeom>
              <a:avLst/>
              <a:gdLst/>
              <a:ahLst/>
              <a:cxnLst/>
              <a:rect r="r" b="b" t="t" l="l"/>
              <a:pathLst>
                <a:path h="2256661" w="1682239">
                  <a:moveTo>
                    <a:pt x="0" y="0"/>
                  </a:moveTo>
                  <a:lnTo>
                    <a:pt x="1682238" y="0"/>
                  </a:lnTo>
                  <a:lnTo>
                    <a:pt x="1682238" y="2256662"/>
                  </a:lnTo>
                  <a:lnTo>
                    <a:pt x="0" y="225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true" flipV="false" rot="622192">
              <a:off x="2024222" y="132973"/>
              <a:ext cx="1682239" cy="2256661"/>
            </a:xfrm>
            <a:custGeom>
              <a:avLst/>
              <a:gdLst/>
              <a:ahLst/>
              <a:cxnLst/>
              <a:rect r="r" b="b" t="t" l="l"/>
              <a:pathLst>
                <a:path h="2256661" w="1682239">
                  <a:moveTo>
                    <a:pt x="1682238" y="0"/>
                  </a:moveTo>
                  <a:lnTo>
                    <a:pt x="0" y="0"/>
                  </a:lnTo>
                  <a:lnTo>
                    <a:pt x="0" y="2256662"/>
                  </a:lnTo>
                  <a:lnTo>
                    <a:pt x="1682238" y="2256662"/>
                  </a:lnTo>
                  <a:lnTo>
                    <a:pt x="1682238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841702" y="1448632"/>
              <a:ext cx="4949412" cy="1691799"/>
            </a:xfrm>
            <a:custGeom>
              <a:avLst/>
              <a:gdLst/>
              <a:ahLst/>
              <a:cxnLst/>
              <a:rect r="r" b="b" t="t" l="l"/>
              <a:pathLst>
                <a:path h="1691799" w="4949412">
                  <a:moveTo>
                    <a:pt x="0" y="0"/>
                  </a:moveTo>
                  <a:lnTo>
                    <a:pt x="4949412" y="0"/>
                  </a:lnTo>
                  <a:lnTo>
                    <a:pt x="4949412" y="1691799"/>
                  </a:lnTo>
                  <a:lnTo>
                    <a:pt x="0" y="1691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145741" y="1811893"/>
              <a:ext cx="989656" cy="965277"/>
            </a:xfrm>
            <a:custGeom>
              <a:avLst/>
              <a:gdLst/>
              <a:ahLst/>
              <a:cxnLst/>
              <a:rect r="r" b="b" t="t" l="l"/>
              <a:pathLst>
                <a:path h="965277" w="989656">
                  <a:moveTo>
                    <a:pt x="0" y="0"/>
                  </a:moveTo>
                  <a:lnTo>
                    <a:pt x="989656" y="0"/>
                  </a:lnTo>
                  <a:lnTo>
                    <a:pt x="989656" y="965277"/>
                  </a:lnTo>
                  <a:lnTo>
                    <a:pt x="0" y="965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-181886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2316151" y="1405717"/>
              <a:ext cx="2000514" cy="15871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638"/>
                </a:lnSpc>
              </a:pPr>
              <a:r>
                <a:rPr lang="en-US" sz="6884">
                  <a:solidFill>
                    <a:srgbClr val="FFFFFF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SEE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4264173" y="4927372"/>
            <a:ext cx="3583797" cy="1225007"/>
            <a:chOff x="0" y="0"/>
            <a:chExt cx="4778396" cy="1633343"/>
          </a:xfrm>
        </p:grpSpPr>
        <p:sp>
          <p:nvSpPr>
            <p:cNvPr name="Freeform 18" id="18"/>
            <p:cNvSpPr/>
            <p:nvPr/>
          </p:nvSpPr>
          <p:spPr>
            <a:xfrm flipH="true" flipV="false" rot="0">
              <a:off x="0" y="0"/>
              <a:ext cx="4778396" cy="1633343"/>
            </a:xfrm>
            <a:custGeom>
              <a:avLst/>
              <a:gdLst/>
              <a:ahLst/>
              <a:cxnLst/>
              <a:rect r="r" b="b" t="t" l="l"/>
              <a:pathLst>
                <a:path h="1633343" w="4778396">
                  <a:moveTo>
                    <a:pt x="4778396" y="0"/>
                  </a:moveTo>
                  <a:lnTo>
                    <a:pt x="0" y="0"/>
                  </a:lnTo>
                  <a:lnTo>
                    <a:pt x="0" y="1633343"/>
                  </a:lnTo>
                  <a:lnTo>
                    <a:pt x="4778396" y="1633343"/>
                  </a:lnTo>
                  <a:lnTo>
                    <a:pt x="4778396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1210489" y="157903"/>
              <a:ext cx="2347331" cy="10177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8"/>
                </a:lnSpc>
              </a:pPr>
              <a:r>
                <a:rPr lang="en-US" sz="4406">
                  <a:solidFill>
                    <a:srgbClr val="FFFFFF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THINK</a:t>
              </a:r>
            </a:p>
          </p:txBody>
        </p:sp>
        <p:sp>
          <p:nvSpPr>
            <p:cNvPr name="Freeform 20" id="20"/>
            <p:cNvSpPr/>
            <p:nvPr/>
          </p:nvSpPr>
          <p:spPr>
            <a:xfrm flipH="false" flipV="false" rot="0">
              <a:off x="3561790" y="330431"/>
              <a:ext cx="816591" cy="796474"/>
            </a:xfrm>
            <a:custGeom>
              <a:avLst/>
              <a:gdLst/>
              <a:ahLst/>
              <a:cxnLst/>
              <a:rect r="r" b="b" t="t" l="l"/>
              <a:pathLst>
                <a:path h="796474" w="816591">
                  <a:moveTo>
                    <a:pt x="0" y="0"/>
                  </a:moveTo>
                  <a:lnTo>
                    <a:pt x="816591" y="0"/>
                  </a:lnTo>
                  <a:lnTo>
                    <a:pt x="816591" y="796474"/>
                  </a:lnTo>
                  <a:lnTo>
                    <a:pt x="0" y="796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-181886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229144" y="146264"/>
              <a:ext cx="981346" cy="1050078"/>
            </a:xfrm>
            <a:custGeom>
              <a:avLst/>
              <a:gdLst/>
              <a:ahLst/>
              <a:cxnLst/>
              <a:rect r="r" b="b" t="t" l="l"/>
              <a:pathLst>
                <a:path h="1050078" w="981346">
                  <a:moveTo>
                    <a:pt x="0" y="0"/>
                  </a:moveTo>
                  <a:lnTo>
                    <a:pt x="981345" y="0"/>
                  </a:lnTo>
                  <a:lnTo>
                    <a:pt x="981345" y="1050078"/>
                  </a:lnTo>
                  <a:lnTo>
                    <a:pt x="0" y="1050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4041629" y="6558865"/>
            <a:ext cx="4246371" cy="1514288"/>
            <a:chOff x="0" y="0"/>
            <a:chExt cx="5661829" cy="2019051"/>
          </a:xfrm>
        </p:grpSpPr>
        <p:sp>
          <p:nvSpPr>
            <p:cNvPr name="Freeform 23" id="23"/>
            <p:cNvSpPr/>
            <p:nvPr/>
          </p:nvSpPr>
          <p:spPr>
            <a:xfrm flipH="true" flipV="true" rot="0">
              <a:off x="0" y="267639"/>
              <a:ext cx="5123811" cy="1751412"/>
            </a:xfrm>
            <a:custGeom>
              <a:avLst/>
              <a:gdLst/>
              <a:ahLst/>
              <a:cxnLst/>
              <a:rect r="r" b="b" t="t" l="l"/>
              <a:pathLst>
                <a:path h="1751412" w="5123811">
                  <a:moveTo>
                    <a:pt x="5123811" y="1751412"/>
                  </a:moveTo>
                  <a:lnTo>
                    <a:pt x="0" y="1751412"/>
                  </a:lnTo>
                  <a:lnTo>
                    <a:pt x="0" y="0"/>
                  </a:lnTo>
                  <a:lnTo>
                    <a:pt x="5123811" y="0"/>
                  </a:lnTo>
                  <a:lnTo>
                    <a:pt x="5123811" y="1751412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388854" y="764505"/>
              <a:ext cx="1042083" cy="1016412"/>
            </a:xfrm>
            <a:custGeom>
              <a:avLst/>
              <a:gdLst/>
              <a:ahLst/>
              <a:cxnLst/>
              <a:rect r="r" b="b" t="t" l="l"/>
              <a:pathLst>
                <a:path h="1016412" w="1042083">
                  <a:moveTo>
                    <a:pt x="0" y="0"/>
                  </a:moveTo>
                  <a:lnTo>
                    <a:pt x="1042083" y="0"/>
                  </a:lnTo>
                  <a:lnTo>
                    <a:pt x="1042083" y="1016411"/>
                  </a:lnTo>
                  <a:lnTo>
                    <a:pt x="0" y="1016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-181886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-828005">
              <a:off x="3509028" y="221923"/>
              <a:ext cx="2022523" cy="1337070"/>
            </a:xfrm>
            <a:custGeom>
              <a:avLst/>
              <a:gdLst/>
              <a:ahLst/>
              <a:cxnLst/>
              <a:rect r="r" b="b" t="t" l="l"/>
              <a:pathLst>
                <a:path h="1337070" w="2022523">
                  <a:moveTo>
                    <a:pt x="0" y="0"/>
                  </a:moveTo>
                  <a:lnTo>
                    <a:pt x="2022523" y="0"/>
                  </a:lnTo>
                  <a:lnTo>
                    <a:pt x="2022523" y="1337070"/>
                  </a:lnTo>
                  <a:lnTo>
                    <a:pt x="0" y="1337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1567764" y="257146"/>
              <a:ext cx="1767716" cy="15818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602"/>
                </a:lnSpc>
              </a:pPr>
              <a:r>
                <a:rPr lang="en-US" sz="6858">
                  <a:solidFill>
                    <a:srgbClr val="FFFFFF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DO</a:t>
              </a:r>
            </a:p>
          </p:txBody>
        </p:sp>
      </p:grp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3595697" y="5978856"/>
            <a:ext cx="3438238" cy="3279444"/>
            <a:chOff x="0" y="0"/>
            <a:chExt cx="6324600" cy="60325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6"/>
              <a:stretch>
                <a:fillRect l="-13458" t="0" r="-13458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0" id="30"/>
          <p:cNvGrpSpPr>
            <a:grpSpLocks noChangeAspect="true"/>
          </p:cNvGrpSpPr>
          <p:nvPr/>
        </p:nvGrpSpPr>
        <p:grpSpPr>
          <a:xfrm rot="0">
            <a:off x="7026422" y="5978856"/>
            <a:ext cx="3438238" cy="3279444"/>
            <a:chOff x="0" y="0"/>
            <a:chExt cx="6324600" cy="60325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7"/>
              <a:stretch>
                <a:fillRect l="-59428" t="-93496" r="-90913" b="-375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3" id="33"/>
          <p:cNvGrpSpPr>
            <a:grpSpLocks noChangeAspect="true"/>
          </p:cNvGrpSpPr>
          <p:nvPr/>
        </p:nvGrpSpPr>
        <p:grpSpPr>
          <a:xfrm rot="0">
            <a:off x="10457147" y="5978856"/>
            <a:ext cx="3438238" cy="3279444"/>
            <a:chOff x="0" y="0"/>
            <a:chExt cx="6324600" cy="60325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8"/>
              <a:stretch>
                <a:fillRect l="-4314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6" id="36"/>
          <p:cNvGrpSpPr>
            <a:grpSpLocks noChangeAspect="true"/>
          </p:cNvGrpSpPr>
          <p:nvPr/>
        </p:nvGrpSpPr>
        <p:grpSpPr>
          <a:xfrm rot="0">
            <a:off x="170535" y="5978856"/>
            <a:ext cx="3438238" cy="3279444"/>
            <a:chOff x="0" y="0"/>
            <a:chExt cx="6324600" cy="60325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9"/>
              <a:stretch>
                <a:fillRect l="-21391" t="0" r="-21391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39" id="39"/>
          <p:cNvSpPr/>
          <p:nvPr/>
        </p:nvSpPr>
        <p:spPr>
          <a:xfrm flipH="false" flipV="false" rot="0">
            <a:off x="2469245" y="6094845"/>
            <a:ext cx="1026047" cy="1159729"/>
          </a:xfrm>
          <a:custGeom>
            <a:avLst/>
            <a:gdLst/>
            <a:ahLst/>
            <a:cxnLst/>
            <a:rect r="r" b="b" t="t" l="l"/>
            <a:pathLst>
              <a:path h="1159729" w="1026047">
                <a:moveTo>
                  <a:pt x="0" y="0"/>
                </a:moveTo>
                <a:lnTo>
                  <a:pt x="1026048" y="0"/>
                </a:lnTo>
                <a:lnTo>
                  <a:pt x="1026048" y="1159729"/>
                </a:lnTo>
                <a:lnTo>
                  <a:pt x="0" y="11597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3925709" y="8097249"/>
            <a:ext cx="798945" cy="403467"/>
          </a:xfrm>
          <a:custGeom>
            <a:avLst/>
            <a:gdLst/>
            <a:ahLst/>
            <a:cxnLst/>
            <a:rect r="r" b="b" t="t" l="l"/>
            <a:pathLst>
              <a:path h="403467" w="798945">
                <a:moveTo>
                  <a:pt x="0" y="0"/>
                </a:moveTo>
                <a:lnTo>
                  <a:pt x="798945" y="0"/>
                </a:lnTo>
                <a:lnTo>
                  <a:pt x="798945" y="403467"/>
                </a:lnTo>
                <a:lnTo>
                  <a:pt x="0" y="40346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true" rot="0">
            <a:off x="3925709" y="8508195"/>
            <a:ext cx="798945" cy="403467"/>
          </a:xfrm>
          <a:custGeom>
            <a:avLst/>
            <a:gdLst/>
            <a:ahLst/>
            <a:cxnLst/>
            <a:rect r="r" b="b" t="t" l="l"/>
            <a:pathLst>
              <a:path h="403467" w="798945">
                <a:moveTo>
                  <a:pt x="0" y="403467"/>
                </a:moveTo>
                <a:lnTo>
                  <a:pt x="798945" y="403467"/>
                </a:lnTo>
                <a:lnTo>
                  <a:pt x="798945" y="0"/>
                </a:lnTo>
                <a:lnTo>
                  <a:pt x="0" y="0"/>
                </a:lnTo>
                <a:lnTo>
                  <a:pt x="0" y="403467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-97678">
            <a:off x="4198241" y="8144847"/>
            <a:ext cx="260313" cy="722823"/>
            <a:chOff x="0" y="0"/>
            <a:chExt cx="174625" cy="484889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174625" cy="484889"/>
            </a:xfrm>
            <a:custGeom>
              <a:avLst/>
              <a:gdLst/>
              <a:ahLst/>
              <a:cxnLst/>
              <a:rect r="r" b="b" t="t" l="l"/>
              <a:pathLst>
                <a:path h="484889" w="174625">
                  <a:moveTo>
                    <a:pt x="0" y="0"/>
                  </a:moveTo>
                  <a:lnTo>
                    <a:pt x="174625" y="0"/>
                  </a:lnTo>
                  <a:lnTo>
                    <a:pt x="174625" y="484889"/>
                  </a:lnTo>
                  <a:lnTo>
                    <a:pt x="0" y="48488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19050"/>
              <a:ext cx="174625" cy="503939"/>
            </a:xfrm>
            <a:prstGeom prst="rect">
              <a:avLst/>
            </a:prstGeom>
          </p:spPr>
          <p:txBody>
            <a:bodyPr anchor="ctr" rtlCol="false" tIns="19945" lIns="19945" bIns="19945" rIns="19945"/>
            <a:lstStyle/>
            <a:p>
              <a:pPr algn="ctr">
                <a:lnSpc>
                  <a:spcPts val="1324"/>
                </a:lnSpc>
              </a:pPr>
            </a:p>
          </p:txBody>
        </p:sp>
      </p:grpSp>
      <p:grpSp>
        <p:nvGrpSpPr>
          <p:cNvPr name="Group 45" id="45"/>
          <p:cNvGrpSpPr/>
          <p:nvPr/>
        </p:nvGrpSpPr>
        <p:grpSpPr>
          <a:xfrm rot="-139120">
            <a:off x="3998051" y="8384282"/>
            <a:ext cx="661733" cy="220656"/>
            <a:chOff x="0" y="0"/>
            <a:chExt cx="443908" cy="148022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443908" cy="148022"/>
            </a:xfrm>
            <a:custGeom>
              <a:avLst/>
              <a:gdLst/>
              <a:ahLst/>
              <a:cxnLst/>
              <a:rect r="r" b="b" t="t" l="l"/>
              <a:pathLst>
                <a:path h="148022" w="443908">
                  <a:moveTo>
                    <a:pt x="0" y="0"/>
                  </a:moveTo>
                  <a:lnTo>
                    <a:pt x="443908" y="0"/>
                  </a:lnTo>
                  <a:lnTo>
                    <a:pt x="443908" y="148022"/>
                  </a:lnTo>
                  <a:lnTo>
                    <a:pt x="0" y="1480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0" y="-19050"/>
              <a:ext cx="443908" cy="167072"/>
            </a:xfrm>
            <a:prstGeom prst="rect">
              <a:avLst/>
            </a:prstGeom>
          </p:spPr>
          <p:txBody>
            <a:bodyPr anchor="ctr" rtlCol="false" tIns="19945" lIns="19945" bIns="19945" rIns="19945"/>
            <a:lstStyle/>
            <a:p>
              <a:pPr algn="ctr">
                <a:lnSpc>
                  <a:spcPts val="1324"/>
                </a:lnSpc>
              </a:pPr>
            </a:p>
          </p:txBody>
        </p:sp>
      </p:grpSp>
      <p:sp>
        <p:nvSpPr>
          <p:cNvPr name="Freeform 48" id="48"/>
          <p:cNvSpPr/>
          <p:nvPr/>
        </p:nvSpPr>
        <p:spPr>
          <a:xfrm flipH="false" flipV="false" rot="0">
            <a:off x="3691411" y="7870686"/>
            <a:ext cx="1267540" cy="1267540"/>
          </a:xfrm>
          <a:custGeom>
            <a:avLst/>
            <a:gdLst/>
            <a:ahLst/>
            <a:cxnLst/>
            <a:rect r="r" b="b" t="t" l="l"/>
            <a:pathLst>
              <a:path h="1267540" w="1267540">
                <a:moveTo>
                  <a:pt x="0" y="0"/>
                </a:moveTo>
                <a:lnTo>
                  <a:pt x="1267540" y="0"/>
                </a:lnTo>
                <a:lnTo>
                  <a:pt x="1267540" y="1267539"/>
                </a:lnTo>
                <a:lnTo>
                  <a:pt x="0" y="126753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0622902" y="6115212"/>
            <a:ext cx="932704" cy="885494"/>
          </a:xfrm>
          <a:custGeom>
            <a:avLst/>
            <a:gdLst/>
            <a:ahLst/>
            <a:cxnLst/>
            <a:rect r="r" b="b" t="t" l="l"/>
            <a:pathLst>
              <a:path h="885494" w="932704">
                <a:moveTo>
                  <a:pt x="0" y="0"/>
                </a:moveTo>
                <a:lnTo>
                  <a:pt x="932703" y="0"/>
                </a:lnTo>
                <a:lnTo>
                  <a:pt x="932703" y="885494"/>
                </a:lnTo>
                <a:lnTo>
                  <a:pt x="0" y="88549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-175834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8624461" y="8013306"/>
            <a:ext cx="1275825" cy="798976"/>
          </a:xfrm>
          <a:custGeom>
            <a:avLst/>
            <a:gdLst/>
            <a:ahLst/>
            <a:cxnLst/>
            <a:rect r="r" b="b" t="t" l="l"/>
            <a:pathLst>
              <a:path h="798976" w="1275825">
                <a:moveTo>
                  <a:pt x="0" y="0"/>
                </a:moveTo>
                <a:lnTo>
                  <a:pt x="1275825" y="0"/>
                </a:lnTo>
                <a:lnTo>
                  <a:pt x="1275825" y="798976"/>
                </a:lnTo>
                <a:lnTo>
                  <a:pt x="0" y="79897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48725" t="0" r="-114158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8776150" y="8038941"/>
            <a:ext cx="972446" cy="670988"/>
          </a:xfrm>
          <a:custGeom>
            <a:avLst/>
            <a:gdLst/>
            <a:ahLst/>
            <a:cxnLst/>
            <a:rect r="r" b="b" t="t" l="l"/>
            <a:pathLst>
              <a:path h="670988" w="972446">
                <a:moveTo>
                  <a:pt x="0" y="0"/>
                </a:moveTo>
                <a:lnTo>
                  <a:pt x="972446" y="0"/>
                </a:lnTo>
                <a:lnTo>
                  <a:pt x="972446" y="670988"/>
                </a:lnTo>
                <a:lnTo>
                  <a:pt x="0" y="67098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3516480" cy="1601927"/>
          </a:xfrm>
          <a:custGeom>
            <a:avLst/>
            <a:gdLst/>
            <a:ahLst/>
            <a:cxnLst/>
            <a:rect r="r" b="b" t="t" l="l"/>
            <a:pathLst>
              <a:path h="1601927" w="3516480">
                <a:moveTo>
                  <a:pt x="0" y="0"/>
                </a:moveTo>
                <a:lnTo>
                  <a:pt x="3516480" y="0"/>
                </a:lnTo>
                <a:lnTo>
                  <a:pt x="3516480" y="1601927"/>
                </a:lnTo>
                <a:lnTo>
                  <a:pt x="0" y="16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5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16480" y="-1839406"/>
            <a:ext cx="3516480" cy="3441333"/>
          </a:xfrm>
          <a:custGeom>
            <a:avLst/>
            <a:gdLst/>
            <a:ahLst/>
            <a:cxnLst/>
            <a:rect r="r" b="b" t="t" l="l"/>
            <a:pathLst>
              <a:path h="3441333" w="3516480">
                <a:moveTo>
                  <a:pt x="0" y="0"/>
                </a:moveTo>
                <a:lnTo>
                  <a:pt x="3516480" y="0"/>
                </a:lnTo>
                <a:lnTo>
                  <a:pt x="3516480" y="3441333"/>
                </a:lnTo>
                <a:lnTo>
                  <a:pt x="0" y="3441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48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32960" y="-925518"/>
            <a:ext cx="3516480" cy="2527446"/>
          </a:xfrm>
          <a:custGeom>
            <a:avLst/>
            <a:gdLst/>
            <a:ahLst/>
            <a:cxnLst/>
            <a:rect r="r" b="b" t="t" l="l"/>
            <a:pathLst>
              <a:path h="2527446" w="3516480">
                <a:moveTo>
                  <a:pt x="0" y="0"/>
                </a:moveTo>
                <a:lnTo>
                  <a:pt x="3516480" y="0"/>
                </a:lnTo>
                <a:lnTo>
                  <a:pt x="3516480" y="2527445"/>
                </a:lnTo>
                <a:lnTo>
                  <a:pt x="0" y="25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080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47685" y="-925518"/>
            <a:ext cx="3516480" cy="2527446"/>
          </a:xfrm>
          <a:custGeom>
            <a:avLst/>
            <a:gdLst/>
            <a:ahLst/>
            <a:cxnLst/>
            <a:rect r="r" b="b" t="t" l="l"/>
            <a:pathLst>
              <a:path h="2527446" w="3516480">
                <a:moveTo>
                  <a:pt x="0" y="0"/>
                </a:moveTo>
                <a:lnTo>
                  <a:pt x="3516480" y="0"/>
                </a:lnTo>
                <a:lnTo>
                  <a:pt x="3516480" y="2527445"/>
                </a:lnTo>
                <a:lnTo>
                  <a:pt x="0" y="25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080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64165" y="0"/>
            <a:ext cx="3516480" cy="1601927"/>
          </a:xfrm>
          <a:custGeom>
            <a:avLst/>
            <a:gdLst/>
            <a:ahLst/>
            <a:cxnLst/>
            <a:rect r="r" b="b" t="t" l="l"/>
            <a:pathLst>
              <a:path h="1601927" w="3516480">
                <a:moveTo>
                  <a:pt x="0" y="0"/>
                </a:moveTo>
                <a:lnTo>
                  <a:pt x="3516480" y="0"/>
                </a:lnTo>
                <a:lnTo>
                  <a:pt x="3516480" y="1601927"/>
                </a:lnTo>
                <a:lnTo>
                  <a:pt x="0" y="16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59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580645" y="-2664000"/>
            <a:ext cx="3516480" cy="4265927"/>
          </a:xfrm>
          <a:custGeom>
            <a:avLst/>
            <a:gdLst/>
            <a:ahLst/>
            <a:cxnLst/>
            <a:rect r="r" b="b" t="t" l="l"/>
            <a:pathLst>
              <a:path h="4265927" w="3516480">
                <a:moveTo>
                  <a:pt x="0" y="0"/>
                </a:moveTo>
                <a:lnTo>
                  <a:pt x="3516480" y="0"/>
                </a:lnTo>
                <a:lnTo>
                  <a:pt x="3516480" y="4265927"/>
                </a:lnTo>
                <a:lnTo>
                  <a:pt x="0" y="4265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489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731628" y="1947229"/>
            <a:ext cx="5556372" cy="8339771"/>
          </a:xfrm>
          <a:custGeom>
            <a:avLst/>
            <a:gdLst/>
            <a:ahLst/>
            <a:cxnLst/>
            <a:rect r="r" b="b" t="t" l="l"/>
            <a:pathLst>
              <a:path h="8339771" w="5556372">
                <a:moveTo>
                  <a:pt x="0" y="0"/>
                </a:moveTo>
                <a:lnTo>
                  <a:pt x="5556372" y="0"/>
                </a:lnTo>
                <a:lnTo>
                  <a:pt x="5556372" y="8339771"/>
                </a:lnTo>
                <a:lnTo>
                  <a:pt x="0" y="8339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68962" y="826955"/>
            <a:ext cx="14207040" cy="1758121"/>
          </a:xfrm>
          <a:custGeom>
            <a:avLst/>
            <a:gdLst/>
            <a:ahLst/>
            <a:cxnLst/>
            <a:rect r="r" b="b" t="t" l="l"/>
            <a:pathLst>
              <a:path h="1758121" w="14207040">
                <a:moveTo>
                  <a:pt x="0" y="0"/>
                </a:moveTo>
                <a:lnTo>
                  <a:pt x="14207040" y="0"/>
                </a:lnTo>
                <a:lnTo>
                  <a:pt x="14207040" y="1758121"/>
                </a:lnTo>
                <a:lnTo>
                  <a:pt x="0" y="1758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4608813">
            <a:off x="11438377" y="7655158"/>
            <a:ext cx="1234289" cy="1099639"/>
          </a:xfrm>
          <a:custGeom>
            <a:avLst/>
            <a:gdLst/>
            <a:ahLst/>
            <a:cxnLst/>
            <a:rect r="r" b="b" t="t" l="l"/>
            <a:pathLst>
              <a:path h="1099639" w="1234289">
                <a:moveTo>
                  <a:pt x="0" y="1099639"/>
                </a:moveTo>
                <a:lnTo>
                  <a:pt x="1234289" y="1099639"/>
                </a:lnTo>
                <a:lnTo>
                  <a:pt x="1234289" y="0"/>
                </a:lnTo>
                <a:lnTo>
                  <a:pt x="0" y="0"/>
                </a:lnTo>
                <a:lnTo>
                  <a:pt x="0" y="109963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28192" y="2621375"/>
            <a:ext cx="11477733" cy="424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A few years ago, Pope Francis met with Vincentians fr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om around the world. He said that we should find in Jesus ‘the joy of coming out of yourself in order to go out to the world’. 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8530482" y="1290091"/>
            <a:ext cx="9471470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When Pope Francis met with the SVP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791200" y="8864600"/>
            <a:ext cx="3514725" cy="843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P</a:t>
            </a:r>
            <a:r>
              <a:rPr lang="en-US" sz="23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ope Francis blessing 7000 Vincentians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3516480" cy="1601927"/>
          </a:xfrm>
          <a:custGeom>
            <a:avLst/>
            <a:gdLst/>
            <a:ahLst/>
            <a:cxnLst/>
            <a:rect r="r" b="b" t="t" l="l"/>
            <a:pathLst>
              <a:path h="1601927" w="3516480">
                <a:moveTo>
                  <a:pt x="0" y="0"/>
                </a:moveTo>
                <a:lnTo>
                  <a:pt x="3516480" y="0"/>
                </a:lnTo>
                <a:lnTo>
                  <a:pt x="3516480" y="1601927"/>
                </a:lnTo>
                <a:lnTo>
                  <a:pt x="0" y="16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5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16480" y="-1839406"/>
            <a:ext cx="3516480" cy="3441333"/>
          </a:xfrm>
          <a:custGeom>
            <a:avLst/>
            <a:gdLst/>
            <a:ahLst/>
            <a:cxnLst/>
            <a:rect r="r" b="b" t="t" l="l"/>
            <a:pathLst>
              <a:path h="3441333" w="3516480">
                <a:moveTo>
                  <a:pt x="0" y="0"/>
                </a:moveTo>
                <a:lnTo>
                  <a:pt x="3516480" y="0"/>
                </a:lnTo>
                <a:lnTo>
                  <a:pt x="3516480" y="3441333"/>
                </a:lnTo>
                <a:lnTo>
                  <a:pt x="0" y="3441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48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32960" y="-925518"/>
            <a:ext cx="3516480" cy="2527446"/>
          </a:xfrm>
          <a:custGeom>
            <a:avLst/>
            <a:gdLst/>
            <a:ahLst/>
            <a:cxnLst/>
            <a:rect r="r" b="b" t="t" l="l"/>
            <a:pathLst>
              <a:path h="2527446" w="3516480">
                <a:moveTo>
                  <a:pt x="0" y="0"/>
                </a:moveTo>
                <a:lnTo>
                  <a:pt x="3516480" y="0"/>
                </a:lnTo>
                <a:lnTo>
                  <a:pt x="3516480" y="2527445"/>
                </a:lnTo>
                <a:lnTo>
                  <a:pt x="0" y="25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080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47685" y="-925518"/>
            <a:ext cx="3516480" cy="2527446"/>
          </a:xfrm>
          <a:custGeom>
            <a:avLst/>
            <a:gdLst/>
            <a:ahLst/>
            <a:cxnLst/>
            <a:rect r="r" b="b" t="t" l="l"/>
            <a:pathLst>
              <a:path h="2527446" w="3516480">
                <a:moveTo>
                  <a:pt x="0" y="0"/>
                </a:moveTo>
                <a:lnTo>
                  <a:pt x="3516480" y="0"/>
                </a:lnTo>
                <a:lnTo>
                  <a:pt x="3516480" y="2527445"/>
                </a:lnTo>
                <a:lnTo>
                  <a:pt x="0" y="25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080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64165" y="0"/>
            <a:ext cx="3516480" cy="1601927"/>
          </a:xfrm>
          <a:custGeom>
            <a:avLst/>
            <a:gdLst/>
            <a:ahLst/>
            <a:cxnLst/>
            <a:rect r="r" b="b" t="t" l="l"/>
            <a:pathLst>
              <a:path h="1601927" w="3516480">
                <a:moveTo>
                  <a:pt x="0" y="0"/>
                </a:moveTo>
                <a:lnTo>
                  <a:pt x="3516480" y="0"/>
                </a:lnTo>
                <a:lnTo>
                  <a:pt x="3516480" y="1601927"/>
                </a:lnTo>
                <a:lnTo>
                  <a:pt x="0" y="16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59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580645" y="-2664000"/>
            <a:ext cx="3516480" cy="4265927"/>
          </a:xfrm>
          <a:custGeom>
            <a:avLst/>
            <a:gdLst/>
            <a:ahLst/>
            <a:cxnLst/>
            <a:rect r="r" b="b" t="t" l="l"/>
            <a:pathLst>
              <a:path h="4265927" w="3516480">
                <a:moveTo>
                  <a:pt x="0" y="0"/>
                </a:moveTo>
                <a:lnTo>
                  <a:pt x="3516480" y="0"/>
                </a:lnTo>
                <a:lnTo>
                  <a:pt x="3516480" y="4265927"/>
                </a:lnTo>
                <a:lnTo>
                  <a:pt x="0" y="4265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489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68962" y="826955"/>
            <a:ext cx="14207040" cy="1758121"/>
          </a:xfrm>
          <a:custGeom>
            <a:avLst/>
            <a:gdLst/>
            <a:ahLst/>
            <a:cxnLst/>
            <a:rect r="r" b="b" t="t" l="l"/>
            <a:pathLst>
              <a:path h="1758121" w="14207040">
                <a:moveTo>
                  <a:pt x="0" y="0"/>
                </a:moveTo>
                <a:lnTo>
                  <a:pt x="14207040" y="0"/>
                </a:lnTo>
                <a:lnTo>
                  <a:pt x="14207040" y="1758121"/>
                </a:lnTo>
                <a:lnTo>
                  <a:pt x="0" y="17581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77345" y="2762345"/>
            <a:ext cx="7691618" cy="5351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Pope Francis said that all Vincentians (including</a:t>
            </a:r>
            <a:r>
              <a:rPr lang="en-US" sz="3800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Mini Vinnies) should be confident in God and creative regarding the challenges of today and tomorrow because, as St Vincent said, “love is inventive to infinity”.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834165" y="1200238"/>
            <a:ext cx="9102609" cy="868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How Mini Vinnies should act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482939" y="3637375"/>
            <a:ext cx="9805061" cy="5143500"/>
          </a:xfrm>
          <a:custGeom>
            <a:avLst/>
            <a:gdLst/>
            <a:ahLst/>
            <a:cxnLst/>
            <a:rect r="r" b="b" t="t" l="l"/>
            <a:pathLst>
              <a:path h="5143500" w="9805061">
                <a:moveTo>
                  <a:pt x="0" y="0"/>
                </a:moveTo>
                <a:lnTo>
                  <a:pt x="9805061" y="0"/>
                </a:lnTo>
                <a:lnTo>
                  <a:pt x="980506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841" t="-35141" r="-14059" b="-2099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3516480" cy="1601927"/>
          </a:xfrm>
          <a:custGeom>
            <a:avLst/>
            <a:gdLst/>
            <a:ahLst/>
            <a:cxnLst/>
            <a:rect r="r" b="b" t="t" l="l"/>
            <a:pathLst>
              <a:path h="1601927" w="3516480">
                <a:moveTo>
                  <a:pt x="0" y="0"/>
                </a:moveTo>
                <a:lnTo>
                  <a:pt x="3516480" y="0"/>
                </a:lnTo>
                <a:lnTo>
                  <a:pt x="3516480" y="1601927"/>
                </a:lnTo>
                <a:lnTo>
                  <a:pt x="0" y="16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5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16480" y="-1839406"/>
            <a:ext cx="3516480" cy="3441333"/>
          </a:xfrm>
          <a:custGeom>
            <a:avLst/>
            <a:gdLst/>
            <a:ahLst/>
            <a:cxnLst/>
            <a:rect r="r" b="b" t="t" l="l"/>
            <a:pathLst>
              <a:path h="3441333" w="3516480">
                <a:moveTo>
                  <a:pt x="0" y="0"/>
                </a:moveTo>
                <a:lnTo>
                  <a:pt x="3516480" y="0"/>
                </a:lnTo>
                <a:lnTo>
                  <a:pt x="3516480" y="3441333"/>
                </a:lnTo>
                <a:lnTo>
                  <a:pt x="0" y="3441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48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32960" y="-925518"/>
            <a:ext cx="3516480" cy="2527446"/>
          </a:xfrm>
          <a:custGeom>
            <a:avLst/>
            <a:gdLst/>
            <a:ahLst/>
            <a:cxnLst/>
            <a:rect r="r" b="b" t="t" l="l"/>
            <a:pathLst>
              <a:path h="2527446" w="3516480">
                <a:moveTo>
                  <a:pt x="0" y="0"/>
                </a:moveTo>
                <a:lnTo>
                  <a:pt x="3516480" y="0"/>
                </a:lnTo>
                <a:lnTo>
                  <a:pt x="3516480" y="2527445"/>
                </a:lnTo>
                <a:lnTo>
                  <a:pt x="0" y="25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080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47685" y="-925518"/>
            <a:ext cx="3516480" cy="2527446"/>
          </a:xfrm>
          <a:custGeom>
            <a:avLst/>
            <a:gdLst/>
            <a:ahLst/>
            <a:cxnLst/>
            <a:rect r="r" b="b" t="t" l="l"/>
            <a:pathLst>
              <a:path h="2527446" w="3516480">
                <a:moveTo>
                  <a:pt x="0" y="0"/>
                </a:moveTo>
                <a:lnTo>
                  <a:pt x="3516480" y="0"/>
                </a:lnTo>
                <a:lnTo>
                  <a:pt x="3516480" y="2527445"/>
                </a:lnTo>
                <a:lnTo>
                  <a:pt x="0" y="25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080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64165" y="0"/>
            <a:ext cx="3516480" cy="1601927"/>
          </a:xfrm>
          <a:custGeom>
            <a:avLst/>
            <a:gdLst/>
            <a:ahLst/>
            <a:cxnLst/>
            <a:rect r="r" b="b" t="t" l="l"/>
            <a:pathLst>
              <a:path h="1601927" w="3516480">
                <a:moveTo>
                  <a:pt x="0" y="0"/>
                </a:moveTo>
                <a:lnTo>
                  <a:pt x="3516480" y="0"/>
                </a:lnTo>
                <a:lnTo>
                  <a:pt x="3516480" y="1601927"/>
                </a:lnTo>
                <a:lnTo>
                  <a:pt x="0" y="16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59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580645" y="-2664000"/>
            <a:ext cx="3516480" cy="4265927"/>
          </a:xfrm>
          <a:custGeom>
            <a:avLst/>
            <a:gdLst/>
            <a:ahLst/>
            <a:cxnLst/>
            <a:rect r="r" b="b" t="t" l="l"/>
            <a:pathLst>
              <a:path h="4265927" w="3516480">
                <a:moveTo>
                  <a:pt x="0" y="0"/>
                </a:moveTo>
                <a:lnTo>
                  <a:pt x="3516480" y="0"/>
                </a:lnTo>
                <a:lnTo>
                  <a:pt x="3516480" y="4265927"/>
                </a:lnTo>
                <a:lnTo>
                  <a:pt x="0" y="4265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489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37788" y="1343113"/>
            <a:ext cx="6755202" cy="8943887"/>
          </a:xfrm>
          <a:custGeom>
            <a:avLst/>
            <a:gdLst/>
            <a:ahLst/>
            <a:cxnLst/>
            <a:rect r="r" b="b" t="t" l="l"/>
            <a:pathLst>
              <a:path h="8943887" w="6755202">
                <a:moveTo>
                  <a:pt x="0" y="0"/>
                </a:moveTo>
                <a:lnTo>
                  <a:pt x="6755202" y="0"/>
                </a:lnTo>
                <a:lnTo>
                  <a:pt x="6755202" y="8943887"/>
                </a:lnTo>
                <a:lnTo>
                  <a:pt x="0" y="8943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68962" y="826955"/>
            <a:ext cx="14207040" cy="1758121"/>
          </a:xfrm>
          <a:custGeom>
            <a:avLst/>
            <a:gdLst/>
            <a:ahLst/>
            <a:cxnLst/>
            <a:rect r="r" b="b" t="t" l="l"/>
            <a:pathLst>
              <a:path h="1758121" w="14207040">
                <a:moveTo>
                  <a:pt x="0" y="0"/>
                </a:moveTo>
                <a:lnTo>
                  <a:pt x="14207040" y="0"/>
                </a:lnTo>
                <a:lnTo>
                  <a:pt x="14207040" y="1758121"/>
                </a:lnTo>
                <a:lnTo>
                  <a:pt x="0" y="1758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35114" y="2982956"/>
            <a:ext cx="9912571" cy="283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Lord, we thank you for the guidance Pope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Francis gave us to love one another, to strive for justice and work together for a better world.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512860" y="1200238"/>
            <a:ext cx="9102609" cy="868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Prayers of thanks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3516480" cy="1601927"/>
          </a:xfrm>
          <a:custGeom>
            <a:avLst/>
            <a:gdLst/>
            <a:ahLst/>
            <a:cxnLst/>
            <a:rect r="r" b="b" t="t" l="l"/>
            <a:pathLst>
              <a:path h="1601927" w="3516480">
                <a:moveTo>
                  <a:pt x="0" y="0"/>
                </a:moveTo>
                <a:lnTo>
                  <a:pt x="3516480" y="0"/>
                </a:lnTo>
                <a:lnTo>
                  <a:pt x="3516480" y="1601927"/>
                </a:lnTo>
                <a:lnTo>
                  <a:pt x="0" y="16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5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16480" y="-1839406"/>
            <a:ext cx="3516480" cy="3441333"/>
          </a:xfrm>
          <a:custGeom>
            <a:avLst/>
            <a:gdLst/>
            <a:ahLst/>
            <a:cxnLst/>
            <a:rect r="r" b="b" t="t" l="l"/>
            <a:pathLst>
              <a:path h="3441333" w="3516480">
                <a:moveTo>
                  <a:pt x="0" y="0"/>
                </a:moveTo>
                <a:lnTo>
                  <a:pt x="3516480" y="0"/>
                </a:lnTo>
                <a:lnTo>
                  <a:pt x="3516480" y="3441333"/>
                </a:lnTo>
                <a:lnTo>
                  <a:pt x="0" y="3441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48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32960" y="-925518"/>
            <a:ext cx="3516480" cy="2527446"/>
          </a:xfrm>
          <a:custGeom>
            <a:avLst/>
            <a:gdLst/>
            <a:ahLst/>
            <a:cxnLst/>
            <a:rect r="r" b="b" t="t" l="l"/>
            <a:pathLst>
              <a:path h="2527446" w="3516480">
                <a:moveTo>
                  <a:pt x="0" y="0"/>
                </a:moveTo>
                <a:lnTo>
                  <a:pt x="3516480" y="0"/>
                </a:lnTo>
                <a:lnTo>
                  <a:pt x="3516480" y="2527445"/>
                </a:lnTo>
                <a:lnTo>
                  <a:pt x="0" y="25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080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47685" y="-925518"/>
            <a:ext cx="3516480" cy="2527446"/>
          </a:xfrm>
          <a:custGeom>
            <a:avLst/>
            <a:gdLst/>
            <a:ahLst/>
            <a:cxnLst/>
            <a:rect r="r" b="b" t="t" l="l"/>
            <a:pathLst>
              <a:path h="2527446" w="3516480">
                <a:moveTo>
                  <a:pt x="0" y="0"/>
                </a:moveTo>
                <a:lnTo>
                  <a:pt x="3516480" y="0"/>
                </a:lnTo>
                <a:lnTo>
                  <a:pt x="3516480" y="2527445"/>
                </a:lnTo>
                <a:lnTo>
                  <a:pt x="0" y="25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080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64165" y="0"/>
            <a:ext cx="3516480" cy="1601927"/>
          </a:xfrm>
          <a:custGeom>
            <a:avLst/>
            <a:gdLst/>
            <a:ahLst/>
            <a:cxnLst/>
            <a:rect r="r" b="b" t="t" l="l"/>
            <a:pathLst>
              <a:path h="1601927" w="3516480">
                <a:moveTo>
                  <a:pt x="0" y="0"/>
                </a:moveTo>
                <a:lnTo>
                  <a:pt x="3516480" y="0"/>
                </a:lnTo>
                <a:lnTo>
                  <a:pt x="3516480" y="1601927"/>
                </a:lnTo>
                <a:lnTo>
                  <a:pt x="0" y="16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59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580645" y="-2664000"/>
            <a:ext cx="3516480" cy="4265927"/>
          </a:xfrm>
          <a:custGeom>
            <a:avLst/>
            <a:gdLst/>
            <a:ahLst/>
            <a:cxnLst/>
            <a:rect r="r" b="b" t="t" l="l"/>
            <a:pathLst>
              <a:path h="4265927" w="3516480">
                <a:moveTo>
                  <a:pt x="0" y="0"/>
                </a:moveTo>
                <a:lnTo>
                  <a:pt x="3516480" y="0"/>
                </a:lnTo>
                <a:lnTo>
                  <a:pt x="3516480" y="4265927"/>
                </a:lnTo>
                <a:lnTo>
                  <a:pt x="0" y="4265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489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773831" y="2129878"/>
            <a:ext cx="6514169" cy="8361549"/>
          </a:xfrm>
          <a:custGeom>
            <a:avLst/>
            <a:gdLst/>
            <a:ahLst/>
            <a:cxnLst/>
            <a:rect r="r" b="b" t="t" l="l"/>
            <a:pathLst>
              <a:path h="8361549" w="6514169">
                <a:moveTo>
                  <a:pt x="0" y="0"/>
                </a:moveTo>
                <a:lnTo>
                  <a:pt x="6514169" y="0"/>
                </a:lnTo>
                <a:lnTo>
                  <a:pt x="6514169" y="8361549"/>
                </a:lnTo>
                <a:lnTo>
                  <a:pt x="0" y="8361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659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68962" y="826955"/>
            <a:ext cx="14207040" cy="1758121"/>
          </a:xfrm>
          <a:custGeom>
            <a:avLst/>
            <a:gdLst/>
            <a:ahLst/>
            <a:cxnLst/>
            <a:rect r="r" b="b" t="t" l="l"/>
            <a:pathLst>
              <a:path h="1758121" w="14207040">
                <a:moveTo>
                  <a:pt x="0" y="0"/>
                </a:moveTo>
                <a:lnTo>
                  <a:pt x="14207040" y="0"/>
                </a:lnTo>
                <a:lnTo>
                  <a:pt x="14207040" y="1758121"/>
                </a:lnTo>
                <a:lnTo>
                  <a:pt x="0" y="1758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06966" y="3060440"/>
            <a:ext cx="10519088" cy="283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We pray that, as Vincentians, we may continue to follow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his example as we live out our mission to turn concern into action, and look to the future with hope.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512860" y="1200238"/>
            <a:ext cx="9102609" cy="868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Prayer for the SVP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3516480" cy="1601927"/>
          </a:xfrm>
          <a:custGeom>
            <a:avLst/>
            <a:gdLst/>
            <a:ahLst/>
            <a:cxnLst/>
            <a:rect r="r" b="b" t="t" l="l"/>
            <a:pathLst>
              <a:path h="1601927" w="3516480">
                <a:moveTo>
                  <a:pt x="0" y="0"/>
                </a:moveTo>
                <a:lnTo>
                  <a:pt x="3516480" y="0"/>
                </a:lnTo>
                <a:lnTo>
                  <a:pt x="3516480" y="1601927"/>
                </a:lnTo>
                <a:lnTo>
                  <a:pt x="0" y="16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5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16480" y="-1839406"/>
            <a:ext cx="3516480" cy="3441333"/>
          </a:xfrm>
          <a:custGeom>
            <a:avLst/>
            <a:gdLst/>
            <a:ahLst/>
            <a:cxnLst/>
            <a:rect r="r" b="b" t="t" l="l"/>
            <a:pathLst>
              <a:path h="3441333" w="3516480">
                <a:moveTo>
                  <a:pt x="0" y="0"/>
                </a:moveTo>
                <a:lnTo>
                  <a:pt x="3516480" y="0"/>
                </a:lnTo>
                <a:lnTo>
                  <a:pt x="3516480" y="3441333"/>
                </a:lnTo>
                <a:lnTo>
                  <a:pt x="0" y="3441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48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32960" y="-925518"/>
            <a:ext cx="3516480" cy="2527446"/>
          </a:xfrm>
          <a:custGeom>
            <a:avLst/>
            <a:gdLst/>
            <a:ahLst/>
            <a:cxnLst/>
            <a:rect r="r" b="b" t="t" l="l"/>
            <a:pathLst>
              <a:path h="2527446" w="3516480">
                <a:moveTo>
                  <a:pt x="0" y="0"/>
                </a:moveTo>
                <a:lnTo>
                  <a:pt x="3516480" y="0"/>
                </a:lnTo>
                <a:lnTo>
                  <a:pt x="3516480" y="2527445"/>
                </a:lnTo>
                <a:lnTo>
                  <a:pt x="0" y="25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080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47685" y="-925518"/>
            <a:ext cx="3516480" cy="2527446"/>
          </a:xfrm>
          <a:custGeom>
            <a:avLst/>
            <a:gdLst/>
            <a:ahLst/>
            <a:cxnLst/>
            <a:rect r="r" b="b" t="t" l="l"/>
            <a:pathLst>
              <a:path h="2527446" w="3516480">
                <a:moveTo>
                  <a:pt x="0" y="0"/>
                </a:moveTo>
                <a:lnTo>
                  <a:pt x="3516480" y="0"/>
                </a:lnTo>
                <a:lnTo>
                  <a:pt x="3516480" y="2527445"/>
                </a:lnTo>
                <a:lnTo>
                  <a:pt x="0" y="25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080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64165" y="0"/>
            <a:ext cx="3516480" cy="1601927"/>
          </a:xfrm>
          <a:custGeom>
            <a:avLst/>
            <a:gdLst/>
            <a:ahLst/>
            <a:cxnLst/>
            <a:rect r="r" b="b" t="t" l="l"/>
            <a:pathLst>
              <a:path h="1601927" w="3516480">
                <a:moveTo>
                  <a:pt x="0" y="0"/>
                </a:moveTo>
                <a:lnTo>
                  <a:pt x="3516480" y="0"/>
                </a:lnTo>
                <a:lnTo>
                  <a:pt x="3516480" y="1601927"/>
                </a:lnTo>
                <a:lnTo>
                  <a:pt x="0" y="16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59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580645" y="-2664000"/>
            <a:ext cx="3516480" cy="4265927"/>
          </a:xfrm>
          <a:custGeom>
            <a:avLst/>
            <a:gdLst/>
            <a:ahLst/>
            <a:cxnLst/>
            <a:rect r="r" b="b" t="t" l="l"/>
            <a:pathLst>
              <a:path h="4265927" w="3516480">
                <a:moveTo>
                  <a:pt x="0" y="0"/>
                </a:moveTo>
                <a:lnTo>
                  <a:pt x="3516480" y="0"/>
                </a:lnTo>
                <a:lnTo>
                  <a:pt x="3516480" y="4265927"/>
                </a:lnTo>
                <a:lnTo>
                  <a:pt x="0" y="4265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489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731628" y="1947229"/>
            <a:ext cx="5556372" cy="8339771"/>
          </a:xfrm>
          <a:custGeom>
            <a:avLst/>
            <a:gdLst/>
            <a:ahLst/>
            <a:cxnLst/>
            <a:rect r="r" b="b" t="t" l="l"/>
            <a:pathLst>
              <a:path h="8339771" w="5556372">
                <a:moveTo>
                  <a:pt x="0" y="0"/>
                </a:moveTo>
                <a:lnTo>
                  <a:pt x="5556372" y="0"/>
                </a:lnTo>
                <a:lnTo>
                  <a:pt x="5556372" y="8339771"/>
                </a:lnTo>
                <a:lnTo>
                  <a:pt x="0" y="8339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68962" y="826955"/>
            <a:ext cx="14207040" cy="1758121"/>
          </a:xfrm>
          <a:custGeom>
            <a:avLst/>
            <a:gdLst/>
            <a:ahLst/>
            <a:cxnLst/>
            <a:rect r="r" b="b" t="t" l="l"/>
            <a:pathLst>
              <a:path h="1758121" w="14207040">
                <a:moveTo>
                  <a:pt x="0" y="0"/>
                </a:moveTo>
                <a:lnTo>
                  <a:pt x="14207040" y="0"/>
                </a:lnTo>
                <a:lnTo>
                  <a:pt x="14207040" y="1758121"/>
                </a:lnTo>
                <a:lnTo>
                  <a:pt x="0" y="1758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0095" y="3063788"/>
            <a:ext cx="11477733" cy="283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Eternal rest grant unto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him, O Lord, and let perpetual light shine upon him. May he rest in peace. Amen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9512860" y="1200238"/>
            <a:ext cx="9102609" cy="868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Prayer for Pope Francis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403520"/>
            <a:ext cx="18288000" cy="9853145"/>
          </a:xfrm>
          <a:custGeom>
            <a:avLst/>
            <a:gdLst/>
            <a:ahLst/>
            <a:cxnLst/>
            <a:rect r="r" b="b" t="t" l="l"/>
            <a:pathLst>
              <a:path h="9853145" w="18288000">
                <a:moveTo>
                  <a:pt x="0" y="0"/>
                </a:moveTo>
                <a:lnTo>
                  <a:pt x="18288000" y="0"/>
                </a:lnTo>
                <a:lnTo>
                  <a:pt x="18288000" y="9853145"/>
                </a:lnTo>
                <a:lnTo>
                  <a:pt x="0" y="9853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624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-2664000"/>
            <a:ext cx="21097125" cy="6053361"/>
            <a:chOff x="0" y="0"/>
            <a:chExt cx="28129500" cy="80711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3552000"/>
              <a:ext cx="4688640" cy="2135903"/>
            </a:xfrm>
            <a:custGeom>
              <a:avLst/>
              <a:gdLst/>
              <a:ahLst/>
              <a:cxnLst/>
              <a:rect r="r" b="b" t="t" l="l"/>
              <a:pathLst>
                <a:path h="2135903" w="4688640">
                  <a:moveTo>
                    <a:pt x="0" y="0"/>
                  </a:moveTo>
                  <a:lnTo>
                    <a:pt x="4688640" y="0"/>
                  </a:lnTo>
                  <a:lnTo>
                    <a:pt x="4688640" y="2135903"/>
                  </a:lnTo>
                  <a:lnTo>
                    <a:pt x="0" y="2135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32599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4688640" y="1099459"/>
              <a:ext cx="4688640" cy="4588444"/>
            </a:xfrm>
            <a:custGeom>
              <a:avLst/>
              <a:gdLst/>
              <a:ahLst/>
              <a:cxnLst/>
              <a:rect r="r" b="b" t="t" l="l"/>
              <a:pathLst>
                <a:path h="4588444" w="4688640">
                  <a:moveTo>
                    <a:pt x="0" y="0"/>
                  </a:moveTo>
                  <a:lnTo>
                    <a:pt x="4688640" y="0"/>
                  </a:lnTo>
                  <a:lnTo>
                    <a:pt x="4688640" y="4588444"/>
                  </a:lnTo>
                  <a:lnTo>
                    <a:pt x="0" y="4588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54823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377280" y="2317975"/>
              <a:ext cx="4688640" cy="3369928"/>
            </a:xfrm>
            <a:custGeom>
              <a:avLst/>
              <a:gdLst/>
              <a:ahLst/>
              <a:cxnLst/>
              <a:rect r="r" b="b" t="t" l="l"/>
              <a:pathLst>
                <a:path h="3369928" w="4688640">
                  <a:moveTo>
                    <a:pt x="0" y="0"/>
                  </a:moveTo>
                  <a:lnTo>
                    <a:pt x="4688640" y="0"/>
                  </a:lnTo>
                  <a:lnTo>
                    <a:pt x="4688640" y="3369928"/>
                  </a:lnTo>
                  <a:lnTo>
                    <a:pt x="0" y="3369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110805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4063580" y="2317975"/>
              <a:ext cx="4688640" cy="3369928"/>
            </a:xfrm>
            <a:custGeom>
              <a:avLst/>
              <a:gdLst/>
              <a:ahLst/>
              <a:cxnLst/>
              <a:rect r="r" b="b" t="t" l="l"/>
              <a:pathLst>
                <a:path h="3369928" w="4688640">
                  <a:moveTo>
                    <a:pt x="0" y="0"/>
                  </a:moveTo>
                  <a:lnTo>
                    <a:pt x="4688640" y="0"/>
                  </a:lnTo>
                  <a:lnTo>
                    <a:pt x="4688640" y="3369928"/>
                  </a:lnTo>
                  <a:lnTo>
                    <a:pt x="0" y="3369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110805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8752220" y="3552000"/>
              <a:ext cx="4688640" cy="2135903"/>
            </a:xfrm>
            <a:custGeom>
              <a:avLst/>
              <a:gdLst/>
              <a:ahLst/>
              <a:cxnLst/>
              <a:rect r="r" b="b" t="t" l="l"/>
              <a:pathLst>
                <a:path h="2135903" w="4688640">
                  <a:moveTo>
                    <a:pt x="0" y="0"/>
                  </a:moveTo>
                  <a:lnTo>
                    <a:pt x="4688640" y="0"/>
                  </a:lnTo>
                  <a:lnTo>
                    <a:pt x="4688640" y="2135903"/>
                  </a:lnTo>
                  <a:lnTo>
                    <a:pt x="0" y="2135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32599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3440860" y="0"/>
              <a:ext cx="4688640" cy="5687903"/>
            </a:xfrm>
            <a:custGeom>
              <a:avLst/>
              <a:gdLst/>
              <a:ahLst/>
              <a:cxnLst/>
              <a:rect r="r" b="b" t="t" l="l"/>
              <a:pathLst>
                <a:path h="5687903" w="4688640">
                  <a:moveTo>
                    <a:pt x="0" y="0"/>
                  </a:moveTo>
                  <a:lnTo>
                    <a:pt x="4688640" y="0"/>
                  </a:lnTo>
                  <a:lnTo>
                    <a:pt x="4688640" y="5687903"/>
                  </a:lnTo>
                  <a:lnTo>
                    <a:pt x="0" y="5687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4896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43122" y="4225462"/>
              <a:ext cx="3402396" cy="3845686"/>
            </a:xfrm>
            <a:custGeom>
              <a:avLst/>
              <a:gdLst/>
              <a:ahLst/>
              <a:cxnLst/>
              <a:rect r="r" b="b" t="t" l="l"/>
              <a:pathLst>
                <a:path h="3845686" w="3402396">
                  <a:moveTo>
                    <a:pt x="0" y="0"/>
                  </a:moveTo>
                  <a:lnTo>
                    <a:pt x="3402396" y="0"/>
                  </a:lnTo>
                  <a:lnTo>
                    <a:pt x="3402396" y="3845686"/>
                  </a:lnTo>
                  <a:lnTo>
                    <a:pt x="0" y="38456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7032960" y="800964"/>
            <a:ext cx="13313642" cy="1647563"/>
          </a:xfrm>
          <a:custGeom>
            <a:avLst/>
            <a:gdLst/>
            <a:ahLst/>
            <a:cxnLst/>
            <a:rect r="r" b="b" t="t" l="l"/>
            <a:pathLst>
              <a:path h="1647563" w="13313642">
                <a:moveTo>
                  <a:pt x="0" y="0"/>
                </a:moveTo>
                <a:lnTo>
                  <a:pt x="13313642" y="0"/>
                </a:lnTo>
                <a:lnTo>
                  <a:pt x="13313642" y="1647563"/>
                </a:lnTo>
                <a:lnTo>
                  <a:pt x="0" y="16475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696803" y="940533"/>
            <a:ext cx="11071093" cy="117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true">
                <a:solidFill>
                  <a:srgbClr val="142143"/>
                </a:solidFill>
                <a:latin typeface="Poppins Bold"/>
                <a:ea typeface="Poppins Bold"/>
                <a:cs typeface="Poppins Bold"/>
                <a:sym typeface="Poppins Bold"/>
              </a:rPr>
              <a:t>Prayer for the Conclave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3516480" cy="1601927"/>
          </a:xfrm>
          <a:custGeom>
            <a:avLst/>
            <a:gdLst/>
            <a:ahLst/>
            <a:cxnLst/>
            <a:rect r="r" b="b" t="t" l="l"/>
            <a:pathLst>
              <a:path h="1601927" w="3516480">
                <a:moveTo>
                  <a:pt x="0" y="0"/>
                </a:moveTo>
                <a:lnTo>
                  <a:pt x="3516480" y="0"/>
                </a:lnTo>
                <a:lnTo>
                  <a:pt x="3516480" y="1601927"/>
                </a:lnTo>
                <a:lnTo>
                  <a:pt x="0" y="16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5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16480" y="-1839406"/>
            <a:ext cx="3516480" cy="3441333"/>
          </a:xfrm>
          <a:custGeom>
            <a:avLst/>
            <a:gdLst/>
            <a:ahLst/>
            <a:cxnLst/>
            <a:rect r="r" b="b" t="t" l="l"/>
            <a:pathLst>
              <a:path h="3441333" w="3516480">
                <a:moveTo>
                  <a:pt x="0" y="0"/>
                </a:moveTo>
                <a:lnTo>
                  <a:pt x="3516480" y="0"/>
                </a:lnTo>
                <a:lnTo>
                  <a:pt x="3516480" y="3441333"/>
                </a:lnTo>
                <a:lnTo>
                  <a:pt x="0" y="3441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48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32960" y="-925518"/>
            <a:ext cx="3516480" cy="2527446"/>
          </a:xfrm>
          <a:custGeom>
            <a:avLst/>
            <a:gdLst/>
            <a:ahLst/>
            <a:cxnLst/>
            <a:rect r="r" b="b" t="t" l="l"/>
            <a:pathLst>
              <a:path h="2527446" w="3516480">
                <a:moveTo>
                  <a:pt x="0" y="0"/>
                </a:moveTo>
                <a:lnTo>
                  <a:pt x="3516480" y="0"/>
                </a:lnTo>
                <a:lnTo>
                  <a:pt x="3516480" y="2527445"/>
                </a:lnTo>
                <a:lnTo>
                  <a:pt x="0" y="25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080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47685" y="-925518"/>
            <a:ext cx="3516480" cy="2527446"/>
          </a:xfrm>
          <a:custGeom>
            <a:avLst/>
            <a:gdLst/>
            <a:ahLst/>
            <a:cxnLst/>
            <a:rect r="r" b="b" t="t" l="l"/>
            <a:pathLst>
              <a:path h="2527446" w="3516480">
                <a:moveTo>
                  <a:pt x="0" y="0"/>
                </a:moveTo>
                <a:lnTo>
                  <a:pt x="3516480" y="0"/>
                </a:lnTo>
                <a:lnTo>
                  <a:pt x="3516480" y="2527445"/>
                </a:lnTo>
                <a:lnTo>
                  <a:pt x="0" y="25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080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64165" y="0"/>
            <a:ext cx="3516480" cy="1601927"/>
          </a:xfrm>
          <a:custGeom>
            <a:avLst/>
            <a:gdLst/>
            <a:ahLst/>
            <a:cxnLst/>
            <a:rect r="r" b="b" t="t" l="l"/>
            <a:pathLst>
              <a:path h="1601927" w="3516480">
                <a:moveTo>
                  <a:pt x="0" y="0"/>
                </a:moveTo>
                <a:lnTo>
                  <a:pt x="3516480" y="0"/>
                </a:lnTo>
                <a:lnTo>
                  <a:pt x="3516480" y="1601927"/>
                </a:lnTo>
                <a:lnTo>
                  <a:pt x="0" y="16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59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580645" y="-2664000"/>
            <a:ext cx="3516480" cy="4265927"/>
          </a:xfrm>
          <a:custGeom>
            <a:avLst/>
            <a:gdLst/>
            <a:ahLst/>
            <a:cxnLst/>
            <a:rect r="r" b="b" t="t" l="l"/>
            <a:pathLst>
              <a:path h="4265927" w="3516480">
                <a:moveTo>
                  <a:pt x="0" y="0"/>
                </a:moveTo>
                <a:lnTo>
                  <a:pt x="3516480" y="0"/>
                </a:lnTo>
                <a:lnTo>
                  <a:pt x="3516480" y="4265927"/>
                </a:lnTo>
                <a:lnTo>
                  <a:pt x="0" y="4265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489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68962" y="826955"/>
            <a:ext cx="14207040" cy="1758121"/>
          </a:xfrm>
          <a:custGeom>
            <a:avLst/>
            <a:gdLst/>
            <a:ahLst/>
            <a:cxnLst/>
            <a:rect r="r" b="b" t="t" l="l"/>
            <a:pathLst>
              <a:path h="1758121" w="14207040">
                <a:moveTo>
                  <a:pt x="0" y="0"/>
                </a:moveTo>
                <a:lnTo>
                  <a:pt x="14207040" y="0"/>
                </a:lnTo>
                <a:lnTo>
                  <a:pt x="14207040" y="1758121"/>
                </a:lnTo>
                <a:lnTo>
                  <a:pt x="0" y="17581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65764" y="2652651"/>
            <a:ext cx="10432113" cy="424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As our Church leaders gather for the Conclave - choosing the new Pope – we pray that the 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H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ol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y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p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r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may g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u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ide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the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m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n 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hi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d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ci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si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o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n. 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</a:p>
          <a:p>
            <a:pPr algn="l">
              <a:lnSpc>
                <a:spcPts val="5599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9512860" y="1200238"/>
            <a:ext cx="9102609" cy="1716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Prayer for the Conclave</a:t>
            </a:r>
          </a:p>
          <a:p>
            <a:pPr algn="l">
              <a:lnSpc>
                <a:spcPts val="6719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481160" y="2585076"/>
            <a:ext cx="6806840" cy="7701924"/>
          </a:xfrm>
          <a:custGeom>
            <a:avLst/>
            <a:gdLst/>
            <a:ahLst/>
            <a:cxnLst/>
            <a:rect r="r" b="b" t="t" l="l"/>
            <a:pathLst>
              <a:path h="7701924" w="6806840">
                <a:moveTo>
                  <a:pt x="0" y="0"/>
                </a:moveTo>
                <a:lnTo>
                  <a:pt x="6806840" y="0"/>
                </a:lnTo>
                <a:lnTo>
                  <a:pt x="6806840" y="7701924"/>
                </a:lnTo>
                <a:lnTo>
                  <a:pt x="0" y="77019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</a:blip>
            <a:stretch>
              <a:fillRect l="-78373" t="-10976" r="-60807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3516480" cy="1601927"/>
          </a:xfrm>
          <a:custGeom>
            <a:avLst/>
            <a:gdLst/>
            <a:ahLst/>
            <a:cxnLst/>
            <a:rect r="r" b="b" t="t" l="l"/>
            <a:pathLst>
              <a:path h="1601927" w="3516480">
                <a:moveTo>
                  <a:pt x="0" y="0"/>
                </a:moveTo>
                <a:lnTo>
                  <a:pt x="3516480" y="0"/>
                </a:lnTo>
                <a:lnTo>
                  <a:pt x="3516480" y="1601927"/>
                </a:lnTo>
                <a:lnTo>
                  <a:pt x="0" y="16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5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16480" y="-1839406"/>
            <a:ext cx="3516480" cy="3441333"/>
          </a:xfrm>
          <a:custGeom>
            <a:avLst/>
            <a:gdLst/>
            <a:ahLst/>
            <a:cxnLst/>
            <a:rect r="r" b="b" t="t" l="l"/>
            <a:pathLst>
              <a:path h="3441333" w="3516480">
                <a:moveTo>
                  <a:pt x="0" y="0"/>
                </a:moveTo>
                <a:lnTo>
                  <a:pt x="3516480" y="0"/>
                </a:lnTo>
                <a:lnTo>
                  <a:pt x="3516480" y="3441333"/>
                </a:lnTo>
                <a:lnTo>
                  <a:pt x="0" y="3441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48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32960" y="-925518"/>
            <a:ext cx="3516480" cy="2527446"/>
          </a:xfrm>
          <a:custGeom>
            <a:avLst/>
            <a:gdLst/>
            <a:ahLst/>
            <a:cxnLst/>
            <a:rect r="r" b="b" t="t" l="l"/>
            <a:pathLst>
              <a:path h="2527446" w="3516480">
                <a:moveTo>
                  <a:pt x="0" y="0"/>
                </a:moveTo>
                <a:lnTo>
                  <a:pt x="3516480" y="0"/>
                </a:lnTo>
                <a:lnTo>
                  <a:pt x="3516480" y="2527445"/>
                </a:lnTo>
                <a:lnTo>
                  <a:pt x="0" y="25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080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47685" y="-925518"/>
            <a:ext cx="3516480" cy="2527446"/>
          </a:xfrm>
          <a:custGeom>
            <a:avLst/>
            <a:gdLst/>
            <a:ahLst/>
            <a:cxnLst/>
            <a:rect r="r" b="b" t="t" l="l"/>
            <a:pathLst>
              <a:path h="2527446" w="3516480">
                <a:moveTo>
                  <a:pt x="0" y="0"/>
                </a:moveTo>
                <a:lnTo>
                  <a:pt x="3516480" y="0"/>
                </a:lnTo>
                <a:lnTo>
                  <a:pt x="3516480" y="2527445"/>
                </a:lnTo>
                <a:lnTo>
                  <a:pt x="0" y="25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080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64165" y="0"/>
            <a:ext cx="3516480" cy="1601927"/>
          </a:xfrm>
          <a:custGeom>
            <a:avLst/>
            <a:gdLst/>
            <a:ahLst/>
            <a:cxnLst/>
            <a:rect r="r" b="b" t="t" l="l"/>
            <a:pathLst>
              <a:path h="1601927" w="3516480">
                <a:moveTo>
                  <a:pt x="0" y="0"/>
                </a:moveTo>
                <a:lnTo>
                  <a:pt x="3516480" y="0"/>
                </a:lnTo>
                <a:lnTo>
                  <a:pt x="3516480" y="1601927"/>
                </a:lnTo>
                <a:lnTo>
                  <a:pt x="0" y="16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59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580645" y="-2664000"/>
            <a:ext cx="3516480" cy="4265927"/>
          </a:xfrm>
          <a:custGeom>
            <a:avLst/>
            <a:gdLst/>
            <a:ahLst/>
            <a:cxnLst/>
            <a:rect r="r" b="b" t="t" l="l"/>
            <a:pathLst>
              <a:path h="4265927" w="3516480">
                <a:moveTo>
                  <a:pt x="0" y="0"/>
                </a:moveTo>
                <a:lnTo>
                  <a:pt x="3516480" y="0"/>
                </a:lnTo>
                <a:lnTo>
                  <a:pt x="3516480" y="4265927"/>
                </a:lnTo>
                <a:lnTo>
                  <a:pt x="0" y="4265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489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549440" y="2129878"/>
            <a:ext cx="8566356" cy="8229600"/>
          </a:xfrm>
          <a:custGeom>
            <a:avLst/>
            <a:gdLst/>
            <a:ahLst/>
            <a:cxnLst/>
            <a:rect r="r" b="b" t="t" l="l"/>
            <a:pathLst>
              <a:path h="8229600" w="8566356">
                <a:moveTo>
                  <a:pt x="0" y="0"/>
                </a:moveTo>
                <a:lnTo>
                  <a:pt x="8566356" y="0"/>
                </a:lnTo>
                <a:lnTo>
                  <a:pt x="85663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732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68962" y="826955"/>
            <a:ext cx="14207040" cy="1758121"/>
          </a:xfrm>
          <a:custGeom>
            <a:avLst/>
            <a:gdLst/>
            <a:ahLst/>
            <a:cxnLst/>
            <a:rect r="r" b="b" t="t" l="l"/>
            <a:pathLst>
              <a:path h="1758121" w="14207040">
                <a:moveTo>
                  <a:pt x="0" y="0"/>
                </a:moveTo>
                <a:lnTo>
                  <a:pt x="14207040" y="0"/>
                </a:lnTo>
                <a:lnTo>
                  <a:pt x="14207040" y="1758121"/>
                </a:lnTo>
                <a:lnTo>
                  <a:pt x="0" y="1758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2740297"/>
            <a:ext cx="9518985" cy="4946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We pray that the new Pope will cont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inue to guide the Church’s mission of peace, service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to th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poor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and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margi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nali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sed,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an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d of spr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ead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ing God’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s l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ove to all</a:t>
            </a:r>
            <a:r>
              <a:rPr lang="en-US" sz="3999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</a:p>
          <a:p>
            <a:pPr algn="l">
              <a:lnSpc>
                <a:spcPts val="5599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9512860" y="1200238"/>
            <a:ext cx="9102609" cy="868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Prayers for a new Pope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DAGlj43a0mc</dc:identifier>
  <dcterms:modified xsi:type="dcterms:W3CDTF">2011-08-01T06:04:30Z</dcterms:modified>
  <cp:revision>1</cp:revision>
  <dc:title>Mini Vinnies Prayers for Pope Francis and the Conclave</dc:title>
</cp:coreProperties>
</file>