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54630-F98F-A9E0-ACA5-AEDAEAEC67DE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09BBD-E03D-40C3-B95A-A1F5D3D8ABDE}" type="datetime1">
              <a:rPr/>
              <a:pPr>
                <a:defRPr/>
              </a:pPr>
              <a:t>28/04/2025</a:t>
            </a:fld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D06827-8BC5-EBC2-483D-03FFF26F2683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0F9A88-43B2-3159-2166-0CB80B64D58C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9D804-07CF-417D-83AE-2D61315521C0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571217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5F00C9-7210-DE87-0364-E58252D4C424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35140-19A0-4785-B2E8-9FC4D09EB7E7}" type="datetime1">
              <a:rPr/>
              <a:pPr>
                <a:defRPr/>
              </a:pPr>
              <a:t>28/04/2025</a:t>
            </a:fld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DFB0A-8614-F753-E099-9177073D0B83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B014D-930A-DAE1-49B4-D46DA721BAF2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D043D-2CBC-43CF-BF68-754A1388DFC0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5268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96777-D871-13D1-9223-CF9777C095FE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E2AC6-9B2B-4930-BC9C-9D2E0F94980D}" type="datetime1">
              <a:rPr/>
              <a:pPr>
                <a:defRPr/>
              </a:pPr>
              <a:t>28/04/2025</a:t>
            </a:fld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AA3104-36B8-FFEC-1C52-DA97DC32C241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448CDA-C99D-C533-5235-76316498B461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539168-475F-4943-9E22-5BD87FA71F2A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0653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BB271-BECE-825D-BD23-A16C22BC5AFA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BB955-3035-4E51-8740-FD3474581A2F}" type="datetime1">
              <a:rPr/>
              <a:pPr>
                <a:defRPr/>
              </a:pPr>
              <a:t>28/04/2025</a:t>
            </a:fld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F5FAA-3C61-2C95-16F0-9D1CFA43DDFB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42440E-D92E-3B31-4A43-988449F322FE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27717-34A8-4872-A1F0-EBEE6AB04B00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015383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76767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56477-20FD-39B5-88F9-A31EBF42D0AA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D504E-7369-47EC-9281-E218F0ABE87A}" type="datetime1">
              <a:rPr/>
              <a:pPr>
                <a:defRPr/>
              </a:pPr>
              <a:t>28/04/2025</a:t>
            </a:fld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529A3-6076-72E2-A7AF-D776309343D3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5CBC6-7BA3-E97F-1E90-78A4672A90AB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EFD74F-6339-4257-A3DB-42C113BB9C0C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3577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666321A-594C-F214-212D-BEA419D6A0AF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6A654-95CC-4F3B-A28E-66BFAEF5AA81}" type="datetime1">
              <a:rPr/>
              <a:pPr>
                <a:defRPr/>
              </a:pPr>
              <a:t>28/04/2025</a:t>
            </a:fld>
            <a:endParaRPr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A33C773-F353-9191-8441-EEB06EAD29D4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4F149E5-60AD-D14F-2FE5-A5A6AAEE64AA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E14F4E-BCA2-4642-90E4-6A6AB844AF21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011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625A42E-BF59-4DC5-7159-A7B6A9A5C737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3BDD2-C1E4-4357-A08A-C131C02D880A}" type="datetime1">
              <a:rPr/>
              <a:pPr>
                <a:defRPr/>
              </a:pPr>
              <a:t>28/04/2025</a:t>
            </a:fld>
            <a:endParaRPr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F37BD3A-C55E-CB09-3244-716C9337B31A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8D5C970-6047-C6D4-D7CB-AB15B87FAD94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776CAA-562D-4C5E-AAA6-0422C4F91760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7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7EDC3E9-2EA8-549F-2CF9-AEFFEF07314C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C8A41-C9EA-4B1B-A298-687EE82BB10D}" type="datetime1">
              <a:rPr/>
              <a:pPr>
                <a:defRPr/>
              </a:pPr>
              <a:t>28/04/2025</a:t>
            </a:fld>
            <a:endParaRPr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4CDDE96-A928-9D53-1A06-DACD0806F8B0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7038DB8-D153-67CD-EEF7-39A346C6A1A3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33458-0A67-4693-B6D6-BE363C2CF63C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2096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34074C2-1147-9FD8-C8FC-FE33F7BD22D8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7A0D5-0EE1-4EF2-9980-7C1BFDAB36B1}" type="datetime1">
              <a:rPr/>
              <a:pPr>
                <a:defRPr/>
              </a:pPr>
              <a:t>28/04/2025</a:t>
            </a:fld>
            <a:endParaRPr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B7C8A02-5B7D-0AED-9D08-551419177FBC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E97AC9A-57CC-3483-37CC-A352D219A592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7944F6-FB15-4E25-880B-FC03783F7E10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1187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5CB2D95-105C-BE36-F7AB-E5E9BD53EB48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2643A-AD11-4492-9AE5-B10AF9BB1B39}" type="datetime1">
              <a:rPr/>
              <a:pPr>
                <a:defRPr/>
              </a:pPr>
              <a:t>28/04/2025</a:t>
            </a:fld>
            <a:endParaRPr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E4C6AE4-49EB-EAB6-79F9-BCAF83C685B9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4131FA5-8BCF-1EBE-31BF-9588B30E0396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E990D-71B0-40A6-B573-9040F8A16C44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509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>
            <a:normAutofit/>
          </a:bodyPr>
          <a:lstStyle>
            <a:lvl1pPr marL="0" indent="0">
              <a:buNone/>
              <a:defRPr lang="en-GB" sz="3200"/>
            </a:lvl1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DF32C03-A737-CC22-7157-29F142EC2775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1B526-FE1A-4772-8E29-E228934F76C0}" type="datetime1">
              <a:rPr/>
              <a:pPr>
                <a:defRPr/>
              </a:pPr>
              <a:t>28/04/2025</a:t>
            </a:fld>
            <a:endParaRPr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1120F8A-1861-9768-7539-9915EECDA5F4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AE7F523-3149-FD7F-5AD4-4E19222EF9D3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9EA57-54D9-474D-B3EC-67E290A791EE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0925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CA71914-9D73-631A-D941-6F213D91B63D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D539D4B-4DFC-0874-CE15-1AD963B2901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2C571-28CC-9524-9C51-B5DA39BC19EC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 smtClean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>
              <a:defRPr/>
            </a:pPr>
            <a:fld id="{C3E5373D-FACA-43D7-AABC-64E266FA24E4}" type="datetime1">
              <a:rPr/>
              <a:pPr>
                <a:defRPr/>
              </a:pPr>
              <a:t>28/04/2025</a:t>
            </a:fld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D0DF5-76C9-EB3B-BFD8-1ECFBC371087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CF9BF-0C1F-B630-B01A-144932B3C5D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 smtClean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>
              <a:defRPr/>
            </a:pPr>
            <a:fld id="{5472FB4B-2013-4316-ACF7-EE0495C9CA2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txStyles>
    <p:titleStyle>
      <a:lvl1pPr algn="l" rtl="0" eaLnBrk="0" fontAlgn="base">
        <a:lnSpc>
          <a:spcPct val="90000"/>
        </a:lnSpc>
        <a:spcBef>
          <a:spcPct val="0"/>
        </a:spcBef>
        <a:spcAft>
          <a:spcPct val="0"/>
        </a:spcAft>
        <a:defRPr lang="en-US" sz="4400" kern="1200">
          <a:solidFill>
            <a:srgbClr val="000000"/>
          </a:solidFill>
          <a:latin typeface="Aptos Display"/>
        </a:defRPr>
      </a:lvl1pPr>
      <a:lvl2pPr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ptos Display" panose="020B0004020202020204" pitchFamily="34" charset="0"/>
        </a:defRPr>
      </a:lvl2pPr>
      <a:lvl3pPr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ptos Display" panose="020B0004020202020204" pitchFamily="34" charset="0"/>
        </a:defRPr>
      </a:lvl3pPr>
      <a:lvl4pPr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ptos Display" panose="020B0004020202020204" pitchFamily="34" charset="0"/>
        </a:defRPr>
      </a:lvl4pPr>
      <a:lvl5pPr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ptos Display" panose="020B0004020202020204" pitchFamily="34" charset="0"/>
        </a:defRPr>
      </a:lvl5pPr>
      <a:lvl6pPr marL="457200"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ptos Display" panose="020B0004020202020204" pitchFamily="34" charset="0"/>
        </a:defRPr>
      </a:lvl6pPr>
      <a:lvl7pPr marL="914400"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ptos Display" panose="020B0004020202020204" pitchFamily="34" charset="0"/>
        </a:defRPr>
      </a:lvl7pPr>
      <a:lvl8pPr marL="1371600"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ptos Display" panose="020B0004020202020204" pitchFamily="34" charset="0"/>
        </a:defRPr>
      </a:lvl8pPr>
      <a:lvl9pPr marL="1828800"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ptos Display" panose="020B0004020202020204" pitchFamily="34" charset="0"/>
        </a:defRPr>
      </a:lvl9pPr>
    </p:titleStyle>
    <p:bodyStyle>
      <a:lvl1pPr marL="228600" indent="-228600" algn="l" rtl="0" eaLnBrk="0" fontAlgn="base">
        <a:lnSpc>
          <a:spcPct val="90000"/>
        </a:lnSpc>
        <a:spcBef>
          <a:spcPts val="10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en-US" sz="2800" kern="1200">
          <a:solidFill>
            <a:srgbClr val="000000"/>
          </a:solidFill>
          <a:latin typeface="Aptos"/>
        </a:defRPr>
      </a:lvl1pPr>
      <a:lvl2pPr marL="685800" lvl="1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en-US" sz="2400" kern="1200">
          <a:solidFill>
            <a:srgbClr val="000000"/>
          </a:solidFill>
          <a:latin typeface="Aptos"/>
        </a:defRPr>
      </a:lvl2pPr>
      <a:lvl3pPr marL="1143000" lvl="2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en-US" sz="2000" kern="1200">
          <a:solidFill>
            <a:srgbClr val="000000"/>
          </a:solidFill>
          <a:latin typeface="Aptos"/>
        </a:defRPr>
      </a:lvl3pPr>
      <a:lvl4pPr marL="1600200" lvl="3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en-US" kern="1200">
          <a:solidFill>
            <a:srgbClr val="000000"/>
          </a:solidFill>
          <a:latin typeface="Aptos"/>
        </a:defRPr>
      </a:lvl4pPr>
      <a:lvl5pPr marL="2057400" lvl="4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en-US" kern="1200">
          <a:solidFill>
            <a:srgbClr val="000000"/>
          </a:solidFill>
          <a:latin typeface="Apto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id="{49ACD8DA-9E11-C17D-0F5B-5F4A950A2137}"/>
              </a:ext>
            </a:extLst>
          </p:cNvPr>
          <p:cNvSpPr txBox="1">
            <a:spLocks noGrp="1" noChangeArrowheads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pPr eaLnBrk="1"/>
            <a:endParaRPr lang="en-GB" altLang="en-US">
              <a:latin typeface="Aptos Display" panose="020B0004020202020204" pitchFamily="34" charset="0"/>
            </a:endParaRPr>
          </a:p>
        </p:txBody>
      </p:sp>
      <p:sp>
        <p:nvSpPr>
          <p:cNvPr id="2051" name="Subtitle 2">
            <a:extLst>
              <a:ext uri="{FF2B5EF4-FFF2-40B4-BE49-F238E27FC236}">
                <a16:creationId xmlns:a16="http://schemas.microsoft.com/office/drawing/2014/main" id="{A837279B-F90A-729B-9B7A-7ACF9DE9B612}"/>
              </a:ext>
            </a:extLst>
          </p:cNvPr>
          <p:cNvSpPr txBox="1">
            <a:spLocks noGrp="1" noChangeArrowheads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pPr eaLnBrk="1"/>
            <a:endParaRPr lang="en-GB" altLang="en-US">
              <a:latin typeface="Aptos" panose="020B0004020202020204" pitchFamily="34" charset="0"/>
            </a:endParaRPr>
          </a:p>
        </p:txBody>
      </p:sp>
      <p:pic>
        <p:nvPicPr>
          <p:cNvPr id="2052" name="Picture 4" descr="A person in a white robe&#10;&#10;AI-generated content may be incorrect.">
            <a:extLst>
              <a:ext uri="{FF2B5EF4-FFF2-40B4-BE49-F238E27FC236}">
                <a16:creationId xmlns:a16="http://schemas.microsoft.com/office/drawing/2014/main" id="{E29FB5B9-C02D-0962-A0D4-29D5F95F1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A79C6B9F-1E15-50FF-01DF-536D43DB6D7A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endParaRPr lang="en-GB" altLang="en-US">
              <a:latin typeface="Aptos Display" panose="020B0004020202020204" pitchFamily="34" charset="0"/>
            </a:endParaRPr>
          </a:p>
        </p:txBody>
      </p:sp>
      <p:pic>
        <p:nvPicPr>
          <p:cNvPr id="11267" name="Content Placeholder 4" descr="A group of people in different poses&#10;&#10;AI-generated content may be incorrect.">
            <a:extLst>
              <a:ext uri="{FF2B5EF4-FFF2-40B4-BE49-F238E27FC236}">
                <a16:creationId xmlns:a16="http://schemas.microsoft.com/office/drawing/2014/main" id="{DD8E1982-B6B9-8756-BBEA-78ECF874ACA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31654B17-079D-B68D-68D8-F9E05F96374B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endParaRPr lang="en-GB" altLang="en-US">
              <a:latin typeface="Aptos Display" panose="020B0004020202020204" pitchFamily="34" charset="0"/>
            </a:endParaRPr>
          </a:p>
        </p:txBody>
      </p:sp>
      <p:pic>
        <p:nvPicPr>
          <p:cNvPr id="3075" name="Content Placeholder 4" descr="A person sitting in front of a building&#10;&#10;AI-generated content may be incorrect.">
            <a:extLst>
              <a:ext uri="{FF2B5EF4-FFF2-40B4-BE49-F238E27FC236}">
                <a16:creationId xmlns:a16="http://schemas.microsoft.com/office/drawing/2014/main" id="{095E3A3A-C579-FAB9-6D24-668B85D678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3799C920-C9DA-75E8-D41E-B7FC88E63F2E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endParaRPr lang="en-GB" altLang="en-US">
              <a:latin typeface="Aptos Display" panose="020B0004020202020204" pitchFamily="34" charset="0"/>
            </a:endParaRPr>
          </a:p>
        </p:txBody>
      </p:sp>
      <p:pic>
        <p:nvPicPr>
          <p:cNvPr id="4099" name="Content Placeholder 4" descr="A group of children holding a teddy bear&#10;&#10;AI-generated content may be incorrect.">
            <a:extLst>
              <a:ext uri="{FF2B5EF4-FFF2-40B4-BE49-F238E27FC236}">
                <a16:creationId xmlns:a16="http://schemas.microsoft.com/office/drawing/2014/main" id="{B972B3CE-890C-C27B-ED77-B486243FA1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2C5E742C-14ED-82A0-9926-190320A78BC1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endParaRPr lang="en-GB" altLang="en-US">
              <a:latin typeface="Aptos Display" panose="020B0004020202020204" pitchFamily="34" charset="0"/>
            </a:endParaRPr>
          </a:p>
        </p:txBody>
      </p:sp>
      <p:pic>
        <p:nvPicPr>
          <p:cNvPr id="5123" name="Content Placeholder 4" descr="A person in a white robe&#10;&#10;AI-generated content may be incorrect.">
            <a:extLst>
              <a:ext uri="{FF2B5EF4-FFF2-40B4-BE49-F238E27FC236}">
                <a16:creationId xmlns:a16="http://schemas.microsoft.com/office/drawing/2014/main" id="{9D42A99B-337E-C74F-E516-583C6EF04F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1CA6375F-1BB7-164D-BF5A-244377C0E123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endParaRPr lang="en-GB" altLang="en-US">
              <a:latin typeface="Aptos Display" panose="020B0004020202020204" pitchFamily="34" charset="0"/>
            </a:endParaRPr>
          </a:p>
        </p:txBody>
      </p:sp>
      <p:pic>
        <p:nvPicPr>
          <p:cNvPr id="6147" name="Content Placeholder 4" descr="A screenshot of a prayer&#10;&#10;AI-generated content may be incorrect.">
            <a:extLst>
              <a:ext uri="{FF2B5EF4-FFF2-40B4-BE49-F238E27FC236}">
                <a16:creationId xmlns:a16="http://schemas.microsoft.com/office/drawing/2014/main" id="{26A0AF04-F21E-D916-D11B-D93B125E3D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E8963FE0-5176-8349-36A2-12EBC6F443FE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endParaRPr lang="en-GB" altLang="en-US">
              <a:latin typeface="Aptos Display" panose="020B0004020202020204" pitchFamily="34" charset="0"/>
            </a:endParaRPr>
          </a:p>
        </p:txBody>
      </p:sp>
      <p:pic>
        <p:nvPicPr>
          <p:cNvPr id="7171" name="Content Placeholder 4" descr="A screenshot of a prayer&#10;&#10;AI-generated content may be incorrect.">
            <a:extLst>
              <a:ext uri="{FF2B5EF4-FFF2-40B4-BE49-F238E27FC236}">
                <a16:creationId xmlns:a16="http://schemas.microsoft.com/office/drawing/2014/main" id="{0382AF66-45E7-E2CD-801C-14EFAE36B0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1B5ED249-4FF3-055A-39CF-72556D41BAC1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endParaRPr lang="en-GB" altLang="en-US">
              <a:latin typeface="Aptos Display" panose="020B0004020202020204" pitchFamily="34" charset="0"/>
            </a:endParaRPr>
          </a:p>
        </p:txBody>
      </p:sp>
      <p:pic>
        <p:nvPicPr>
          <p:cNvPr id="8195" name="Content Placeholder 4" descr="A group of people in a plaza&#10;&#10;AI-generated content may be incorrect.">
            <a:extLst>
              <a:ext uri="{FF2B5EF4-FFF2-40B4-BE49-F238E27FC236}">
                <a16:creationId xmlns:a16="http://schemas.microsoft.com/office/drawing/2014/main" id="{A88C3739-6BFC-D53C-0E5B-76572546443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05E96623-AE78-1B42-0D0D-5D59BE27C1D0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endParaRPr lang="en-GB" altLang="en-US">
              <a:latin typeface="Aptos Display" panose="020B0004020202020204" pitchFamily="34" charset="0"/>
            </a:endParaRPr>
          </a:p>
        </p:txBody>
      </p:sp>
      <p:pic>
        <p:nvPicPr>
          <p:cNvPr id="9219" name="Content Placeholder 4" descr="A group of people in a square&#10;&#10;AI-generated content may be incorrect.">
            <a:extLst>
              <a:ext uri="{FF2B5EF4-FFF2-40B4-BE49-F238E27FC236}">
                <a16:creationId xmlns:a16="http://schemas.microsoft.com/office/drawing/2014/main" id="{4C029C00-F14D-AA3D-B417-C34D8060DF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827737AC-4266-7DB5-B8B2-17AA81BCEAE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endParaRPr lang="en-GB" altLang="en-US">
              <a:latin typeface="Aptos Display" panose="020B0004020202020204" pitchFamily="34" charset="0"/>
            </a:endParaRPr>
          </a:p>
        </p:txBody>
      </p:sp>
      <p:pic>
        <p:nvPicPr>
          <p:cNvPr id="10243" name="Content Placeholder 4" descr="A group of hands around a globe&#10;&#10;AI-generated content may be incorrect.">
            <a:extLst>
              <a:ext uri="{FF2B5EF4-FFF2-40B4-BE49-F238E27FC236}">
                <a16:creationId xmlns:a16="http://schemas.microsoft.com/office/drawing/2014/main" id="{83E94EA3-67C5-9F69-EAC9-0CF35BDBAA5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Aptos</vt:lpstr>
      <vt:lpstr>Arial</vt:lpstr>
      <vt:lpstr>Aptos Display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Katy Ramsey</dc:creator>
  <cp:lastModifiedBy>Katy Ramsey</cp:lastModifiedBy>
  <cp:revision>1</cp:revision>
  <dcterms:created xsi:type="dcterms:W3CDTF">2025-04-28T15:11:04Z</dcterms:created>
  <dcterms:modified xsi:type="dcterms:W3CDTF">2025-04-28T15:34:08Z</dcterms:modified>
</cp:coreProperties>
</file>