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laypen Sans Bold" charset="1" panose="00000000000000000000"/>
      <p:regular r:id="rId18"/>
    </p:embeddedFont>
    <p:embeddedFont>
      <p:font typeface="Poppins Ultra-Bold" charset="1" panose="00000900000000000000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0" y="1608289"/>
            <a:ext cx="5727055" cy="8678711"/>
            <a:chOff x="0" y="0"/>
            <a:chExt cx="7636073" cy="115716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636073" cy="11571615"/>
            </a:xfrm>
            <a:custGeom>
              <a:avLst/>
              <a:gdLst/>
              <a:ahLst/>
              <a:cxnLst/>
              <a:rect r="r" b="b" t="t" l="l"/>
              <a:pathLst>
                <a:path h="11571615" w="7636073">
                  <a:moveTo>
                    <a:pt x="0" y="0"/>
                  </a:moveTo>
                  <a:lnTo>
                    <a:pt x="7636073" y="0"/>
                  </a:lnTo>
                  <a:lnTo>
                    <a:pt x="7636073" y="11571615"/>
                  </a:lnTo>
                  <a:lnTo>
                    <a:pt x="0" y="11571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06" t="0" r="-3606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493941">
              <a:off x="309996" y="9781686"/>
              <a:ext cx="4112081" cy="364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5"/>
                </a:lnSpc>
                <a:spcBef>
                  <a:spcPct val="0"/>
                </a:spcBef>
              </a:pPr>
              <a:r>
                <a:rPr lang="en-US" b="true" sz="1945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954" r="0" b="-60038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07385" y="2931170"/>
            <a:ext cx="10607694" cy="5890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you see happening here?</a:t>
            </a:r>
          </a:p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Which details catch your attention?</a:t>
            </a:r>
          </a:p>
          <a:p>
            <a:pPr algn="l" marL="1021716" indent="-510858" lvl="1">
              <a:lnSpc>
                <a:spcPts val="6625"/>
              </a:lnSpc>
              <a:buFont typeface="Arial"/>
              <a:buChar char="•"/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had to describe Pier Giorgio in one word based on this poster, what would it be?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799186" y="2242030"/>
            <a:ext cx="5963830" cy="7016270"/>
          </a:xfrm>
          <a:custGeom>
            <a:avLst/>
            <a:gdLst/>
            <a:ahLst/>
            <a:cxnLst/>
            <a:rect r="r" b="b" t="t" l="l"/>
            <a:pathLst>
              <a:path h="7016270" w="5963830">
                <a:moveTo>
                  <a:pt x="0" y="0"/>
                </a:moveTo>
                <a:lnTo>
                  <a:pt x="5963830" y="0"/>
                </a:lnTo>
                <a:lnTo>
                  <a:pt x="5963830" y="7016270"/>
                </a:lnTo>
                <a:lnTo>
                  <a:pt x="0" y="701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474786"/>
            <a:ext cx="10212714" cy="7322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 paper and pens.</a:t>
            </a:r>
          </a:p>
          <a:p>
            <a:pPr algn="l">
              <a:lnSpc>
                <a:spcPts val="4826"/>
              </a:lnSpc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Sketch or</a:t>
            </a: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write: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Objects that show your values (like Pier Giorgio’s boots).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Words/quotes that capture your faith or hope.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Gestures/actions that reflect how you live.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background/setting where Christ is visible (school, family, parish, online).</a:t>
            </a:r>
          </a:p>
          <a:p>
            <a:pPr algn="l" marL="744326" indent="-372163" lvl="1">
              <a:lnSpc>
                <a:spcPts val="4826"/>
              </a:lnSpc>
              <a:buFont typeface="Arial"/>
              <a:buChar char="•"/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Remember: it’s not about artistic skill — it’s about showing Christ in you.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769502" y="392994"/>
            <a:ext cx="8023198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 Pier Giorgio Frassati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8175" y="3434439"/>
            <a:ext cx="10669431" cy="268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5994" indent="-407997" lvl="1">
              <a:lnSpc>
                <a:spcPts val="5291"/>
              </a:lnSpc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can o</a:t>
            </a: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thers see Christ in how we live?</a:t>
            </a:r>
          </a:p>
          <a:p>
            <a:pPr algn="l" marL="815994" indent="-407997" lvl="1">
              <a:lnSpc>
                <a:spcPts val="5291"/>
              </a:lnSpc>
              <a:spcBef>
                <a:spcPct val="0"/>
              </a:spcBef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we make God more visible in what we stand for?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569960" y="1621949"/>
            <a:ext cx="5718040" cy="8665051"/>
            <a:chOff x="0" y="0"/>
            <a:chExt cx="7624054" cy="1155340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624054" cy="11553401"/>
            </a:xfrm>
            <a:custGeom>
              <a:avLst/>
              <a:gdLst/>
              <a:ahLst/>
              <a:cxnLst/>
              <a:rect r="r" b="b" t="t" l="l"/>
              <a:pathLst>
                <a:path h="11553401" w="7624054">
                  <a:moveTo>
                    <a:pt x="0" y="0"/>
                  </a:moveTo>
                  <a:lnTo>
                    <a:pt x="7624054" y="0"/>
                  </a:lnTo>
                  <a:lnTo>
                    <a:pt x="7624054" y="11553401"/>
                  </a:lnTo>
                  <a:lnTo>
                    <a:pt x="0" y="11553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06" t="0" r="-3606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493941">
              <a:off x="309505" y="9766334"/>
              <a:ext cx="4105608" cy="363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2"/>
                </a:lnSpc>
                <a:spcBef>
                  <a:spcPct val="0"/>
                </a:spcBef>
              </a:pPr>
              <a:r>
                <a:rPr lang="en-US" b="true" sz="1942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929813" y="1048229"/>
            <a:ext cx="8023198" cy="78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CLOSING PRAYER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0" y="1621949"/>
            <a:ext cx="5734462" cy="8665051"/>
          </a:xfrm>
          <a:custGeom>
            <a:avLst/>
            <a:gdLst/>
            <a:ahLst/>
            <a:cxnLst/>
            <a:rect r="r" b="b" t="t" l="l"/>
            <a:pathLst>
              <a:path h="8665051" w="5734462">
                <a:moveTo>
                  <a:pt x="0" y="0"/>
                </a:moveTo>
                <a:lnTo>
                  <a:pt x="5734462" y="0"/>
                </a:lnTo>
                <a:lnTo>
                  <a:pt x="5734462" y="8665051"/>
                </a:lnTo>
                <a:lnTo>
                  <a:pt x="0" y="866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4621" t="0" r="-84335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069451" y="2403042"/>
            <a:ext cx="11883559" cy="6988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Loving God,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 for the life of Pier Giorgio Frassati,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saw Your presence in the simple, 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everyday moments.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 us to open our eyes and hearts,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recognise You in the ordinary around us, and to walk each day with joy, hope, and love.</a:t>
            </a:r>
          </a:p>
          <a:p>
            <a:pPr algn="l">
              <a:lnSpc>
                <a:spcPts val="5509"/>
              </a:lnSpc>
              <a:spcBef>
                <a:spcPct val="0"/>
              </a:spcBef>
            </a:pPr>
          </a:p>
          <a:p>
            <a:pPr algn="l">
              <a:lnSpc>
                <a:spcPts val="5509"/>
              </a:lnSpc>
              <a:spcBef>
                <a:spcPct val="0"/>
              </a:spcBef>
            </a:pPr>
            <a:r>
              <a:rPr lang="en-US" sz="39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Amen.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954" r="0" b="-6003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0" y="1608289"/>
            <a:ext cx="5727055" cy="8678711"/>
            <a:chOff x="0" y="0"/>
            <a:chExt cx="7636073" cy="115716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636073" cy="11571615"/>
            </a:xfrm>
            <a:custGeom>
              <a:avLst/>
              <a:gdLst/>
              <a:ahLst/>
              <a:cxnLst/>
              <a:rect r="r" b="b" t="t" l="l"/>
              <a:pathLst>
                <a:path h="11571615" w="7636073">
                  <a:moveTo>
                    <a:pt x="0" y="0"/>
                  </a:moveTo>
                  <a:lnTo>
                    <a:pt x="7636073" y="0"/>
                  </a:lnTo>
                  <a:lnTo>
                    <a:pt x="7636073" y="11571615"/>
                  </a:lnTo>
                  <a:lnTo>
                    <a:pt x="0" y="11571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06" t="0" r="-3606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493941">
              <a:off x="309996" y="9781686"/>
              <a:ext cx="4112081" cy="364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5"/>
                </a:lnSpc>
                <a:spcBef>
                  <a:spcPct val="0"/>
                </a:spcBef>
              </a:pPr>
              <a:r>
                <a:rPr lang="en-US" b="true" sz="1945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907385" y="3769494"/>
            <a:ext cx="10607694" cy="421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25"/>
              </a:lnSpc>
            </a:pPr>
          </a:p>
          <a:p>
            <a:pPr algn="l">
              <a:lnSpc>
                <a:spcPts val="6625"/>
              </a:lnSpc>
            </a:pPr>
            <a:r>
              <a:rPr lang="en-US" sz="473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you see any signs of faith in this poster?</a:t>
            </a:r>
          </a:p>
          <a:p>
            <a:pPr algn="l">
              <a:lnSpc>
                <a:spcPts val="6625"/>
              </a:lnSpc>
            </a:pPr>
          </a:p>
          <a:p>
            <a:pPr algn="l">
              <a:lnSpc>
                <a:spcPts val="6625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71323" y="2078217"/>
            <a:ext cx="12058238" cy="18272913"/>
            <a:chOff x="0" y="0"/>
            <a:chExt cx="16077651" cy="2436388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077651" cy="24363883"/>
            </a:xfrm>
            <a:custGeom>
              <a:avLst/>
              <a:gdLst/>
              <a:ahLst/>
              <a:cxnLst/>
              <a:rect r="r" b="b" t="t" l="l"/>
              <a:pathLst>
                <a:path h="24363883" w="16077651">
                  <a:moveTo>
                    <a:pt x="0" y="0"/>
                  </a:moveTo>
                  <a:lnTo>
                    <a:pt x="16077651" y="0"/>
                  </a:lnTo>
                  <a:lnTo>
                    <a:pt x="16077651" y="24363883"/>
                  </a:lnTo>
                  <a:lnTo>
                    <a:pt x="0" y="2436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06" t="0" r="-3606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493941">
              <a:off x="651546" y="20611163"/>
              <a:ext cx="8657932" cy="751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6"/>
                </a:lnSpc>
                <a:spcBef>
                  <a:spcPct val="0"/>
                </a:spcBef>
              </a:pPr>
              <a:r>
                <a:rPr lang="en-US" b="true" sz="4096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-1959427">
            <a:off x="10636834" y="3505015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0" y="0"/>
                </a:moveTo>
                <a:lnTo>
                  <a:pt x="0" y="0"/>
                </a:lnTo>
                <a:lnTo>
                  <a:pt x="0" y="869413"/>
                </a:lnTo>
                <a:lnTo>
                  <a:pt x="3175940" y="869413"/>
                </a:lnTo>
                <a:lnTo>
                  <a:pt x="31759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098247" y="2621600"/>
            <a:ext cx="3499287" cy="7096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protest signs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 Pier joined rallies and protests calling for equality, peace, and justice. Christ is present here in the call to defend the poor and oppressed.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7800" y="-7092410"/>
            <a:ext cx="12058238" cy="18272913"/>
            <a:chOff x="0" y="0"/>
            <a:chExt cx="16077651" cy="24363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077651" cy="24363883"/>
            </a:xfrm>
            <a:custGeom>
              <a:avLst/>
              <a:gdLst/>
              <a:ahLst/>
              <a:cxnLst/>
              <a:rect r="r" b="b" t="t" l="l"/>
              <a:pathLst>
                <a:path h="24363883" w="16077651">
                  <a:moveTo>
                    <a:pt x="0" y="0"/>
                  </a:moveTo>
                  <a:lnTo>
                    <a:pt x="16077651" y="0"/>
                  </a:lnTo>
                  <a:lnTo>
                    <a:pt x="16077651" y="24363883"/>
                  </a:lnTo>
                  <a:lnTo>
                    <a:pt x="0" y="2436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651546" y="20611163"/>
              <a:ext cx="8657932" cy="751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6"/>
                </a:lnSpc>
                <a:spcBef>
                  <a:spcPct val="0"/>
                </a:spcBef>
              </a:pPr>
              <a:r>
                <a:rPr lang="en-US" b="true" sz="4096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-443110">
            <a:off x="10869784" y="2482168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1" y="0"/>
                </a:moveTo>
                <a:lnTo>
                  <a:pt x="0" y="0"/>
                </a:lnTo>
                <a:lnTo>
                  <a:pt x="0" y="869414"/>
                </a:lnTo>
                <a:lnTo>
                  <a:pt x="3175941" y="869414"/>
                </a:lnTo>
                <a:lnTo>
                  <a:pt x="31759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098247" y="2821625"/>
            <a:ext cx="3499287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central sign 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“Jesus is with me, I have nothing to fear.” Christ is present in Pier Giorgio’s faith, the source of his courage.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560085" y="-16575213"/>
            <a:ext cx="17047455" cy="25833513"/>
            <a:chOff x="0" y="0"/>
            <a:chExt cx="22729940" cy="344446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729940" cy="34444684"/>
            </a:xfrm>
            <a:custGeom>
              <a:avLst/>
              <a:gdLst/>
              <a:ahLst/>
              <a:cxnLst/>
              <a:rect r="r" b="b" t="t" l="l"/>
              <a:pathLst>
                <a:path h="34444684" w="22729940">
                  <a:moveTo>
                    <a:pt x="0" y="0"/>
                  </a:moveTo>
                  <a:lnTo>
                    <a:pt x="22729940" y="0"/>
                  </a:lnTo>
                  <a:lnTo>
                    <a:pt x="22729940" y="34444684"/>
                  </a:lnTo>
                  <a:lnTo>
                    <a:pt x="0" y="3444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920658" y="29145777"/>
              <a:ext cx="12240238" cy="1055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91"/>
                </a:lnSpc>
                <a:spcBef>
                  <a:spcPct val="0"/>
                </a:spcBef>
              </a:pPr>
              <a:r>
                <a:rPr lang="en-US" b="true" sz="5791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-443110">
            <a:off x="9512076" y="4387819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3175941" y="0"/>
                </a:moveTo>
                <a:lnTo>
                  <a:pt x="0" y="0"/>
                </a:lnTo>
                <a:lnTo>
                  <a:pt x="0" y="869414"/>
                </a:lnTo>
                <a:lnTo>
                  <a:pt x="3175941" y="869414"/>
                </a:lnTo>
                <a:lnTo>
                  <a:pt x="31759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730721" y="4092059"/>
            <a:ext cx="5093171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</a:pPr>
            <a:r>
              <a:rPr lang="en-US" sz="3347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Boots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 Pi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 loved mountain climbing, but these boots point to a time when he gave his own away to someone in need - a living sign of Christ’s love in action.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3781" y="2402074"/>
            <a:ext cx="17047455" cy="25833513"/>
            <a:chOff x="0" y="0"/>
            <a:chExt cx="22729940" cy="344446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729940" cy="34444684"/>
            </a:xfrm>
            <a:custGeom>
              <a:avLst/>
              <a:gdLst/>
              <a:ahLst/>
              <a:cxnLst/>
              <a:rect r="r" b="b" t="t" l="l"/>
              <a:pathLst>
                <a:path h="34444684" w="22729940">
                  <a:moveTo>
                    <a:pt x="0" y="0"/>
                  </a:moveTo>
                  <a:lnTo>
                    <a:pt x="22729940" y="0"/>
                  </a:lnTo>
                  <a:lnTo>
                    <a:pt x="22729940" y="34444684"/>
                  </a:lnTo>
                  <a:lnTo>
                    <a:pt x="0" y="3444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920658" y="29145777"/>
              <a:ext cx="12240238" cy="1055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91"/>
                </a:lnSpc>
                <a:spcBef>
                  <a:spcPct val="0"/>
                </a:spcBef>
              </a:pPr>
              <a:r>
                <a:rPr lang="en-US" b="true" sz="5791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443110">
            <a:off x="6090950" y="3327898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0" y="0"/>
                </a:moveTo>
                <a:lnTo>
                  <a:pt x="3175940" y="0"/>
                </a:lnTo>
                <a:lnTo>
                  <a:pt x="3175940" y="869414"/>
                </a:lnTo>
                <a:lnTo>
                  <a:pt x="0" y="869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31901" y="3935741"/>
            <a:ext cx="5093171" cy="4144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</a:t>
            </a: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raised arm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gesture of hope and leadership. Christ is present in Pier Giorgio’s willingness to lead others towards justice and truth.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3781" y="1832323"/>
            <a:ext cx="10361401" cy="15701546"/>
            <a:chOff x="0" y="0"/>
            <a:chExt cx="13815202" cy="209353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15202" cy="20935394"/>
            </a:xfrm>
            <a:custGeom>
              <a:avLst/>
              <a:gdLst/>
              <a:ahLst/>
              <a:cxnLst/>
              <a:rect r="r" b="b" t="t" l="l"/>
              <a:pathLst>
                <a:path h="20935394" w="13815202">
                  <a:moveTo>
                    <a:pt x="0" y="0"/>
                  </a:moveTo>
                  <a:lnTo>
                    <a:pt x="13815202" y="0"/>
                  </a:lnTo>
                  <a:lnTo>
                    <a:pt x="13815202" y="20935394"/>
                  </a:lnTo>
                  <a:lnTo>
                    <a:pt x="0" y="209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559774" y="17711949"/>
              <a:ext cx="7439586" cy="644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  <a:spcBef>
                  <a:spcPct val="0"/>
                </a:spcBef>
              </a:pPr>
              <a:r>
                <a:rPr lang="en-US" b="true" sz="3520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2700000">
            <a:off x="5319415" y="5903186"/>
            <a:ext cx="3175941" cy="869414"/>
          </a:xfrm>
          <a:custGeom>
            <a:avLst/>
            <a:gdLst/>
            <a:ahLst/>
            <a:cxnLst/>
            <a:rect r="r" b="b" t="t" l="l"/>
            <a:pathLst>
              <a:path h="869414" w="3175941">
                <a:moveTo>
                  <a:pt x="0" y="0"/>
                </a:moveTo>
                <a:lnTo>
                  <a:pt x="3175941" y="0"/>
                </a:lnTo>
                <a:lnTo>
                  <a:pt x="3175941" y="869414"/>
                </a:lnTo>
                <a:lnTo>
                  <a:pt x="0" y="869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3604556"/>
            <a:ext cx="5093171" cy="3553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c</a:t>
            </a:r>
            <a:r>
              <a:rPr lang="en-US" b="true" sz="33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rowd 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reminder that God is found in community, and that we are called to walk together, not alone.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53538" y="1597064"/>
            <a:ext cx="5734462" cy="8689936"/>
            <a:chOff x="0" y="0"/>
            <a:chExt cx="7645949" cy="11586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45949" cy="11586581"/>
            </a:xfrm>
            <a:custGeom>
              <a:avLst/>
              <a:gdLst/>
              <a:ahLst/>
              <a:cxnLst/>
              <a:rect r="r" b="b" t="t" l="l"/>
              <a:pathLst>
                <a:path h="11586581" w="7645949">
                  <a:moveTo>
                    <a:pt x="0" y="0"/>
                  </a:moveTo>
                  <a:lnTo>
                    <a:pt x="7645949" y="0"/>
                  </a:lnTo>
                  <a:lnTo>
                    <a:pt x="7645949" y="11586581"/>
                  </a:lnTo>
                  <a:lnTo>
                    <a:pt x="0" y="11586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6" t="0" r="-3606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493941">
              <a:off x="310400" y="9794300"/>
              <a:ext cx="4117399" cy="364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48"/>
                </a:lnSpc>
                <a:spcBef>
                  <a:spcPct val="0"/>
                </a:spcBef>
              </a:pPr>
              <a:r>
                <a:rPr lang="en-US" b="true" sz="1948">
                  <a:solidFill>
                    <a:srgbClr val="5FA1B0"/>
                  </a:solidFill>
                  <a:latin typeface="Playpen Sans Bold"/>
                  <a:ea typeface="Playpen Sans Bold"/>
                  <a:cs typeface="Playpen Sans Bold"/>
                  <a:sym typeface="Playpen Sans Bold"/>
                </a:rPr>
                <a:t>St. Pier Giorgio Frassati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3317089"/>
            <a:ext cx="10212714" cy="473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Pier Gio</a:t>
            </a: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rgio were alive today, what issues would he be standing up for with Christ by his side?</a:t>
            </a:r>
          </a:p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do you see Christ at work in the world right now?</a:t>
            </a:r>
          </a:p>
          <a:p>
            <a:pPr algn="l" marL="722736" indent="-361368" lvl="1">
              <a:lnSpc>
                <a:spcPts val="4686"/>
              </a:lnSpc>
              <a:buFont typeface="Arial"/>
              <a:buChar char="•"/>
            </a:pPr>
            <a:r>
              <a:rPr lang="en-US" sz="33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this image challenge us to recognise Christ in unexpected places?</a:t>
            </a:r>
          </a:p>
          <a:p>
            <a:pPr algn="l">
              <a:lnSpc>
                <a:spcPts val="4686"/>
              </a:lnSpc>
              <a:spcBef>
                <a:spcPct val="0"/>
              </a:spcBef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629" y="-25181"/>
            <a:ext cx="18712629" cy="1647130"/>
            <a:chOff x="0" y="0"/>
            <a:chExt cx="3567049" cy="313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7049" cy="313980"/>
            </a:xfrm>
            <a:custGeom>
              <a:avLst/>
              <a:gdLst/>
              <a:ahLst/>
              <a:cxnLst/>
              <a:rect r="r" b="b" t="t" l="l"/>
              <a:pathLst>
                <a:path h="313980" w="3567049">
                  <a:moveTo>
                    <a:pt x="0" y="0"/>
                  </a:moveTo>
                  <a:lnTo>
                    <a:pt x="3567049" y="0"/>
                  </a:lnTo>
                  <a:lnTo>
                    <a:pt x="3567049" y="313980"/>
                  </a:lnTo>
                  <a:lnTo>
                    <a:pt x="0" y="313980"/>
                  </a:lnTo>
                  <a:close/>
                </a:path>
              </a:pathLst>
            </a:custGeom>
            <a:solidFill>
              <a:srgbClr val="1227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7049" cy="352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57749" y="103888"/>
            <a:ext cx="5772064" cy="1728435"/>
            <a:chOff x="0" y="0"/>
            <a:chExt cx="7696085" cy="2304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39685" y="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5" y="0"/>
                  </a:lnTo>
                  <a:lnTo>
                    <a:pt x="5416715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5574" y="105820"/>
              <a:ext cx="5416714" cy="2031268"/>
            </a:xfrm>
            <a:custGeom>
              <a:avLst/>
              <a:gdLst/>
              <a:ahLst/>
              <a:cxnLst/>
              <a:rect r="r" b="b" t="t" l="l"/>
              <a:pathLst>
                <a:path h="2031268" w="5416714">
                  <a:moveTo>
                    <a:pt x="0" y="0"/>
                  </a:moveTo>
                  <a:lnTo>
                    <a:pt x="5416714" y="0"/>
                  </a:lnTo>
                  <a:lnTo>
                    <a:pt x="5416714" y="2031268"/>
                  </a:lnTo>
                  <a:lnTo>
                    <a:pt x="0" y="203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0" y="2032628"/>
              <a:ext cx="7696085" cy="271952"/>
              <a:chOff x="0" y="0"/>
              <a:chExt cx="1100286" cy="388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00286" cy="38880"/>
              </a:xfrm>
              <a:custGeom>
                <a:avLst/>
                <a:gdLst/>
                <a:ahLst/>
                <a:cxnLst/>
                <a:rect r="r" b="b" t="t" l="l"/>
                <a:pathLst>
                  <a:path h="38880" w="1100286">
                    <a:moveTo>
                      <a:pt x="0" y="0"/>
                    </a:moveTo>
                    <a:lnTo>
                      <a:pt x="1100286" y="0"/>
                    </a:lnTo>
                    <a:lnTo>
                      <a:pt x="1100286" y="38880"/>
                    </a:lnTo>
                    <a:lnTo>
                      <a:pt x="0" y="388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00286" cy="769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-5400000">
            <a:off x="812716" y="-1371376"/>
            <a:ext cx="1038370" cy="4339519"/>
            <a:chOff x="0" y="0"/>
            <a:chExt cx="194489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4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94489">
                  <a:moveTo>
                    <a:pt x="194489" y="0"/>
                  </a:moveTo>
                  <a:lnTo>
                    <a:pt x="194489" y="698500"/>
                  </a:lnTo>
                  <a:lnTo>
                    <a:pt x="97244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1944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4489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799186" y="2242030"/>
            <a:ext cx="5963830" cy="7016270"/>
          </a:xfrm>
          <a:custGeom>
            <a:avLst/>
            <a:gdLst/>
            <a:ahLst/>
            <a:cxnLst/>
            <a:rect r="r" b="b" t="t" l="l"/>
            <a:pathLst>
              <a:path h="7016270" w="5963830">
                <a:moveTo>
                  <a:pt x="0" y="0"/>
                </a:moveTo>
                <a:lnTo>
                  <a:pt x="5963830" y="0"/>
                </a:lnTo>
                <a:lnTo>
                  <a:pt x="5963830" y="7016270"/>
                </a:lnTo>
                <a:lnTo>
                  <a:pt x="0" y="701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381544" y="409048"/>
            <a:ext cx="6571466" cy="142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79"/>
              </a:lnSpc>
            </a:pPr>
            <a:r>
              <a:rPr lang="en-US" sz="6474" b="true">
                <a:solidFill>
                  <a:srgbClr val="FDFAF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 POSTER OF YOU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139120"/>
            <a:ext cx="10212714" cy="244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someone</a:t>
            </a:r>
            <a:r>
              <a:rPr lang="en-US" sz="344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were to create a poster of you, what would they include to show what you stand for? What symbols, words, or actions would reveal where Christ is in your life?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17044" y="279199"/>
            <a:ext cx="1629713" cy="1038370"/>
          </a:xfrm>
          <a:custGeom>
            <a:avLst/>
            <a:gdLst/>
            <a:ahLst/>
            <a:cxnLst/>
            <a:rect r="r" b="b" t="t" l="l"/>
            <a:pathLst>
              <a:path h="1038370" w="1629713">
                <a:moveTo>
                  <a:pt x="0" y="0"/>
                </a:moveTo>
                <a:lnTo>
                  <a:pt x="1629714" y="0"/>
                </a:lnTo>
                <a:lnTo>
                  <a:pt x="1629714" y="1038370"/>
                </a:lnTo>
                <a:lnTo>
                  <a:pt x="0" y="1038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61954" r="0" b="-60038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DAGzaQHnuFg</dc:identifier>
  <dcterms:modified xsi:type="dcterms:W3CDTF">2011-08-01T06:04:30Z</dcterms:modified>
  <cp:revision>1</cp:revision>
  <dc:title>SVP1833- Reflection on the poster of St Pier.</dc:title>
</cp:coreProperties>
</file>