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34BA0B-FE92-4B48-BC38-A6EC698991DF}" v="4" dt="2025-09-03T11:42:34.0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y Ramsey" userId="4ead0259-1f9e-418c-b6c5-047f93388dc8" providerId="ADAL" clId="{5334BA0B-FE92-4B48-BC38-A6EC698991DF}"/>
    <pc:docChg chg="custSel addSld delSld modSld">
      <pc:chgData name="Katy Ramsey" userId="4ead0259-1f9e-418c-b6c5-047f93388dc8" providerId="ADAL" clId="{5334BA0B-FE92-4B48-BC38-A6EC698991DF}" dt="2025-09-03T11:42:45.118" v="19" actId="14100"/>
      <pc:docMkLst>
        <pc:docMk/>
      </pc:docMkLst>
      <pc:sldChg chg="addSp delSp modSp mod">
        <pc:chgData name="Katy Ramsey" userId="4ead0259-1f9e-418c-b6c5-047f93388dc8" providerId="ADAL" clId="{5334BA0B-FE92-4B48-BC38-A6EC698991DF}" dt="2025-09-03T11:42:45.118" v="19" actId="14100"/>
        <pc:sldMkLst>
          <pc:docMk/>
          <pc:sldMk cId="2826455721" sldId="269"/>
        </pc:sldMkLst>
        <pc:spChg chg="add del mod">
          <ac:chgData name="Katy Ramsey" userId="4ead0259-1f9e-418c-b6c5-047f93388dc8" providerId="ADAL" clId="{5334BA0B-FE92-4B48-BC38-A6EC698991DF}" dt="2025-09-03T11:42:34.085" v="16"/>
          <ac:spMkLst>
            <pc:docMk/>
            <pc:sldMk cId="2826455721" sldId="269"/>
            <ac:spMk id="4" creationId="{C23032A5-0B0A-CFA6-2BB7-FC1BB9ED8D6D}"/>
          </ac:spMkLst>
        </pc:spChg>
        <pc:spChg chg="add mod">
          <ac:chgData name="Katy Ramsey" userId="4ead0259-1f9e-418c-b6c5-047f93388dc8" providerId="ADAL" clId="{5334BA0B-FE92-4B48-BC38-A6EC698991DF}" dt="2025-09-03T11:42:45.118" v="19" actId="14100"/>
          <ac:spMkLst>
            <pc:docMk/>
            <pc:sldMk cId="2826455721" sldId="269"/>
            <ac:spMk id="9" creationId="{7758A1BD-A282-259A-CED7-F3D87BC49D3B}"/>
          </ac:spMkLst>
        </pc:spChg>
        <pc:picChg chg="del">
          <ac:chgData name="Katy Ramsey" userId="4ead0259-1f9e-418c-b6c5-047f93388dc8" providerId="ADAL" clId="{5334BA0B-FE92-4B48-BC38-A6EC698991DF}" dt="2025-09-03T11:31:04.337" v="0" actId="478"/>
          <ac:picMkLst>
            <pc:docMk/>
            <pc:sldMk cId="2826455721" sldId="269"/>
            <ac:picMk id="5" creationId="{B28CB398-78F7-0BF0-8BE9-E019AB83BC78}"/>
          </ac:picMkLst>
        </pc:picChg>
        <pc:picChg chg="add del mod">
          <ac:chgData name="Katy Ramsey" userId="4ead0259-1f9e-418c-b6c5-047f93388dc8" providerId="ADAL" clId="{5334BA0B-FE92-4B48-BC38-A6EC698991DF}" dt="2025-09-03T11:41:42.254" v="13" actId="478"/>
          <ac:picMkLst>
            <pc:docMk/>
            <pc:sldMk cId="2826455721" sldId="269"/>
            <ac:picMk id="7" creationId="{EE6E4B5E-1010-6BEB-7375-902BA02A343F}"/>
          </ac:picMkLst>
        </pc:picChg>
        <pc:picChg chg="add mod">
          <ac:chgData name="Katy Ramsey" userId="4ead0259-1f9e-418c-b6c5-047f93388dc8" providerId="ADAL" clId="{5334BA0B-FE92-4B48-BC38-A6EC698991DF}" dt="2025-09-03T11:42:41.288" v="18" actId="14100"/>
          <ac:picMkLst>
            <pc:docMk/>
            <pc:sldMk cId="2826455721" sldId="269"/>
            <ac:picMk id="11" creationId="{0B45E22E-43DF-0F4B-1271-5591914F6838}"/>
          </ac:picMkLst>
        </pc:picChg>
      </pc:sldChg>
      <pc:sldChg chg="modSp add del mod">
        <pc:chgData name="Katy Ramsey" userId="4ead0259-1f9e-418c-b6c5-047f93388dc8" providerId="ADAL" clId="{5334BA0B-FE92-4B48-BC38-A6EC698991DF}" dt="2025-09-03T11:40:14.626" v="9" actId="2696"/>
        <pc:sldMkLst>
          <pc:docMk/>
          <pc:sldMk cId="0" sldId="271"/>
        </pc:sldMkLst>
        <pc:spChg chg="mod">
          <ac:chgData name="Katy Ramsey" userId="4ead0259-1f9e-418c-b6c5-047f93388dc8" providerId="ADAL" clId="{5334BA0B-FE92-4B48-BC38-A6EC698991DF}" dt="2025-09-03T11:37:49.674" v="2" actId="14100"/>
          <ac:spMkLst>
            <pc:docMk/>
            <pc:sldMk cId="0" sldId="271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307F-B5BF-7691-22C1-905D8D832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5BF83-2C88-3649-40DF-B5526207CF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46D39-A324-DF97-C95C-0052FBEE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9EBE8-32CB-4FD3-A34F-96EB0E0B2E52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23744-AF66-3741-4304-5153DFBEF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26D9A-E5BD-AD76-5EF2-0EF853396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7F34-C658-4974-A982-D305CBEF0C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609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0C819-4A09-F696-D8FE-4F17BC2F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BB902D-14D2-5F4B-17DC-BDCEC44F5C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9E53D-7304-0F0E-BDE2-CEB1FD956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9EBE8-32CB-4FD3-A34F-96EB0E0B2E52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7BDAC-E3C4-853A-47D0-E10D7C1AA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2794C-05E5-FFFB-672E-F25683ADA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7F34-C658-4974-A982-D305CBEF0C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163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39E2AD-361B-7DBB-4267-21E208B3F4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A0DA2F-74B9-6B24-5FAC-BB4F4F5E4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6FF74-B1D3-E0A8-E9AB-B2353EF05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9EBE8-32CB-4FD3-A34F-96EB0E0B2E52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7116C-9237-505D-5A15-FB3B8EDC4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3C038-950F-9D46-B00B-AB15E376E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7F34-C658-4974-A982-D305CBEF0C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2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C5B03-E312-24DE-3547-79BBDBEB3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4579C-1056-20C4-C514-59E7457BA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AAD5A-2A5A-5EE6-4D1B-CF8096A5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9EBE8-32CB-4FD3-A34F-96EB0E0B2E52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0B591-6FEC-C5CF-77BE-6D87112C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59DA4-005D-1EF9-A6D9-A456DFA53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7F34-C658-4974-A982-D305CBEF0C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520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06D7A-B0CC-3282-FDBE-DD0D18462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58DFE-3B89-B6B1-D8F8-C4198834F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A83DC-8752-CFC6-CB8B-07A77706C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9EBE8-32CB-4FD3-A34F-96EB0E0B2E52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F5D1-AF30-DB1E-2412-18F3BD039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9F14-3202-E766-1233-E7BC96D66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7F34-C658-4974-A982-D305CBEF0C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708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6E08C-3642-A3A1-634E-DFFBB010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E48C4-C254-EDA6-5640-557FE92C32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300AC8-D3FC-AB3C-6644-5C5C5432D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75F0A-7D51-FEEE-8C63-B8D60294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9EBE8-32CB-4FD3-A34F-96EB0E0B2E52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416DE-15B0-7CE4-8001-55EF9157C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286D4-807D-C11D-2ABA-E49FFC42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7F34-C658-4974-A982-D305CBEF0C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659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618B-B685-970D-B2CC-7527BCC39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859A3-3CCB-C5BF-8251-AC1CB7B21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F86CB-3B5A-57EE-D64A-705F1B164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B191E1-876B-54B5-7646-66449DC5F2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7FA30-FC00-91E3-D1A5-A6A50D062A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9DAEF6-FDDD-7734-35E2-AB48CB44F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9EBE8-32CB-4FD3-A34F-96EB0E0B2E52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079857-FD0F-4B20-24E3-59B2A92C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8E2B6E-092A-C882-875C-E16E67408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7F34-C658-4974-A982-D305CBEF0C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40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D2F0-A779-5AF4-E303-51A091109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4E6A44-9E42-1DDD-F979-F5A9E7257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9EBE8-32CB-4FD3-A34F-96EB0E0B2E52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3582C2-3505-072B-3745-AFE2F7AA2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3DD9F-FB35-5D76-848C-43D7803DF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7F34-C658-4974-A982-D305CBEF0C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14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725869-D42E-CA80-ED4E-A9CB08567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9EBE8-32CB-4FD3-A34F-96EB0E0B2E52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ED8BE-131A-1A98-D696-CA7516444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93543-4CFF-7677-DA36-9E4E83D2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7F34-C658-4974-A982-D305CBEF0C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352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C9F0D-0380-3F54-F338-27136D90D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2501C-37CD-0156-CC22-15897CAFD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6D35E4-F10E-52B7-4E84-40745EC55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D9330-5A6C-B127-12D1-046A28D27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9EBE8-32CB-4FD3-A34F-96EB0E0B2E52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BD175-B63B-E81A-A512-EF29A82D7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B1A09-92A6-726A-4733-E123B11A8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7F34-C658-4974-A982-D305CBEF0C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372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2ACC2-FD36-1A09-D794-244932680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955699-A51D-0A64-FB00-AF9D1F8E5F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8DA6F-E19B-C6D1-ED0F-26C6ED54E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3CC328-79F7-E950-87C4-4F5CCD84C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9EBE8-32CB-4FD3-A34F-96EB0E0B2E52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BA5B3-68E0-DF18-5154-40FD962AF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74324-A68D-32C7-3994-9F1A3219B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7F34-C658-4974-A982-D305CBEF0C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904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D8EC73-26B5-066F-21C0-BBE7E785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C0E29-63B4-E3AC-7894-F63B572DC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885E6-7CA1-D6C0-7429-C131EF1E35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49EBE8-32CB-4FD3-A34F-96EB0E0B2E52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A3DCD-7F91-664C-F8BB-C3434ADA82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0950C-D6F9-3E64-48C4-B2866B45D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857F34-C658-4974-A982-D305CBEF0C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87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ct.svp.org.uk/page/173099/action/1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2AB29-7B21-5556-83CB-DBD8D2E9A6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E28D42-36CC-0F4C-CFD4-EDC814C237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erson standing on a mountain&#10;&#10;AI-generated content may be incorrect.">
            <a:extLst>
              <a:ext uri="{FF2B5EF4-FFF2-40B4-BE49-F238E27FC236}">
                <a16:creationId xmlns:a16="http://schemas.microsoft.com/office/drawing/2014/main" id="{4DDD52BA-12EA-7AD7-03DA-68309A537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44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E8FB7-BA48-B65E-241D-EC3E8D4C1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6B37078-862C-F82C-D62E-1FD6C5280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47739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DAD6C-C8FC-D502-67B6-9150379C5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with a picture of himself&#10;&#10;AI-generated content may be incorrect.">
            <a:extLst>
              <a:ext uri="{FF2B5EF4-FFF2-40B4-BE49-F238E27FC236}">
                <a16:creationId xmlns:a16="http://schemas.microsoft.com/office/drawing/2014/main" id="{56DC5007-E630-8F1B-4EF7-362600320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42226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A22C3-F53B-B493-CF97-6D38377AF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A person standing at a desk&#10;&#10;AI-generated content may be incorrect.">
            <a:extLst>
              <a:ext uri="{FF2B5EF4-FFF2-40B4-BE49-F238E27FC236}">
                <a16:creationId xmlns:a16="http://schemas.microsoft.com/office/drawing/2014/main" id="{20D5893B-79DC-AB1D-1B43-E6A4E8A95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88412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41975-7F93-505D-1DC9-C936AF206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3A17D698-9C9C-F58C-AED6-C8DBE3740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04174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F8BBF-8041-B2C3-E94D-88B9079DD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B45E22E-43DF-0F4B-1271-5591914F6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58A1BD-A282-259A-CED7-F3D87BC49D3B}"/>
              </a:ext>
            </a:extLst>
          </p:cNvPr>
          <p:cNvSpPr txBox="1"/>
          <p:nvPr/>
        </p:nvSpPr>
        <p:spPr>
          <a:xfrm>
            <a:off x="2589244" y="6059156"/>
            <a:ext cx="69566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Go to our </a:t>
            </a:r>
            <a:r>
              <a:rPr lang="en-US" u="sng" dirty="0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  <a:hlinkClick r:id="rId3" tooltip="https://act.svp.org.uk/page/173099/action/1"/>
              </a:rPr>
              <a:t>To the Heights</a:t>
            </a:r>
            <a:r>
              <a:rPr lang="en-US" dirty="0">
                <a:solidFill>
                  <a:srgbClr val="142143"/>
                </a:solidFill>
                <a:latin typeface="Poppins"/>
                <a:ea typeface="Poppins"/>
                <a:cs typeface="Poppins"/>
                <a:sym typeface="Poppins"/>
              </a:rPr>
              <a:t> page for more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455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064DF-C37D-9F5C-4471-BDF0F3C63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A colorful squares with a logo&#10;&#10;AI-generated content may be incorrect.">
            <a:extLst>
              <a:ext uri="{FF2B5EF4-FFF2-40B4-BE49-F238E27FC236}">
                <a16:creationId xmlns:a16="http://schemas.microsoft.com/office/drawing/2014/main" id="{52450837-F18E-716F-3191-3D2075F66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9908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5C045-7540-7E5F-E6A2-D5056A6E8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A person holding flowers and text&#10;&#10;AI-generated content may be incorrect.">
            <a:extLst>
              <a:ext uri="{FF2B5EF4-FFF2-40B4-BE49-F238E27FC236}">
                <a16:creationId xmlns:a16="http://schemas.microsoft.com/office/drawing/2014/main" id="{BD8E2CBD-CDB5-6E7B-BADA-593B53D9C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2507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A290C-F050-C2B6-769D-A7D78F1B0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32A8C385-30AC-335B-F294-1BC8B1EF3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24396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8813-17CA-2D5A-3A12-CEBE87F7D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9EDA14B6-D4D7-BD0A-6161-59522B8ED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80219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AA1F-9786-D55C-F25E-BC738A747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77914279-F8B2-0D61-D6F3-EA04AD586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55608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D9034-8D37-B00E-8866-34CD57DD3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artoon character sitting on a bench&#10;&#10;AI-generated content may be incorrect.">
            <a:extLst>
              <a:ext uri="{FF2B5EF4-FFF2-40B4-BE49-F238E27FC236}">
                <a16:creationId xmlns:a16="http://schemas.microsoft.com/office/drawing/2014/main" id="{1DFA8E3F-74F1-011B-FB46-469D5A83E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18756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A83BD-52BF-6698-F189-0F34A38C4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A poster with text and images of people&#10;&#10;AI-generated content may be incorrect.">
            <a:extLst>
              <a:ext uri="{FF2B5EF4-FFF2-40B4-BE49-F238E27FC236}">
                <a16:creationId xmlns:a16="http://schemas.microsoft.com/office/drawing/2014/main" id="{553DF96C-E8E0-68E3-9EBC-19D4E6B49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40801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EA5AD-1061-101E-A73E-706E67CF5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C0F124A-7A49-88DF-86E9-F737D88F7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40599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46F91-EBAF-D4A1-7FFD-E8F912973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CF96C77-1C44-4D20-C800-1E30F9636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86242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9</Words>
  <Application>Microsoft Office PowerPoint</Application>
  <PresentationFormat>Widescreen</PresentationFormat>
  <Paragraphs>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Katy Ramsey</dc:creator>
  <cp:lastModifiedBy>Katy Ramsey</cp:lastModifiedBy>
  <cp:revision>1</cp:revision>
  <dcterms:created xsi:type="dcterms:W3CDTF">2025-09-03T10:40:41Z</dcterms:created>
  <dcterms:modified xsi:type="dcterms:W3CDTF">2025-09-03T11:42:51Z</dcterms:modified>
</cp:coreProperties>
</file>