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8288000" cy="10287000"/>
  <p:notesSz cx="6858000" cy="9144000"/>
  <p:embeddedFontLst>
    <p:embeddedFont>
      <p:font typeface="Fiona" charset="1" panose="00000000000000000000"/>
      <p:regular r:id="rId25"/>
    </p:embeddedFont>
    <p:embeddedFont>
      <p:font typeface="Apricots" charset="1" panose="00000000000000000000"/>
      <p:regular r:id="rId26"/>
    </p:embeddedFont>
    <p:embeddedFont>
      <p:font typeface="Poppins" charset="1" panose="000005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5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21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9.png" Type="http://schemas.openxmlformats.org/officeDocument/2006/relationships/image"/><Relationship Id="rId11" Target="../media/image30.png" Type="http://schemas.openxmlformats.org/officeDocument/2006/relationships/image"/><Relationship Id="rId12" Target="../media/image31.png" Type="http://schemas.openxmlformats.org/officeDocument/2006/relationships/image"/><Relationship Id="rId2" Target="../media/image13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25.png" Type="http://schemas.openxmlformats.org/officeDocument/2006/relationships/image"/><Relationship Id="rId7" Target="../media/image26.png" Type="http://schemas.openxmlformats.org/officeDocument/2006/relationships/image"/><Relationship Id="rId8" Target="../media/image27.pn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32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jpeg" Type="http://schemas.openxmlformats.org/officeDocument/2006/relationships/image"/><Relationship Id="rId3" Target="../media/VAHPkMsRf0w.mp4" Type="http://schemas.openxmlformats.org/officeDocument/2006/relationships/video"/><Relationship Id="rId4" Target="../media/VAHPkMsRf0w.mp4" Type="http://schemas.microsoft.com/office/2007/relationships/media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13.png" Type="http://schemas.openxmlformats.org/officeDocument/2006/relationships/image"/><Relationship Id="rId4" Target="../media/image35.png" Type="http://schemas.openxmlformats.org/officeDocument/2006/relationships/image"/><Relationship Id="rId5" Target="../media/image3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png" Type="http://schemas.openxmlformats.org/officeDocument/2006/relationships/image"/><Relationship Id="rId3" Target="../media/image13.png" Type="http://schemas.openxmlformats.org/officeDocument/2006/relationships/image"/><Relationship Id="rId4" Target="../media/image35.png" Type="http://schemas.openxmlformats.org/officeDocument/2006/relationships/image"/><Relationship Id="rId5" Target="../media/image3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3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3457" y="1151144"/>
            <a:ext cx="1692948" cy="2313322"/>
          </a:xfrm>
          <a:custGeom>
            <a:avLst/>
            <a:gdLst/>
            <a:ahLst/>
            <a:cxnLst/>
            <a:rect r="r" b="b" t="t" l="l"/>
            <a:pathLst>
              <a:path h="2313322" w="1692948">
                <a:moveTo>
                  <a:pt x="0" y="0"/>
                </a:moveTo>
                <a:lnTo>
                  <a:pt x="1692949" y="0"/>
                </a:lnTo>
                <a:lnTo>
                  <a:pt x="1692949" y="2313322"/>
                </a:lnTo>
                <a:lnTo>
                  <a:pt x="0" y="231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976978" y="1030699"/>
            <a:ext cx="1506985" cy="2554212"/>
          </a:xfrm>
          <a:custGeom>
            <a:avLst/>
            <a:gdLst/>
            <a:ahLst/>
            <a:cxnLst/>
            <a:rect r="r" b="b" t="t" l="l"/>
            <a:pathLst>
              <a:path h="2554212" w="1506985">
                <a:moveTo>
                  <a:pt x="0" y="0"/>
                </a:moveTo>
                <a:lnTo>
                  <a:pt x="1506985" y="0"/>
                </a:lnTo>
                <a:lnTo>
                  <a:pt x="1506985" y="2554212"/>
                </a:lnTo>
                <a:lnTo>
                  <a:pt x="0" y="25542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39291" y="1224495"/>
            <a:ext cx="1445062" cy="2086733"/>
          </a:xfrm>
          <a:custGeom>
            <a:avLst/>
            <a:gdLst/>
            <a:ahLst/>
            <a:cxnLst/>
            <a:rect r="r" b="b" t="t" l="l"/>
            <a:pathLst>
              <a:path h="2086733" w="1445062">
                <a:moveTo>
                  <a:pt x="0" y="0"/>
                </a:moveTo>
                <a:lnTo>
                  <a:pt x="1445062" y="0"/>
                </a:lnTo>
                <a:lnTo>
                  <a:pt x="1445062" y="2086733"/>
                </a:lnTo>
                <a:lnTo>
                  <a:pt x="0" y="2086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11811976" y="1275624"/>
            <a:ext cx="1327795" cy="1984476"/>
          </a:xfrm>
          <a:custGeom>
            <a:avLst/>
            <a:gdLst/>
            <a:ahLst/>
            <a:cxnLst/>
            <a:rect r="r" b="b" t="t" l="l"/>
            <a:pathLst>
              <a:path h="1984476" w="1327795">
                <a:moveTo>
                  <a:pt x="0" y="0"/>
                </a:moveTo>
                <a:lnTo>
                  <a:pt x="1327794" y="0"/>
                </a:lnTo>
                <a:lnTo>
                  <a:pt x="1327794" y="1984475"/>
                </a:lnTo>
                <a:lnTo>
                  <a:pt x="0" y="19844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6611586" y="1378014"/>
            <a:ext cx="2006846" cy="2006846"/>
          </a:xfrm>
          <a:custGeom>
            <a:avLst/>
            <a:gdLst/>
            <a:ahLst/>
            <a:cxnLst/>
            <a:rect r="r" b="b" t="t" l="l"/>
            <a:pathLst>
              <a:path h="2006846" w="2006846">
                <a:moveTo>
                  <a:pt x="0" y="0"/>
                </a:moveTo>
                <a:lnTo>
                  <a:pt x="2006845" y="0"/>
                </a:lnTo>
                <a:lnTo>
                  <a:pt x="2006845" y="2006846"/>
                </a:lnTo>
                <a:lnTo>
                  <a:pt x="0" y="20068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3084028" y="896717"/>
            <a:ext cx="1765328" cy="2567749"/>
          </a:xfrm>
          <a:custGeom>
            <a:avLst/>
            <a:gdLst/>
            <a:ahLst/>
            <a:cxnLst/>
            <a:rect r="r" b="b" t="t" l="l"/>
            <a:pathLst>
              <a:path h="2567749" w="1765328">
                <a:moveTo>
                  <a:pt x="0" y="0"/>
                </a:moveTo>
                <a:lnTo>
                  <a:pt x="1765328" y="0"/>
                </a:lnTo>
                <a:lnTo>
                  <a:pt x="1765328" y="2567749"/>
                </a:lnTo>
                <a:lnTo>
                  <a:pt x="0" y="25677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8746054" y="1579863"/>
            <a:ext cx="1365614" cy="1731365"/>
          </a:xfrm>
          <a:custGeom>
            <a:avLst/>
            <a:gdLst/>
            <a:ahLst/>
            <a:cxnLst/>
            <a:rect r="r" b="b" t="t" l="l"/>
            <a:pathLst>
              <a:path h="1731365" w="1365614">
                <a:moveTo>
                  <a:pt x="0" y="0"/>
                </a:moveTo>
                <a:lnTo>
                  <a:pt x="1365614" y="0"/>
                </a:lnTo>
                <a:lnTo>
                  <a:pt x="1365614" y="1731365"/>
                </a:lnTo>
                <a:lnTo>
                  <a:pt x="0" y="17313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3131452" y="1075573"/>
            <a:ext cx="1960241" cy="2309287"/>
          </a:xfrm>
          <a:custGeom>
            <a:avLst/>
            <a:gdLst/>
            <a:ahLst/>
            <a:cxnLst/>
            <a:rect r="r" b="b" t="t" l="l"/>
            <a:pathLst>
              <a:path h="2309287" w="1960241">
                <a:moveTo>
                  <a:pt x="0" y="0"/>
                </a:moveTo>
                <a:lnTo>
                  <a:pt x="1960241" y="0"/>
                </a:lnTo>
                <a:lnTo>
                  <a:pt x="1960241" y="2309287"/>
                </a:lnTo>
                <a:lnTo>
                  <a:pt x="0" y="2309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14945220" y="424271"/>
            <a:ext cx="2079322" cy="3512642"/>
          </a:xfrm>
          <a:custGeom>
            <a:avLst/>
            <a:gdLst/>
            <a:ahLst/>
            <a:cxnLst/>
            <a:rect r="r" b="b" t="t" l="l"/>
            <a:pathLst>
              <a:path h="3512642" w="2079322">
                <a:moveTo>
                  <a:pt x="0" y="0"/>
                </a:moveTo>
                <a:lnTo>
                  <a:pt x="2079323" y="0"/>
                </a:lnTo>
                <a:lnTo>
                  <a:pt x="2079323" y="3512641"/>
                </a:lnTo>
                <a:lnTo>
                  <a:pt x="0" y="3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2" id="12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-779659" y="5199324"/>
            <a:ext cx="19847317" cy="3816777"/>
          </a:xfrm>
          <a:custGeom>
            <a:avLst/>
            <a:gdLst/>
            <a:ahLst/>
            <a:cxnLst/>
            <a:rect r="r" b="b" t="t" l="l"/>
            <a:pathLst>
              <a:path h="3816777" w="19847317">
                <a:moveTo>
                  <a:pt x="0" y="0"/>
                </a:moveTo>
                <a:lnTo>
                  <a:pt x="19847318" y="0"/>
                </a:lnTo>
                <a:lnTo>
                  <a:pt x="19847318" y="3816777"/>
                </a:lnTo>
                <a:lnTo>
                  <a:pt x="0" y="381677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-177909" r="0" b="-24209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8028269" y="4411971"/>
            <a:ext cx="3990526" cy="3964192"/>
          </a:xfrm>
          <a:custGeom>
            <a:avLst/>
            <a:gdLst/>
            <a:ahLst/>
            <a:cxnLst/>
            <a:rect r="r" b="b" t="t" l="l"/>
            <a:pathLst>
              <a:path h="3964192" w="3990526">
                <a:moveTo>
                  <a:pt x="0" y="0"/>
                </a:moveTo>
                <a:lnTo>
                  <a:pt x="3990526" y="0"/>
                </a:lnTo>
                <a:lnTo>
                  <a:pt x="3990526" y="3964192"/>
                </a:lnTo>
                <a:lnTo>
                  <a:pt x="0" y="396419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58" r="0" b="-458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28636" y="3051921"/>
            <a:ext cx="18674155" cy="3533261"/>
          </a:xfrm>
          <a:custGeom>
            <a:avLst/>
            <a:gdLst/>
            <a:ahLst/>
            <a:cxnLst/>
            <a:rect r="r" b="b" t="t" l="l"/>
            <a:pathLst>
              <a:path h="3533261" w="18674155">
                <a:moveTo>
                  <a:pt x="0" y="0"/>
                </a:moveTo>
                <a:lnTo>
                  <a:pt x="18674155" y="0"/>
                </a:lnTo>
                <a:lnTo>
                  <a:pt x="18674155" y="3533261"/>
                </a:lnTo>
                <a:lnTo>
                  <a:pt x="0" y="35332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182471" r="0" b="-246052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7" id="17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-73153" r="0" b="-86158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67754" y="2286215"/>
            <a:ext cx="7576246" cy="5714569"/>
          </a:xfrm>
          <a:custGeom>
            <a:avLst/>
            <a:gdLst/>
            <a:ahLst/>
            <a:cxnLst/>
            <a:rect r="r" b="b" t="t" l="l"/>
            <a:pathLst>
              <a:path h="5714569" w="7576246">
                <a:moveTo>
                  <a:pt x="0" y="0"/>
                </a:moveTo>
                <a:lnTo>
                  <a:pt x="7576246" y="0"/>
                </a:lnTo>
                <a:lnTo>
                  <a:pt x="7576246" y="5714570"/>
                </a:lnTo>
                <a:lnTo>
                  <a:pt x="0" y="571457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2510" t="0" r="-46706" b="-99999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507137" y="3524465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341574" y="1935220"/>
            <a:ext cx="4341745" cy="6416561"/>
          </a:xfrm>
          <a:custGeom>
            <a:avLst/>
            <a:gdLst/>
            <a:ahLst/>
            <a:cxnLst/>
            <a:rect r="r" b="b" t="t" l="l"/>
            <a:pathLst>
              <a:path h="6416561" w="4341745">
                <a:moveTo>
                  <a:pt x="0" y="0"/>
                </a:moveTo>
                <a:lnTo>
                  <a:pt x="4341745" y="0"/>
                </a:lnTo>
                <a:lnTo>
                  <a:pt x="4341745" y="6416560"/>
                </a:lnTo>
                <a:lnTo>
                  <a:pt x="0" y="6416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58524" t="-71009" r="-289484" b="-34355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980936" y="2182674"/>
            <a:ext cx="6070422" cy="3505959"/>
          </a:xfrm>
          <a:custGeom>
            <a:avLst/>
            <a:gdLst/>
            <a:ahLst/>
            <a:cxnLst/>
            <a:rect r="r" b="b" t="t" l="l"/>
            <a:pathLst>
              <a:path h="3505959" w="6070422">
                <a:moveTo>
                  <a:pt x="0" y="0"/>
                </a:moveTo>
                <a:lnTo>
                  <a:pt x="6070422" y="0"/>
                </a:lnTo>
                <a:lnTo>
                  <a:pt x="6070422" y="3505958"/>
                </a:lnTo>
                <a:lnTo>
                  <a:pt x="0" y="35059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407" t="0" r="-38441" b="-340991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744704" y="2393098"/>
            <a:ext cx="4813203" cy="5500803"/>
          </a:xfrm>
          <a:custGeom>
            <a:avLst/>
            <a:gdLst/>
            <a:ahLst/>
            <a:cxnLst/>
            <a:rect r="r" b="b" t="t" l="l"/>
            <a:pathLst>
              <a:path h="5500803" w="4813203">
                <a:moveTo>
                  <a:pt x="0" y="0"/>
                </a:moveTo>
                <a:lnTo>
                  <a:pt x="4813203" y="0"/>
                </a:lnTo>
                <a:lnTo>
                  <a:pt x="4813203" y="5500804"/>
                </a:lnTo>
                <a:lnTo>
                  <a:pt x="0" y="55008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3620" t="-134142" r="-570966" b="-34020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365057" y="1468050"/>
            <a:ext cx="3841270" cy="6996600"/>
          </a:xfrm>
          <a:custGeom>
            <a:avLst/>
            <a:gdLst/>
            <a:ahLst/>
            <a:cxnLst/>
            <a:rect r="r" b="b" t="t" l="l"/>
            <a:pathLst>
              <a:path h="6996600" w="3841270">
                <a:moveTo>
                  <a:pt x="0" y="0"/>
                </a:moveTo>
                <a:lnTo>
                  <a:pt x="3841270" y="0"/>
                </a:lnTo>
                <a:lnTo>
                  <a:pt x="3841270" y="6996600"/>
                </a:lnTo>
                <a:lnTo>
                  <a:pt x="0" y="699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04132" t="-131815" r="-322305" b="-44152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2109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861652" y="1735322"/>
            <a:ext cx="3301588" cy="6816356"/>
          </a:xfrm>
          <a:custGeom>
            <a:avLst/>
            <a:gdLst/>
            <a:ahLst/>
            <a:cxnLst/>
            <a:rect r="r" b="b" t="t" l="l"/>
            <a:pathLst>
              <a:path h="6816356" w="3301588">
                <a:moveTo>
                  <a:pt x="0" y="0"/>
                </a:moveTo>
                <a:lnTo>
                  <a:pt x="3301589" y="0"/>
                </a:lnTo>
                <a:lnTo>
                  <a:pt x="3301589" y="6816356"/>
                </a:lnTo>
                <a:lnTo>
                  <a:pt x="0" y="6816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4161" t="-244241" r="-1032234" b="-341819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0204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152626" y="1913648"/>
            <a:ext cx="4719641" cy="6459705"/>
          </a:xfrm>
          <a:custGeom>
            <a:avLst/>
            <a:gdLst/>
            <a:ahLst/>
            <a:cxnLst/>
            <a:rect r="r" b="b" t="t" l="l"/>
            <a:pathLst>
              <a:path h="6459705" w="4719641">
                <a:moveTo>
                  <a:pt x="0" y="0"/>
                </a:moveTo>
                <a:lnTo>
                  <a:pt x="4719641" y="0"/>
                </a:lnTo>
                <a:lnTo>
                  <a:pt x="4719641" y="6459704"/>
                </a:lnTo>
                <a:lnTo>
                  <a:pt x="0" y="64597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1000" t="-35190" r="-121603" b="-115125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902047" y="3589938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2501506" y="2173076"/>
            <a:ext cx="4021881" cy="5356016"/>
          </a:xfrm>
          <a:custGeom>
            <a:avLst/>
            <a:gdLst/>
            <a:ahLst/>
            <a:cxnLst/>
            <a:rect r="r" b="b" t="t" l="l"/>
            <a:pathLst>
              <a:path h="5356016" w="4021881">
                <a:moveTo>
                  <a:pt x="0" y="0"/>
                </a:moveTo>
                <a:lnTo>
                  <a:pt x="4021881" y="0"/>
                </a:lnTo>
                <a:lnTo>
                  <a:pt x="4021881" y="5356016"/>
                </a:lnTo>
                <a:lnTo>
                  <a:pt x="0" y="53560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0501" t="-66408" r="-93590" b="-117683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038136" y="3592749"/>
            <a:ext cx="8338203" cy="3754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3154"/>
              </a:lnSpc>
              <a:spcBef>
                <a:spcPct val="0"/>
              </a:spcBef>
            </a:pPr>
            <a:r>
              <a:rPr lang="en-US" sz="21923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is this?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95375" y="1848146"/>
            <a:ext cx="14449779" cy="4312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83"/>
              </a:lnSpc>
              <a:spcBef>
                <a:spcPct val="0"/>
              </a:spcBef>
            </a:pPr>
            <a:r>
              <a:rPr lang="en-US" sz="1747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What do all these things have in common?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873654" y="5072130"/>
            <a:ext cx="1439192" cy="3678446"/>
          </a:xfrm>
          <a:custGeom>
            <a:avLst/>
            <a:gdLst/>
            <a:ahLst/>
            <a:cxnLst/>
            <a:rect r="r" b="b" t="t" l="l"/>
            <a:pathLst>
              <a:path h="3678446" w="1439192">
                <a:moveTo>
                  <a:pt x="0" y="0"/>
                </a:moveTo>
                <a:lnTo>
                  <a:pt x="1439192" y="0"/>
                </a:lnTo>
                <a:lnTo>
                  <a:pt x="1439192" y="3678447"/>
                </a:lnTo>
                <a:lnTo>
                  <a:pt x="0" y="36784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3950285" y="5545088"/>
            <a:ext cx="1360561" cy="2691757"/>
          </a:xfrm>
          <a:custGeom>
            <a:avLst/>
            <a:gdLst/>
            <a:ahLst/>
            <a:cxnLst/>
            <a:rect r="r" b="b" t="t" l="l"/>
            <a:pathLst>
              <a:path h="2691757" w="1360561">
                <a:moveTo>
                  <a:pt x="0" y="0"/>
                </a:moveTo>
                <a:lnTo>
                  <a:pt x="1360561" y="0"/>
                </a:lnTo>
                <a:lnTo>
                  <a:pt x="1360561" y="2691758"/>
                </a:lnTo>
                <a:lnTo>
                  <a:pt x="0" y="26917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4253762" y="6709205"/>
            <a:ext cx="1418796" cy="1527640"/>
          </a:xfrm>
          <a:custGeom>
            <a:avLst/>
            <a:gdLst/>
            <a:ahLst/>
            <a:cxnLst/>
            <a:rect r="r" b="b" t="t" l="l"/>
            <a:pathLst>
              <a:path h="1527640" w="1418796">
                <a:moveTo>
                  <a:pt x="0" y="0"/>
                </a:moveTo>
                <a:lnTo>
                  <a:pt x="1418796" y="0"/>
                </a:lnTo>
                <a:lnTo>
                  <a:pt x="1418796" y="1527641"/>
                </a:lnTo>
                <a:lnTo>
                  <a:pt x="0" y="1527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5764825" y="6962138"/>
            <a:ext cx="1949839" cy="1274707"/>
          </a:xfrm>
          <a:custGeom>
            <a:avLst/>
            <a:gdLst/>
            <a:ahLst/>
            <a:cxnLst/>
            <a:rect r="r" b="b" t="t" l="l"/>
            <a:pathLst>
              <a:path h="1274707" w="1949839">
                <a:moveTo>
                  <a:pt x="0" y="0"/>
                </a:moveTo>
                <a:lnTo>
                  <a:pt x="1949839" y="0"/>
                </a:lnTo>
                <a:lnTo>
                  <a:pt x="1949839" y="1274708"/>
                </a:lnTo>
                <a:lnTo>
                  <a:pt x="0" y="12747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9781389" y="5239288"/>
            <a:ext cx="910714" cy="4180700"/>
          </a:xfrm>
          <a:custGeom>
            <a:avLst/>
            <a:gdLst/>
            <a:ahLst/>
            <a:cxnLst/>
            <a:rect r="r" b="b" t="t" l="l"/>
            <a:pathLst>
              <a:path h="4180700" w="910714">
                <a:moveTo>
                  <a:pt x="0" y="0"/>
                </a:moveTo>
                <a:lnTo>
                  <a:pt x="910714" y="0"/>
                </a:lnTo>
                <a:lnTo>
                  <a:pt x="910714" y="4180700"/>
                </a:lnTo>
                <a:lnTo>
                  <a:pt x="0" y="41807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6170" t="0" r="-78851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2" id="12"/>
          <p:cNvSpPr/>
          <p:nvPr/>
        </p:nvSpPr>
        <p:spPr>
          <a:xfrm flipH="false" flipV="false" rot="0">
            <a:off x="1607679" y="6565818"/>
            <a:ext cx="1052361" cy="1814416"/>
          </a:xfrm>
          <a:custGeom>
            <a:avLst/>
            <a:gdLst/>
            <a:ahLst/>
            <a:cxnLst/>
            <a:rect r="r" b="b" t="t" l="l"/>
            <a:pathLst>
              <a:path h="1814416" w="1052361">
                <a:moveTo>
                  <a:pt x="0" y="0"/>
                </a:moveTo>
                <a:lnTo>
                  <a:pt x="1052361" y="0"/>
                </a:lnTo>
                <a:lnTo>
                  <a:pt x="1052361" y="1814415"/>
                </a:lnTo>
                <a:lnTo>
                  <a:pt x="0" y="1814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15545154" y="1616302"/>
            <a:ext cx="1780821" cy="8211012"/>
          </a:xfrm>
          <a:custGeom>
            <a:avLst/>
            <a:gdLst/>
            <a:ahLst/>
            <a:cxnLst/>
            <a:rect r="r" b="b" t="t" l="l"/>
            <a:pathLst>
              <a:path h="8211012" w="1780821">
                <a:moveTo>
                  <a:pt x="0" y="0"/>
                </a:moveTo>
                <a:lnTo>
                  <a:pt x="1780821" y="0"/>
                </a:lnTo>
                <a:lnTo>
                  <a:pt x="1780821" y="8211012"/>
                </a:lnTo>
                <a:lnTo>
                  <a:pt x="0" y="82110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35859" r="0" b="-26295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7806931" y="5109626"/>
            <a:ext cx="1974458" cy="3127220"/>
          </a:xfrm>
          <a:custGeom>
            <a:avLst/>
            <a:gdLst/>
            <a:ahLst/>
            <a:cxnLst/>
            <a:rect r="r" b="b" t="t" l="l"/>
            <a:pathLst>
              <a:path h="3127220" w="1974458">
                <a:moveTo>
                  <a:pt x="0" y="0"/>
                </a:moveTo>
                <a:lnTo>
                  <a:pt x="1974458" y="0"/>
                </a:lnTo>
                <a:lnTo>
                  <a:pt x="1974458" y="3127220"/>
                </a:lnTo>
                <a:lnTo>
                  <a:pt x="0" y="31272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3407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2755290" y="5721808"/>
            <a:ext cx="1403222" cy="2827652"/>
          </a:xfrm>
          <a:custGeom>
            <a:avLst/>
            <a:gdLst/>
            <a:ahLst/>
            <a:cxnLst/>
            <a:rect r="r" b="b" t="t" l="l"/>
            <a:pathLst>
              <a:path h="2827652" w="1403222">
                <a:moveTo>
                  <a:pt x="0" y="0"/>
                </a:moveTo>
                <a:lnTo>
                  <a:pt x="1403222" y="0"/>
                </a:lnTo>
                <a:lnTo>
                  <a:pt x="1403222" y="2827652"/>
                </a:lnTo>
                <a:lnTo>
                  <a:pt x="0" y="28276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12408096" y="6647972"/>
            <a:ext cx="1449922" cy="1588874"/>
          </a:xfrm>
          <a:custGeom>
            <a:avLst/>
            <a:gdLst/>
            <a:ahLst/>
            <a:cxnLst/>
            <a:rect r="r" b="b" t="t" l="l"/>
            <a:pathLst>
              <a:path h="1588874" w="1449922">
                <a:moveTo>
                  <a:pt x="0" y="0"/>
                </a:moveTo>
                <a:lnTo>
                  <a:pt x="1449922" y="0"/>
                </a:lnTo>
                <a:lnTo>
                  <a:pt x="1449922" y="1588874"/>
                </a:lnTo>
                <a:lnTo>
                  <a:pt x="0" y="15888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3045" t="-10927" r="-17860" b="-17655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60025" y="1491051"/>
            <a:ext cx="15329212" cy="77144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all bring light.</a:t>
            </a:r>
          </a:p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help people see.</a:t>
            </a:r>
          </a:p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offer guidance.</a:t>
            </a:r>
          </a:p>
          <a:p>
            <a:pPr algn="l" marL="0" indent="0" lvl="0">
              <a:lnSpc>
                <a:spcPts val="11945"/>
              </a:lnSpc>
            </a:pPr>
            <a:r>
              <a:rPr lang="en-US" sz="13574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They make a difference to the people around them.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441258"/>
            <a:ext cx="16337173" cy="5549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2230"/>
              </a:lnSpc>
              <a:spcBef>
                <a:spcPct val="0"/>
              </a:spcBef>
            </a:pPr>
            <a:r>
              <a:rPr lang="en-US" sz="15878" strike="noStrike" u="none">
                <a:solidFill>
                  <a:srgbClr val="67C8F4"/>
                </a:solidFill>
                <a:latin typeface="Apricots"/>
                <a:ea typeface="Apricots"/>
                <a:cs typeface="Apricots"/>
                <a:sym typeface="Apricots"/>
              </a:rPr>
              <a:t>But they do it in different ways.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247823"/>
            <a:ext cx="16337173" cy="62009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The same is true of people.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created us differently because the world needs different kinds of light.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08167" y="1833790"/>
            <a:ext cx="16337173" cy="9229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name of the Father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Son, 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Holy Spirit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187949" y="1244532"/>
            <a:ext cx="4647985" cy="8013768"/>
          </a:xfrm>
          <a:custGeom>
            <a:avLst/>
            <a:gdLst/>
            <a:ahLst/>
            <a:cxnLst/>
            <a:rect r="r" b="b" t="t" l="l"/>
            <a:pathLst>
              <a:path h="8013768" w="4647985">
                <a:moveTo>
                  <a:pt x="0" y="0"/>
                </a:moveTo>
                <a:lnTo>
                  <a:pt x="4647986" y="0"/>
                </a:lnTo>
                <a:lnTo>
                  <a:pt x="4647986" y="8013768"/>
                </a:lnTo>
                <a:lnTo>
                  <a:pt x="0" y="801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>
            <a:hlinkClick action="ppaction://media"/>
          </p:cNvPr>
          <p:cNvPicPr>
            <a:picLocks noChangeAspect="true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206327" y="6053640"/>
            <a:ext cx="10629608" cy="3441336"/>
          </a:xfrm>
          <a:custGeom>
            <a:avLst/>
            <a:gdLst/>
            <a:ahLst/>
            <a:cxnLst/>
            <a:rect r="r" b="b" t="t" l="l"/>
            <a:pathLst>
              <a:path h="3441336" w="10629608">
                <a:moveTo>
                  <a:pt x="0" y="0"/>
                </a:moveTo>
                <a:lnTo>
                  <a:pt x="10629608" y="0"/>
                </a:lnTo>
                <a:lnTo>
                  <a:pt x="10629608" y="3441336"/>
                </a:lnTo>
                <a:lnTo>
                  <a:pt x="0" y="344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3153" r="0" b="-8615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24633" y="5826427"/>
            <a:ext cx="2719555" cy="1947881"/>
          </a:xfrm>
          <a:custGeom>
            <a:avLst/>
            <a:gdLst/>
            <a:ahLst/>
            <a:cxnLst/>
            <a:rect r="r" b="b" t="t" l="l"/>
            <a:pathLst>
              <a:path h="1947881" w="2719555">
                <a:moveTo>
                  <a:pt x="0" y="0"/>
                </a:moveTo>
                <a:lnTo>
                  <a:pt x="2719555" y="0"/>
                </a:lnTo>
                <a:lnTo>
                  <a:pt x="2719555" y="1947881"/>
                </a:lnTo>
                <a:lnTo>
                  <a:pt x="0" y="1947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80819" y="5442223"/>
            <a:ext cx="1969581" cy="2036221"/>
          </a:xfrm>
          <a:custGeom>
            <a:avLst/>
            <a:gdLst/>
            <a:ahLst/>
            <a:cxnLst/>
            <a:rect r="r" b="b" t="t" l="l"/>
            <a:pathLst>
              <a:path h="2036221" w="1969581">
                <a:moveTo>
                  <a:pt x="0" y="0"/>
                </a:moveTo>
                <a:lnTo>
                  <a:pt x="1969580" y="0"/>
                </a:lnTo>
                <a:lnTo>
                  <a:pt x="1969580" y="2036221"/>
                </a:lnTo>
                <a:lnTo>
                  <a:pt x="0" y="2036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62050" y="1285819"/>
            <a:ext cx="10981622" cy="7839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  <a:r>
              <a:rPr lang="en-US" sz="587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"You are the </a:t>
            </a:r>
            <a:r>
              <a:rPr lang="en-US" sz="5878" strike="noStrike" u="none">
                <a:solidFill>
                  <a:srgbClr val="FFFFFF"/>
                </a:solidFill>
                <a:latin typeface="Fiona"/>
                <a:ea typeface="Fiona"/>
                <a:cs typeface="Fiona"/>
                <a:sym typeface="Fiona"/>
              </a:rPr>
              <a:t>light </a:t>
            </a:r>
            <a:r>
              <a:rPr lang="en-US" sz="587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of the world.</a:t>
            </a: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  <a:r>
              <a:rPr lang="en-US" sz="587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 town built on a hill cannot be hidden.</a:t>
            </a: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  <a:r>
              <a:rPr lang="en-US" sz="587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Neither do people light a lamp and put it under a bowl. Instead they put it on its stand, and it gives light to everyone in the house.</a:t>
            </a: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  <a:r>
              <a:rPr lang="en-US" sz="587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same way, let your light shine before others, that they may see your good deeds and glorify your Father in heaven."</a:t>
            </a:r>
          </a:p>
          <a:p>
            <a:pPr algn="l" marL="0" indent="0" lvl="0">
              <a:lnSpc>
                <a:spcPts val="5172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53184" y="9092882"/>
            <a:ext cx="1606451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Matthew 5:14-16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 flipH="false" flipV="false" rot="0">
            <a:off x="7206327" y="6053640"/>
            <a:ext cx="10629608" cy="3441336"/>
          </a:xfrm>
          <a:custGeom>
            <a:avLst/>
            <a:gdLst/>
            <a:ahLst/>
            <a:cxnLst/>
            <a:rect r="r" b="b" t="t" l="l"/>
            <a:pathLst>
              <a:path h="3441336" w="10629608">
                <a:moveTo>
                  <a:pt x="0" y="0"/>
                </a:moveTo>
                <a:lnTo>
                  <a:pt x="10629608" y="0"/>
                </a:lnTo>
                <a:lnTo>
                  <a:pt x="10629608" y="3441336"/>
                </a:lnTo>
                <a:lnTo>
                  <a:pt x="0" y="34413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3153" r="0" b="-8615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24633" y="5826427"/>
            <a:ext cx="2719555" cy="1947881"/>
          </a:xfrm>
          <a:custGeom>
            <a:avLst/>
            <a:gdLst/>
            <a:ahLst/>
            <a:cxnLst/>
            <a:rect r="r" b="b" t="t" l="l"/>
            <a:pathLst>
              <a:path h="1947881" w="2719555">
                <a:moveTo>
                  <a:pt x="0" y="0"/>
                </a:moveTo>
                <a:lnTo>
                  <a:pt x="2719555" y="0"/>
                </a:lnTo>
                <a:lnTo>
                  <a:pt x="2719555" y="1947881"/>
                </a:lnTo>
                <a:lnTo>
                  <a:pt x="0" y="19478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380819" y="5442223"/>
            <a:ext cx="1969581" cy="2036221"/>
          </a:xfrm>
          <a:custGeom>
            <a:avLst/>
            <a:gdLst/>
            <a:ahLst/>
            <a:cxnLst/>
            <a:rect r="r" b="b" t="t" l="l"/>
            <a:pathLst>
              <a:path h="2036221" w="1969581">
                <a:moveTo>
                  <a:pt x="0" y="0"/>
                </a:moveTo>
                <a:lnTo>
                  <a:pt x="1969580" y="0"/>
                </a:lnTo>
                <a:lnTo>
                  <a:pt x="1969580" y="2036221"/>
                </a:lnTo>
                <a:lnTo>
                  <a:pt x="0" y="2036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62050" y="1601393"/>
            <a:ext cx="15494360" cy="4452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963"/>
              </a:lnSpc>
              <a:spcBef>
                <a:spcPct val="0"/>
              </a:spcBef>
            </a:pPr>
            <a:r>
              <a:rPr lang="en-US" sz="7912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How c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n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tice the light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 peo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p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le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os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to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 a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re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di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ff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ren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fr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ou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ow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n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?</a:t>
            </a:r>
          </a:p>
          <a:p>
            <a:pPr algn="l" marL="0" indent="0" lvl="0">
              <a:lnSpc>
                <a:spcPts val="6963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6963"/>
              </a:lnSpc>
              <a:spcBef>
                <a:spcPct val="0"/>
              </a:spcBef>
            </a:pP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How c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 a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ow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our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own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light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to 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shine for others</a:t>
            </a:r>
            <a:r>
              <a:rPr lang="en-US" sz="7912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?</a:t>
            </a:r>
          </a:p>
          <a:p>
            <a:pPr algn="l" marL="0" indent="0" lvl="0">
              <a:lnSpc>
                <a:spcPts val="6963"/>
              </a:lnSpc>
              <a:spcBef>
                <a:spcPct val="0"/>
              </a:spcBef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53184" y="9092882"/>
            <a:ext cx="1606451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Matthew 5:14-16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98761" y="1745117"/>
            <a:ext cx="16337173" cy="7513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of light,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help us to carry your light into this new year.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we use our gifts generously,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welcome one another warmly,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bring hope to those we meet.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our many stories reflect your one light.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  <a:r>
              <a:rPr lang="en-US" sz="8848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algn="l" marL="0" indent="0" lvl="0">
              <a:lnSpc>
                <a:spcPts val="530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08167" y="1833790"/>
            <a:ext cx="16337173" cy="92298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name of the Father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Son, 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Holy Spirit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  <a:r>
              <a:rPr lang="en-US" sz="13599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</a:t>
            </a: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11967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197355" y="1244532"/>
            <a:ext cx="4647985" cy="8013768"/>
          </a:xfrm>
          <a:custGeom>
            <a:avLst/>
            <a:gdLst/>
            <a:ahLst/>
            <a:cxnLst/>
            <a:rect r="r" b="b" t="t" l="l"/>
            <a:pathLst>
              <a:path h="8013768" w="4647985">
                <a:moveTo>
                  <a:pt x="0" y="0"/>
                </a:moveTo>
                <a:lnTo>
                  <a:pt x="4647986" y="0"/>
                </a:lnTo>
                <a:lnTo>
                  <a:pt x="4647986" y="8013768"/>
                </a:lnTo>
                <a:lnTo>
                  <a:pt x="0" y="801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DAHQBZoGy-M</dc:identifier>
  <dcterms:modified xsi:type="dcterms:W3CDTF">2011-08-01T06:04:30Z</dcterms:modified>
  <cp:revision>1</cp:revision>
  <dc:title>Celebration of the Word- SVP1833</dc:title>
</cp:coreProperties>
</file>