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Fiona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98761" y="1745117"/>
            <a:ext cx="16337173" cy="7513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of light,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help us to carry your light into this new year.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we use our gifts generously,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welcome one another warmly,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bring hope to those we meet.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our many stories reflect your one light.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DAHPigCnxDw</dc:identifier>
  <dcterms:modified xsi:type="dcterms:W3CDTF">2011-08-01T06:04:30Z</dcterms:modified>
  <cp:revision>1</cp:revision>
  <dc:title>Closing Prayer</dc:title>
</cp:coreProperties>
</file>