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Fiona" charset="1" panose="0000000000000000000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08167" y="1709965"/>
            <a:ext cx="16337173" cy="6506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In the name of the Father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Son, 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of the Holy Spirit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1810812" y="1244532"/>
            <a:ext cx="4647985" cy="8013768"/>
          </a:xfrm>
          <a:custGeom>
            <a:avLst/>
            <a:gdLst/>
            <a:ahLst/>
            <a:cxnLst/>
            <a:rect r="r" b="b" t="t" l="l"/>
            <a:pathLst>
              <a:path h="8013768" w="4647985">
                <a:moveTo>
                  <a:pt x="0" y="0"/>
                </a:moveTo>
                <a:lnTo>
                  <a:pt x="4647985" y="0"/>
                </a:lnTo>
                <a:lnTo>
                  <a:pt x="4647985" y="8013768"/>
                </a:lnTo>
                <a:lnTo>
                  <a:pt x="0" y="8013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033296"/>
            <a:ext cx="16337173" cy="6506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God of light,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every lamp, every candle, every lighthouse has a purpose.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So do we.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882885" y="5606765"/>
            <a:ext cx="2528688" cy="3651535"/>
          </a:xfrm>
          <a:custGeom>
            <a:avLst/>
            <a:gdLst/>
            <a:ahLst/>
            <a:cxnLst/>
            <a:rect r="r" b="b" t="t" l="l"/>
            <a:pathLst>
              <a:path h="3651535" w="2528688">
                <a:moveTo>
                  <a:pt x="0" y="0"/>
                </a:moveTo>
                <a:lnTo>
                  <a:pt x="2528688" y="0"/>
                </a:lnTo>
                <a:lnTo>
                  <a:pt x="2528688" y="3651535"/>
                </a:lnTo>
                <a:lnTo>
                  <a:pt x="0" y="3651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3487773" y="6414976"/>
            <a:ext cx="1649128" cy="2843324"/>
          </a:xfrm>
          <a:custGeom>
            <a:avLst/>
            <a:gdLst/>
            <a:ahLst/>
            <a:cxnLst/>
            <a:rect r="r" b="b" t="t" l="l"/>
            <a:pathLst>
              <a:path h="2843324" w="1649128">
                <a:moveTo>
                  <a:pt x="0" y="0"/>
                </a:moveTo>
                <a:lnTo>
                  <a:pt x="1649128" y="0"/>
                </a:lnTo>
                <a:lnTo>
                  <a:pt x="1649128" y="2843324"/>
                </a:lnTo>
                <a:lnTo>
                  <a:pt x="0" y="28433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4790751" y="4619690"/>
            <a:ext cx="2808101" cy="4447575"/>
          </a:xfrm>
          <a:custGeom>
            <a:avLst/>
            <a:gdLst/>
            <a:ahLst/>
            <a:cxnLst/>
            <a:rect r="r" b="b" t="t" l="l"/>
            <a:pathLst>
              <a:path h="4447575" w="2808101">
                <a:moveTo>
                  <a:pt x="0" y="0"/>
                </a:moveTo>
                <a:lnTo>
                  <a:pt x="2808102" y="0"/>
                </a:lnTo>
                <a:lnTo>
                  <a:pt x="2808102" y="4447575"/>
                </a:lnTo>
                <a:lnTo>
                  <a:pt x="0" y="44475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-34076"/>
            </a:stretch>
          </a:blipFill>
          <a:ln cap="sq">
            <a:noFill/>
            <a:prstDash val="solid"/>
            <a:miter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2033296"/>
            <a:ext cx="16337173" cy="6506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As we gather together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thank you for the many stories, gifts and personalities that make up our community.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Thank you that no two people shine in quite the same way.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1961711"/>
            <a:ext cx="16337173" cy="5439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Help us to bring our own light: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a kind word,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a listening ear,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a generous act,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 a hopeful spirit.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1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>
            <a:off x="588317" y="763537"/>
            <a:ext cx="6618009" cy="8775589"/>
          </a:xfrm>
          <a:custGeom>
            <a:avLst/>
            <a:gdLst/>
            <a:ahLst/>
            <a:cxnLst/>
            <a:rect r="r" b="b" t="t" l="l"/>
            <a:pathLst>
              <a:path h="8775589" w="6618009">
                <a:moveTo>
                  <a:pt x="3924130" y="0"/>
                </a:moveTo>
                <a:lnTo>
                  <a:pt x="323850" y="0"/>
                </a:lnTo>
                <a:cubicBezTo>
                  <a:pt x="144993" y="0"/>
                  <a:pt x="0" y="144993"/>
                  <a:pt x="0" y="323850"/>
                </a:cubicBezTo>
                <a:lnTo>
                  <a:pt x="0" y="8449635"/>
                </a:lnTo>
                <a:cubicBezTo>
                  <a:pt x="0" y="8535525"/>
                  <a:pt x="34120" y="8617897"/>
                  <a:pt x="94854" y="8678632"/>
                </a:cubicBezTo>
                <a:cubicBezTo>
                  <a:pt x="155587" y="8739365"/>
                  <a:pt x="237960" y="8773485"/>
                  <a:pt x="323850" y="8773485"/>
                </a:cubicBezTo>
                <a:lnTo>
                  <a:pt x="6395716" y="8773485"/>
                </a:lnTo>
                <a:cubicBezTo>
                  <a:pt x="6395995" y="8773485"/>
                  <a:pt x="6396263" y="8773596"/>
                  <a:pt x="6396460" y="8773793"/>
                </a:cubicBezTo>
                <a:cubicBezTo>
                  <a:pt x="6396657" y="8773990"/>
                  <a:pt x="6396768" y="8774258"/>
                  <a:pt x="6396768" y="8774537"/>
                </a:cubicBezTo>
                <a:lnTo>
                  <a:pt x="6396768" y="8774537"/>
                </a:lnTo>
                <a:cubicBezTo>
                  <a:pt x="6396768" y="8774816"/>
                  <a:pt x="6396879" y="8775084"/>
                  <a:pt x="6397077" y="8775281"/>
                </a:cubicBezTo>
                <a:cubicBezTo>
                  <a:pt x="6397274" y="8775478"/>
                  <a:pt x="6397541" y="8775589"/>
                  <a:pt x="6397821" y="8775589"/>
                </a:cubicBezTo>
                <a:lnTo>
                  <a:pt x="6618010" y="8775589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" id="3"/>
          <p:cNvSpPr/>
          <p:nvPr/>
        </p:nvSpPr>
        <p:spPr>
          <a:xfrm>
            <a:off x="11330423" y="6536448"/>
            <a:ext cx="6514917" cy="2958527"/>
          </a:xfrm>
          <a:custGeom>
            <a:avLst/>
            <a:gdLst/>
            <a:ahLst/>
            <a:cxnLst/>
            <a:rect r="r" b="b" t="t" l="l"/>
            <a:pathLst>
              <a:path h="2958527" w="6514917">
                <a:moveTo>
                  <a:pt x="0" y="2958527"/>
                </a:moveTo>
                <a:lnTo>
                  <a:pt x="6191067" y="2958527"/>
                </a:lnTo>
                <a:cubicBezTo>
                  <a:pt x="6369924" y="2958527"/>
                  <a:pt x="6514917" y="2813535"/>
                  <a:pt x="6514917" y="2634677"/>
                </a:cubicBezTo>
                <a:lnTo>
                  <a:pt x="6514917" y="0"/>
                </a:lnTo>
              </a:path>
            </a:pathLst>
          </a:custGeom>
          <a:ln cap="flat" w="47625">
            <a:gradFill>
              <a:gsLst>
                <a:gs pos="15000">
                  <a:srgbClr val="745BFF">
                    <a:alpha val="100000"/>
                  </a:srgbClr>
                </a:gs>
                <a:gs pos="50000">
                  <a:srgbClr val="F95BF6">
                    <a:alpha val="100000"/>
                  </a:srgbClr>
                </a:gs>
                <a:gs pos="85000">
                  <a:srgbClr val="FF7A41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4" id="4"/>
          <p:cNvSpPr/>
          <p:nvPr/>
        </p:nvSpPr>
        <p:spPr>
          <a:xfrm>
            <a:off x="5847426" y="763537"/>
            <a:ext cx="11988509" cy="5270473"/>
          </a:xfrm>
          <a:custGeom>
            <a:avLst/>
            <a:gdLst/>
            <a:ahLst/>
            <a:cxnLst/>
            <a:rect r="r" b="b" t="t" l="l"/>
            <a:pathLst>
              <a:path h="5270473" w="11988509">
                <a:moveTo>
                  <a:pt x="0" y="0"/>
                </a:moveTo>
                <a:lnTo>
                  <a:pt x="11664659" y="0"/>
                </a:lnTo>
                <a:cubicBezTo>
                  <a:pt x="11750549" y="0"/>
                  <a:pt x="11832921" y="34120"/>
                  <a:pt x="11893655" y="94854"/>
                </a:cubicBezTo>
                <a:cubicBezTo>
                  <a:pt x="11954388" y="155588"/>
                  <a:pt x="11988509" y="237960"/>
                  <a:pt x="11988509" y="323850"/>
                </a:cubicBezTo>
                <a:lnTo>
                  <a:pt x="11988509" y="5270474"/>
                </a:lnTo>
              </a:path>
            </a:pathLst>
          </a:custGeom>
          <a:ln cap="flat" w="47625">
            <a:gradFill>
              <a:gsLst>
                <a:gs pos="0">
                  <a:srgbClr val="6AE70E">
                    <a:alpha val="100000"/>
                  </a:srgbClr>
                </a:gs>
                <a:gs pos="50000">
                  <a:srgbClr val="08FDED">
                    <a:alpha val="100000"/>
                  </a:srgbClr>
                </a:gs>
                <a:gs pos="100000">
                  <a:srgbClr val="0072ED">
                    <a:alpha val="100000"/>
                  </a:srgbClr>
                </a:gs>
              </a:gsLst>
              <a:lin ang="1890000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5" id="5"/>
          <p:cNvSpPr/>
          <p:nvPr/>
        </p:nvSpPr>
        <p:spPr>
          <a:xfrm flipH="false" flipV="false" rot="0">
            <a:off x="7280360" y="8750577"/>
            <a:ext cx="3860629" cy="1488798"/>
          </a:xfrm>
          <a:custGeom>
            <a:avLst/>
            <a:gdLst/>
            <a:ahLst/>
            <a:cxnLst/>
            <a:rect r="r" b="b" t="t" l="l"/>
            <a:pathLst>
              <a:path h="1488798" w="3860629">
                <a:moveTo>
                  <a:pt x="0" y="0"/>
                </a:moveTo>
                <a:lnTo>
                  <a:pt x="3860630" y="0"/>
                </a:lnTo>
                <a:lnTo>
                  <a:pt x="3860630" y="1488798"/>
                </a:lnTo>
                <a:lnTo>
                  <a:pt x="0" y="14887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3153" r="0" b="-86158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42088" y="-100304"/>
            <a:ext cx="16337173" cy="1077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when our light feels dim,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remind us that we belong to a community where others can help us find our way.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May we walk together,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sharing your light,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reflecting your love,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and becoming signs of hope for one another.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  <a:r>
              <a:rPr lang="en-US" sz="9623" strike="noStrike" u="none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33333">
                      <a:srgbClr val="CAE8FB">
                        <a:alpha val="100000"/>
                      </a:srgbClr>
                    </a:gs>
                    <a:gs pos="66667">
                      <a:srgbClr val="67C8F4">
                        <a:alpha val="100000"/>
                      </a:srgbClr>
                    </a:gs>
                    <a:gs pos="100000">
                      <a:srgbClr val="0B50A3">
                        <a:alpha val="100000"/>
                      </a:srgbClr>
                    </a:gs>
                  </a:gsLst>
                  <a:lin ang="18900000"/>
                </a:gradFill>
                <a:latin typeface="Fiona"/>
                <a:ea typeface="Fiona"/>
                <a:cs typeface="Fiona"/>
                <a:sym typeface="Fiona"/>
              </a:rPr>
              <a:t>Amen.</a:t>
            </a:r>
          </a:p>
          <a:p>
            <a:pPr algn="l" marL="0" indent="0" lvl="0">
              <a:lnSpc>
                <a:spcPts val="8468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DAHPdFMKlSI</dc:identifier>
  <dcterms:modified xsi:type="dcterms:W3CDTF">2011-08-01T06:04:30Z</dcterms:modified>
  <cp:revision>1</cp:revision>
  <dc:title>Many Stories One Light Opening Prayer</dc:title>
</cp:coreProperties>
</file>