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8288000" cy="10287000"/>
  <p:notesSz cx="6858000" cy="9144000"/>
  <p:embeddedFontLst>
    <p:embeddedFont>
      <p:font typeface="Fiona" charset="1" panose="00000000000000000000"/>
      <p:regular r:id="rId24"/>
    </p:embeddedFont>
    <p:embeddedFont>
      <p:font typeface="Apricots" charset="1" panose="0000000000000000000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5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7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9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20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21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png" Type="http://schemas.openxmlformats.org/officeDocument/2006/relationships/image"/><Relationship Id="rId11" Target="../media/image30.png" Type="http://schemas.openxmlformats.org/officeDocument/2006/relationships/image"/><Relationship Id="rId12" Target="../media/image31.png" Type="http://schemas.openxmlformats.org/officeDocument/2006/relationships/image"/><Relationship Id="rId2" Target="../media/image13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27.pn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1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29.png" Type="http://schemas.openxmlformats.org/officeDocument/2006/relationships/image"/><Relationship Id="rId4" Target="../media/image3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31.png" Type="http://schemas.openxmlformats.org/officeDocument/2006/relationships/image"/><Relationship Id="rId4" Target="../media/image11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5.png" Type="http://schemas.openxmlformats.org/officeDocument/2006/relationships/image"/><Relationship Id="rId4" Target="../media/image34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28.png" Type="http://schemas.openxmlformats.org/officeDocument/2006/relationships/image"/><Relationship Id="rId4" Target="../media/image35.png" Type="http://schemas.openxmlformats.org/officeDocument/2006/relationships/image"/><Relationship Id="rId5" Target="../media/image36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3457" y="1151144"/>
            <a:ext cx="1692948" cy="2313322"/>
          </a:xfrm>
          <a:custGeom>
            <a:avLst/>
            <a:gdLst/>
            <a:ahLst/>
            <a:cxnLst/>
            <a:rect r="r" b="b" t="t" l="l"/>
            <a:pathLst>
              <a:path h="2313322" w="1692948">
                <a:moveTo>
                  <a:pt x="0" y="0"/>
                </a:moveTo>
                <a:lnTo>
                  <a:pt x="1692949" y="0"/>
                </a:lnTo>
                <a:lnTo>
                  <a:pt x="1692949" y="2313322"/>
                </a:lnTo>
                <a:lnTo>
                  <a:pt x="0" y="23133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976978" y="1030699"/>
            <a:ext cx="1506985" cy="2554212"/>
          </a:xfrm>
          <a:custGeom>
            <a:avLst/>
            <a:gdLst/>
            <a:ahLst/>
            <a:cxnLst/>
            <a:rect r="r" b="b" t="t" l="l"/>
            <a:pathLst>
              <a:path h="2554212" w="1506985">
                <a:moveTo>
                  <a:pt x="0" y="0"/>
                </a:moveTo>
                <a:lnTo>
                  <a:pt x="1506985" y="0"/>
                </a:lnTo>
                <a:lnTo>
                  <a:pt x="1506985" y="2554212"/>
                </a:lnTo>
                <a:lnTo>
                  <a:pt x="0" y="25542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39291" y="1224495"/>
            <a:ext cx="1445062" cy="2086733"/>
          </a:xfrm>
          <a:custGeom>
            <a:avLst/>
            <a:gdLst/>
            <a:ahLst/>
            <a:cxnLst/>
            <a:rect r="r" b="b" t="t" l="l"/>
            <a:pathLst>
              <a:path h="2086733" w="1445062">
                <a:moveTo>
                  <a:pt x="0" y="0"/>
                </a:moveTo>
                <a:lnTo>
                  <a:pt x="1445062" y="0"/>
                </a:lnTo>
                <a:lnTo>
                  <a:pt x="1445062" y="2086733"/>
                </a:lnTo>
                <a:lnTo>
                  <a:pt x="0" y="20867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1811976" y="1275624"/>
            <a:ext cx="1327795" cy="1984476"/>
          </a:xfrm>
          <a:custGeom>
            <a:avLst/>
            <a:gdLst/>
            <a:ahLst/>
            <a:cxnLst/>
            <a:rect r="r" b="b" t="t" l="l"/>
            <a:pathLst>
              <a:path h="1984476" w="1327795">
                <a:moveTo>
                  <a:pt x="0" y="0"/>
                </a:moveTo>
                <a:lnTo>
                  <a:pt x="1327794" y="0"/>
                </a:lnTo>
                <a:lnTo>
                  <a:pt x="1327794" y="1984475"/>
                </a:lnTo>
                <a:lnTo>
                  <a:pt x="0" y="19844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6611586" y="1378014"/>
            <a:ext cx="2006846" cy="2006846"/>
          </a:xfrm>
          <a:custGeom>
            <a:avLst/>
            <a:gdLst/>
            <a:ahLst/>
            <a:cxnLst/>
            <a:rect r="r" b="b" t="t" l="l"/>
            <a:pathLst>
              <a:path h="2006846" w="2006846">
                <a:moveTo>
                  <a:pt x="0" y="0"/>
                </a:moveTo>
                <a:lnTo>
                  <a:pt x="2006845" y="0"/>
                </a:lnTo>
                <a:lnTo>
                  <a:pt x="2006845" y="2006846"/>
                </a:lnTo>
                <a:lnTo>
                  <a:pt x="0" y="20068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3084028" y="896717"/>
            <a:ext cx="1765328" cy="2567749"/>
          </a:xfrm>
          <a:custGeom>
            <a:avLst/>
            <a:gdLst/>
            <a:ahLst/>
            <a:cxnLst/>
            <a:rect r="r" b="b" t="t" l="l"/>
            <a:pathLst>
              <a:path h="2567749" w="1765328">
                <a:moveTo>
                  <a:pt x="0" y="0"/>
                </a:moveTo>
                <a:lnTo>
                  <a:pt x="1765328" y="0"/>
                </a:lnTo>
                <a:lnTo>
                  <a:pt x="1765328" y="2567749"/>
                </a:lnTo>
                <a:lnTo>
                  <a:pt x="0" y="25677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8746054" y="1579863"/>
            <a:ext cx="1365614" cy="1731365"/>
          </a:xfrm>
          <a:custGeom>
            <a:avLst/>
            <a:gdLst/>
            <a:ahLst/>
            <a:cxnLst/>
            <a:rect r="r" b="b" t="t" l="l"/>
            <a:pathLst>
              <a:path h="1731365" w="1365614">
                <a:moveTo>
                  <a:pt x="0" y="0"/>
                </a:moveTo>
                <a:lnTo>
                  <a:pt x="1365614" y="0"/>
                </a:lnTo>
                <a:lnTo>
                  <a:pt x="1365614" y="1731365"/>
                </a:lnTo>
                <a:lnTo>
                  <a:pt x="0" y="17313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3131452" y="1075573"/>
            <a:ext cx="1960241" cy="2309287"/>
          </a:xfrm>
          <a:custGeom>
            <a:avLst/>
            <a:gdLst/>
            <a:ahLst/>
            <a:cxnLst/>
            <a:rect r="r" b="b" t="t" l="l"/>
            <a:pathLst>
              <a:path h="2309287" w="1960241">
                <a:moveTo>
                  <a:pt x="0" y="0"/>
                </a:moveTo>
                <a:lnTo>
                  <a:pt x="1960241" y="0"/>
                </a:lnTo>
                <a:lnTo>
                  <a:pt x="1960241" y="2309287"/>
                </a:lnTo>
                <a:lnTo>
                  <a:pt x="0" y="230928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14945220" y="424271"/>
            <a:ext cx="2079322" cy="3512642"/>
          </a:xfrm>
          <a:custGeom>
            <a:avLst/>
            <a:gdLst/>
            <a:ahLst/>
            <a:cxnLst/>
            <a:rect r="r" b="b" t="t" l="l"/>
            <a:pathLst>
              <a:path h="3512642" w="2079322">
                <a:moveTo>
                  <a:pt x="0" y="0"/>
                </a:moveTo>
                <a:lnTo>
                  <a:pt x="2079323" y="0"/>
                </a:lnTo>
                <a:lnTo>
                  <a:pt x="2079323" y="3512641"/>
                </a:lnTo>
                <a:lnTo>
                  <a:pt x="0" y="351264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12" id="12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-779659" y="5199324"/>
            <a:ext cx="19847317" cy="3816777"/>
          </a:xfrm>
          <a:custGeom>
            <a:avLst/>
            <a:gdLst/>
            <a:ahLst/>
            <a:cxnLst/>
            <a:rect r="r" b="b" t="t" l="l"/>
            <a:pathLst>
              <a:path h="3816777" w="19847317">
                <a:moveTo>
                  <a:pt x="0" y="0"/>
                </a:moveTo>
                <a:lnTo>
                  <a:pt x="19847318" y="0"/>
                </a:lnTo>
                <a:lnTo>
                  <a:pt x="19847318" y="3816777"/>
                </a:lnTo>
                <a:lnTo>
                  <a:pt x="0" y="38167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-177909" r="0" b="-242092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8028269" y="4411971"/>
            <a:ext cx="3990526" cy="3964192"/>
          </a:xfrm>
          <a:custGeom>
            <a:avLst/>
            <a:gdLst/>
            <a:ahLst/>
            <a:cxnLst/>
            <a:rect r="r" b="b" t="t" l="l"/>
            <a:pathLst>
              <a:path h="3964192" w="3990526">
                <a:moveTo>
                  <a:pt x="0" y="0"/>
                </a:moveTo>
                <a:lnTo>
                  <a:pt x="3990526" y="0"/>
                </a:lnTo>
                <a:lnTo>
                  <a:pt x="3990526" y="3964192"/>
                </a:lnTo>
                <a:lnTo>
                  <a:pt x="0" y="396419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458" r="0" b="-458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-28636" y="3051921"/>
            <a:ext cx="18674155" cy="3533261"/>
          </a:xfrm>
          <a:custGeom>
            <a:avLst/>
            <a:gdLst/>
            <a:ahLst/>
            <a:cxnLst/>
            <a:rect r="r" b="b" t="t" l="l"/>
            <a:pathLst>
              <a:path h="3533261" w="18674155">
                <a:moveTo>
                  <a:pt x="0" y="0"/>
                </a:moveTo>
                <a:lnTo>
                  <a:pt x="18674155" y="0"/>
                </a:lnTo>
                <a:lnTo>
                  <a:pt x="18674155" y="3533261"/>
                </a:lnTo>
                <a:lnTo>
                  <a:pt x="0" y="353326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-182471" r="0" b="-246052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7" id="17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-73153" r="0" b="-86158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67754" y="2286215"/>
            <a:ext cx="7576246" cy="5714569"/>
          </a:xfrm>
          <a:custGeom>
            <a:avLst/>
            <a:gdLst/>
            <a:ahLst/>
            <a:cxnLst/>
            <a:rect r="r" b="b" t="t" l="l"/>
            <a:pathLst>
              <a:path h="5714569" w="7576246">
                <a:moveTo>
                  <a:pt x="0" y="0"/>
                </a:moveTo>
                <a:lnTo>
                  <a:pt x="7576246" y="0"/>
                </a:lnTo>
                <a:lnTo>
                  <a:pt x="7576246" y="5714570"/>
                </a:lnTo>
                <a:lnTo>
                  <a:pt x="0" y="5714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2510" t="0" r="-46706" b="-99999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507137" y="3524465"/>
            <a:ext cx="8338203" cy="3754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154"/>
              </a:lnSpc>
              <a:spcBef>
                <a:spcPct val="0"/>
              </a:spcBef>
            </a:pPr>
            <a:r>
              <a:rPr lang="en-US" sz="2192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is this?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341574" y="1935220"/>
            <a:ext cx="4341745" cy="6416561"/>
          </a:xfrm>
          <a:custGeom>
            <a:avLst/>
            <a:gdLst/>
            <a:ahLst/>
            <a:cxnLst/>
            <a:rect r="r" b="b" t="t" l="l"/>
            <a:pathLst>
              <a:path h="6416561" w="4341745">
                <a:moveTo>
                  <a:pt x="0" y="0"/>
                </a:moveTo>
                <a:lnTo>
                  <a:pt x="4341745" y="0"/>
                </a:lnTo>
                <a:lnTo>
                  <a:pt x="4341745" y="6416560"/>
                </a:lnTo>
                <a:lnTo>
                  <a:pt x="0" y="64165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8524" t="-71009" r="-289484" b="-343554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921097" y="3589938"/>
            <a:ext cx="8338203" cy="3754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154"/>
              </a:lnSpc>
              <a:spcBef>
                <a:spcPct val="0"/>
              </a:spcBef>
            </a:pPr>
            <a:r>
              <a:rPr lang="en-US" sz="2192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is this?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980936" y="2182674"/>
            <a:ext cx="6070422" cy="3505959"/>
          </a:xfrm>
          <a:custGeom>
            <a:avLst/>
            <a:gdLst/>
            <a:ahLst/>
            <a:cxnLst/>
            <a:rect r="r" b="b" t="t" l="l"/>
            <a:pathLst>
              <a:path h="3505959" w="6070422">
                <a:moveTo>
                  <a:pt x="0" y="0"/>
                </a:moveTo>
                <a:lnTo>
                  <a:pt x="6070422" y="0"/>
                </a:lnTo>
                <a:lnTo>
                  <a:pt x="6070422" y="3505958"/>
                </a:lnTo>
                <a:lnTo>
                  <a:pt x="0" y="3505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1407" t="0" r="-38441" b="-340991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921097" y="3589938"/>
            <a:ext cx="8338203" cy="3754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154"/>
              </a:lnSpc>
              <a:spcBef>
                <a:spcPct val="0"/>
              </a:spcBef>
            </a:pPr>
            <a:r>
              <a:rPr lang="en-US" sz="2192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is this?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44704" y="2393098"/>
            <a:ext cx="4813203" cy="5500803"/>
          </a:xfrm>
          <a:custGeom>
            <a:avLst/>
            <a:gdLst/>
            <a:ahLst/>
            <a:cxnLst/>
            <a:rect r="r" b="b" t="t" l="l"/>
            <a:pathLst>
              <a:path h="5500803" w="4813203">
                <a:moveTo>
                  <a:pt x="0" y="0"/>
                </a:moveTo>
                <a:lnTo>
                  <a:pt x="4813203" y="0"/>
                </a:lnTo>
                <a:lnTo>
                  <a:pt x="4813203" y="5500804"/>
                </a:lnTo>
                <a:lnTo>
                  <a:pt x="0" y="55008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13620" t="-134142" r="-570966" b="-34020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921097" y="3589938"/>
            <a:ext cx="8338203" cy="3754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154"/>
              </a:lnSpc>
              <a:spcBef>
                <a:spcPct val="0"/>
              </a:spcBef>
            </a:pPr>
            <a:r>
              <a:rPr lang="en-US" sz="2192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is this?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365057" y="1468050"/>
            <a:ext cx="3841270" cy="6996600"/>
          </a:xfrm>
          <a:custGeom>
            <a:avLst/>
            <a:gdLst/>
            <a:ahLst/>
            <a:cxnLst/>
            <a:rect r="r" b="b" t="t" l="l"/>
            <a:pathLst>
              <a:path h="6996600" w="3841270">
                <a:moveTo>
                  <a:pt x="0" y="0"/>
                </a:moveTo>
                <a:lnTo>
                  <a:pt x="3841270" y="0"/>
                </a:lnTo>
                <a:lnTo>
                  <a:pt x="3841270" y="6996600"/>
                </a:lnTo>
                <a:lnTo>
                  <a:pt x="0" y="6996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04132" t="-131815" r="-322305" b="-441523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921097" y="3589938"/>
            <a:ext cx="8338203" cy="3754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154"/>
              </a:lnSpc>
              <a:spcBef>
                <a:spcPct val="0"/>
              </a:spcBef>
            </a:pPr>
            <a:r>
              <a:rPr lang="en-US" sz="2192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is this?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861652" y="1735322"/>
            <a:ext cx="3301588" cy="6816356"/>
          </a:xfrm>
          <a:custGeom>
            <a:avLst/>
            <a:gdLst/>
            <a:ahLst/>
            <a:cxnLst/>
            <a:rect r="r" b="b" t="t" l="l"/>
            <a:pathLst>
              <a:path h="6816356" w="3301588">
                <a:moveTo>
                  <a:pt x="0" y="0"/>
                </a:moveTo>
                <a:lnTo>
                  <a:pt x="3301589" y="0"/>
                </a:lnTo>
                <a:lnTo>
                  <a:pt x="3301589" y="6816356"/>
                </a:lnTo>
                <a:lnTo>
                  <a:pt x="0" y="68163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34161" t="-244241" r="-1032234" b="-341819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902047" y="3589938"/>
            <a:ext cx="8338203" cy="3754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154"/>
              </a:lnSpc>
              <a:spcBef>
                <a:spcPct val="0"/>
              </a:spcBef>
            </a:pPr>
            <a:r>
              <a:rPr lang="en-US" sz="2192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is this?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152626" y="1913648"/>
            <a:ext cx="4719641" cy="6459705"/>
          </a:xfrm>
          <a:custGeom>
            <a:avLst/>
            <a:gdLst/>
            <a:ahLst/>
            <a:cxnLst/>
            <a:rect r="r" b="b" t="t" l="l"/>
            <a:pathLst>
              <a:path h="6459705" w="4719641">
                <a:moveTo>
                  <a:pt x="0" y="0"/>
                </a:moveTo>
                <a:lnTo>
                  <a:pt x="4719641" y="0"/>
                </a:lnTo>
                <a:lnTo>
                  <a:pt x="4719641" y="6459704"/>
                </a:lnTo>
                <a:lnTo>
                  <a:pt x="0" y="6459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1000" t="-35190" r="-121603" b="-115125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902047" y="3589938"/>
            <a:ext cx="8338203" cy="3754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154"/>
              </a:lnSpc>
              <a:spcBef>
                <a:spcPct val="0"/>
              </a:spcBef>
            </a:pPr>
            <a:r>
              <a:rPr lang="en-US" sz="2192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is this?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501506" y="2173076"/>
            <a:ext cx="4021881" cy="5356016"/>
          </a:xfrm>
          <a:custGeom>
            <a:avLst/>
            <a:gdLst/>
            <a:ahLst/>
            <a:cxnLst/>
            <a:rect r="r" b="b" t="t" l="l"/>
            <a:pathLst>
              <a:path h="5356016" w="4021881">
                <a:moveTo>
                  <a:pt x="0" y="0"/>
                </a:moveTo>
                <a:lnTo>
                  <a:pt x="4021881" y="0"/>
                </a:lnTo>
                <a:lnTo>
                  <a:pt x="4021881" y="5356016"/>
                </a:lnTo>
                <a:lnTo>
                  <a:pt x="0" y="53560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0501" t="-66408" r="-93590" b="-117683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038136" y="3592749"/>
            <a:ext cx="8338203" cy="3754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154"/>
              </a:lnSpc>
              <a:spcBef>
                <a:spcPct val="0"/>
              </a:spcBef>
            </a:pPr>
            <a:r>
              <a:rPr lang="en-US" sz="2192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is this?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95375" y="1848146"/>
            <a:ext cx="14449779" cy="4312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483"/>
              </a:lnSpc>
              <a:spcBef>
                <a:spcPct val="0"/>
              </a:spcBef>
            </a:pPr>
            <a:r>
              <a:rPr lang="en-US" sz="1747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do all these things have in common?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873654" y="5072130"/>
            <a:ext cx="1439192" cy="3678446"/>
          </a:xfrm>
          <a:custGeom>
            <a:avLst/>
            <a:gdLst/>
            <a:ahLst/>
            <a:cxnLst/>
            <a:rect r="r" b="b" t="t" l="l"/>
            <a:pathLst>
              <a:path h="3678446" w="1439192">
                <a:moveTo>
                  <a:pt x="0" y="0"/>
                </a:moveTo>
                <a:lnTo>
                  <a:pt x="1439192" y="0"/>
                </a:lnTo>
                <a:lnTo>
                  <a:pt x="1439192" y="3678447"/>
                </a:lnTo>
                <a:lnTo>
                  <a:pt x="0" y="36784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13950285" y="5545088"/>
            <a:ext cx="1360561" cy="2691757"/>
          </a:xfrm>
          <a:custGeom>
            <a:avLst/>
            <a:gdLst/>
            <a:ahLst/>
            <a:cxnLst/>
            <a:rect r="r" b="b" t="t" l="l"/>
            <a:pathLst>
              <a:path h="2691757" w="1360561">
                <a:moveTo>
                  <a:pt x="0" y="0"/>
                </a:moveTo>
                <a:lnTo>
                  <a:pt x="1360561" y="0"/>
                </a:lnTo>
                <a:lnTo>
                  <a:pt x="1360561" y="2691758"/>
                </a:lnTo>
                <a:lnTo>
                  <a:pt x="0" y="26917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4253762" y="6709205"/>
            <a:ext cx="1418796" cy="1527640"/>
          </a:xfrm>
          <a:custGeom>
            <a:avLst/>
            <a:gdLst/>
            <a:ahLst/>
            <a:cxnLst/>
            <a:rect r="r" b="b" t="t" l="l"/>
            <a:pathLst>
              <a:path h="1527640" w="1418796">
                <a:moveTo>
                  <a:pt x="0" y="0"/>
                </a:moveTo>
                <a:lnTo>
                  <a:pt x="1418796" y="0"/>
                </a:lnTo>
                <a:lnTo>
                  <a:pt x="1418796" y="1527641"/>
                </a:lnTo>
                <a:lnTo>
                  <a:pt x="0" y="15276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5764825" y="6962138"/>
            <a:ext cx="1949839" cy="1274707"/>
          </a:xfrm>
          <a:custGeom>
            <a:avLst/>
            <a:gdLst/>
            <a:ahLst/>
            <a:cxnLst/>
            <a:rect r="r" b="b" t="t" l="l"/>
            <a:pathLst>
              <a:path h="1274707" w="1949839">
                <a:moveTo>
                  <a:pt x="0" y="0"/>
                </a:moveTo>
                <a:lnTo>
                  <a:pt x="1949839" y="0"/>
                </a:lnTo>
                <a:lnTo>
                  <a:pt x="1949839" y="1274708"/>
                </a:lnTo>
                <a:lnTo>
                  <a:pt x="0" y="12747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9781389" y="5239288"/>
            <a:ext cx="910714" cy="4180700"/>
          </a:xfrm>
          <a:custGeom>
            <a:avLst/>
            <a:gdLst/>
            <a:ahLst/>
            <a:cxnLst/>
            <a:rect r="r" b="b" t="t" l="l"/>
            <a:pathLst>
              <a:path h="4180700" w="910714">
                <a:moveTo>
                  <a:pt x="0" y="0"/>
                </a:moveTo>
                <a:lnTo>
                  <a:pt x="910714" y="0"/>
                </a:lnTo>
                <a:lnTo>
                  <a:pt x="910714" y="4180700"/>
                </a:lnTo>
                <a:lnTo>
                  <a:pt x="0" y="41807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6170" t="0" r="-78851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1607679" y="6565818"/>
            <a:ext cx="1052361" cy="1814416"/>
          </a:xfrm>
          <a:custGeom>
            <a:avLst/>
            <a:gdLst/>
            <a:ahLst/>
            <a:cxnLst/>
            <a:rect r="r" b="b" t="t" l="l"/>
            <a:pathLst>
              <a:path h="1814416" w="1052361">
                <a:moveTo>
                  <a:pt x="0" y="0"/>
                </a:moveTo>
                <a:lnTo>
                  <a:pt x="1052361" y="0"/>
                </a:lnTo>
                <a:lnTo>
                  <a:pt x="1052361" y="1814415"/>
                </a:lnTo>
                <a:lnTo>
                  <a:pt x="0" y="18144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15545154" y="1616302"/>
            <a:ext cx="1780821" cy="8211012"/>
          </a:xfrm>
          <a:custGeom>
            <a:avLst/>
            <a:gdLst/>
            <a:ahLst/>
            <a:cxnLst/>
            <a:rect r="r" b="b" t="t" l="l"/>
            <a:pathLst>
              <a:path h="8211012" w="1780821">
                <a:moveTo>
                  <a:pt x="0" y="0"/>
                </a:moveTo>
                <a:lnTo>
                  <a:pt x="1780821" y="0"/>
                </a:lnTo>
                <a:lnTo>
                  <a:pt x="1780821" y="8211012"/>
                </a:lnTo>
                <a:lnTo>
                  <a:pt x="0" y="821101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35859" r="0" b="-26295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7806931" y="5109626"/>
            <a:ext cx="1974458" cy="3127220"/>
          </a:xfrm>
          <a:custGeom>
            <a:avLst/>
            <a:gdLst/>
            <a:ahLst/>
            <a:cxnLst/>
            <a:rect r="r" b="b" t="t" l="l"/>
            <a:pathLst>
              <a:path h="3127220" w="1974458">
                <a:moveTo>
                  <a:pt x="0" y="0"/>
                </a:moveTo>
                <a:lnTo>
                  <a:pt x="1974458" y="0"/>
                </a:lnTo>
                <a:lnTo>
                  <a:pt x="1974458" y="3127220"/>
                </a:lnTo>
                <a:lnTo>
                  <a:pt x="0" y="312722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-34076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2755290" y="5721808"/>
            <a:ext cx="1403222" cy="2827652"/>
          </a:xfrm>
          <a:custGeom>
            <a:avLst/>
            <a:gdLst/>
            <a:ahLst/>
            <a:cxnLst/>
            <a:rect r="r" b="b" t="t" l="l"/>
            <a:pathLst>
              <a:path h="2827652" w="1403222">
                <a:moveTo>
                  <a:pt x="0" y="0"/>
                </a:moveTo>
                <a:lnTo>
                  <a:pt x="1403222" y="0"/>
                </a:lnTo>
                <a:lnTo>
                  <a:pt x="1403222" y="2827652"/>
                </a:lnTo>
                <a:lnTo>
                  <a:pt x="0" y="282765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6" id="16"/>
          <p:cNvSpPr/>
          <p:nvPr/>
        </p:nvSpPr>
        <p:spPr>
          <a:xfrm flipH="false" flipV="false" rot="0">
            <a:off x="12408096" y="6647972"/>
            <a:ext cx="1449922" cy="1588874"/>
          </a:xfrm>
          <a:custGeom>
            <a:avLst/>
            <a:gdLst/>
            <a:ahLst/>
            <a:cxnLst/>
            <a:rect r="r" b="b" t="t" l="l"/>
            <a:pathLst>
              <a:path h="1588874" w="1449922">
                <a:moveTo>
                  <a:pt x="0" y="0"/>
                </a:moveTo>
                <a:lnTo>
                  <a:pt x="1449922" y="0"/>
                </a:lnTo>
                <a:lnTo>
                  <a:pt x="1449922" y="1588874"/>
                </a:lnTo>
                <a:lnTo>
                  <a:pt x="0" y="158887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3045" t="-10927" r="-17860" b="-17655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3478182" y="763537"/>
            <a:ext cx="11331635" cy="8229600"/>
          </a:xfrm>
          <a:custGeom>
            <a:avLst/>
            <a:gdLst/>
            <a:ahLst/>
            <a:cxnLst/>
            <a:rect r="r" b="b" t="t" l="l"/>
            <a:pathLst>
              <a:path h="8229600" w="11331635">
                <a:moveTo>
                  <a:pt x="0" y="0"/>
                </a:moveTo>
                <a:lnTo>
                  <a:pt x="11331636" y="0"/>
                </a:lnTo>
                <a:lnTo>
                  <a:pt x="113316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73153" r="0" b="-86158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1438275"/>
            <a:ext cx="15329212" cy="7714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945"/>
              </a:lnSpc>
            </a:pPr>
            <a:r>
              <a:rPr lang="en-US" sz="13574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They all bring light.</a:t>
            </a:r>
          </a:p>
          <a:p>
            <a:pPr algn="l" marL="0" indent="0" lvl="0">
              <a:lnSpc>
                <a:spcPts val="11945"/>
              </a:lnSpc>
            </a:pPr>
            <a:r>
              <a:rPr lang="en-US" sz="13574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They help people see.</a:t>
            </a:r>
          </a:p>
          <a:p>
            <a:pPr algn="l" marL="0" indent="0" lvl="0">
              <a:lnSpc>
                <a:spcPts val="11945"/>
              </a:lnSpc>
            </a:pPr>
            <a:r>
              <a:rPr lang="en-US" sz="13574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They offer guidance.</a:t>
            </a:r>
          </a:p>
          <a:p>
            <a:pPr algn="l" marL="0" indent="0" lvl="0">
              <a:lnSpc>
                <a:spcPts val="11945"/>
              </a:lnSpc>
            </a:pPr>
            <a:r>
              <a:rPr lang="en-US" sz="13574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They make a difference to the people around them.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2441258"/>
            <a:ext cx="16337173" cy="5549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230"/>
              </a:lnSpc>
              <a:spcBef>
                <a:spcPct val="0"/>
              </a:spcBef>
            </a:pPr>
            <a:r>
              <a:rPr lang="en-US" sz="15878" strike="noStrike" u="none">
                <a:solidFill>
                  <a:srgbClr val="67C8F4"/>
                </a:solidFill>
                <a:latin typeface="Apricots"/>
                <a:ea typeface="Apricots"/>
                <a:cs typeface="Apricots"/>
                <a:sym typeface="Apricots"/>
              </a:rPr>
              <a:t>But they do it in different ways.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2136362"/>
            <a:ext cx="15745468" cy="2252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 lighthouse guides ships.</a:t>
            </a: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1217190" y="-367916"/>
            <a:ext cx="6006931" cy="9514000"/>
          </a:xfrm>
          <a:custGeom>
            <a:avLst/>
            <a:gdLst/>
            <a:ahLst/>
            <a:cxnLst/>
            <a:rect r="r" b="b" t="t" l="l"/>
            <a:pathLst>
              <a:path h="9514000" w="6006931">
                <a:moveTo>
                  <a:pt x="0" y="0"/>
                </a:moveTo>
                <a:lnTo>
                  <a:pt x="6006930" y="0"/>
                </a:lnTo>
                <a:lnTo>
                  <a:pt x="6006930" y="9514000"/>
                </a:lnTo>
                <a:lnTo>
                  <a:pt x="0" y="9514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34076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10105855" y="-994952"/>
            <a:ext cx="8229600" cy="8229600"/>
          </a:xfrm>
          <a:custGeom>
            <a:avLst/>
            <a:gdLst/>
            <a:ahLst/>
            <a:cxnLst/>
            <a:rect r="r" b="b" t="t" l="l"/>
            <a:pathLst>
              <a:path h="8229600" w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434907" y="3971566"/>
            <a:ext cx="4824393" cy="5286734"/>
          </a:xfrm>
          <a:custGeom>
            <a:avLst/>
            <a:gdLst/>
            <a:ahLst/>
            <a:cxnLst/>
            <a:rect r="r" b="b" t="t" l="l"/>
            <a:pathLst>
              <a:path h="5286734" w="4824393">
                <a:moveTo>
                  <a:pt x="0" y="0"/>
                </a:moveTo>
                <a:lnTo>
                  <a:pt x="4824393" y="0"/>
                </a:lnTo>
                <a:lnTo>
                  <a:pt x="4824393" y="5286734"/>
                </a:lnTo>
                <a:lnTo>
                  <a:pt x="0" y="52867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3045" t="-10927" r="-17860" b="-17655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12218008" y="3264708"/>
            <a:ext cx="5041292" cy="5051024"/>
          </a:xfrm>
          <a:custGeom>
            <a:avLst/>
            <a:gdLst/>
            <a:ahLst/>
            <a:cxnLst/>
            <a:rect r="r" b="b" t="t" l="l"/>
            <a:pathLst>
              <a:path h="5051024" w="5041292">
                <a:moveTo>
                  <a:pt x="0" y="0"/>
                </a:moveTo>
                <a:lnTo>
                  <a:pt x="5041292" y="0"/>
                </a:lnTo>
                <a:lnTo>
                  <a:pt x="5041292" y="5051024"/>
                </a:lnTo>
                <a:lnTo>
                  <a:pt x="0" y="50510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2136362"/>
            <a:ext cx="15745468" cy="2252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 candle brings warmth and comfort.</a:t>
            </a: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2136362"/>
            <a:ext cx="11692060" cy="3326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 torch helps us find the next step.</a:t>
            </a: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8182220" y="1018299"/>
            <a:ext cx="9077080" cy="9221076"/>
            <a:chOff x="0" y="0"/>
            <a:chExt cx="12102774" cy="12294768"/>
          </a:xfrm>
        </p:grpSpPr>
        <p:sp>
          <p:nvSpPr>
            <p:cNvPr name="Freeform 8" id="8"/>
            <p:cNvSpPr/>
            <p:nvPr/>
          </p:nvSpPr>
          <p:spPr>
            <a:xfrm flipH="false" flipV="false" rot="-10800000">
              <a:off x="6151645" y="0"/>
              <a:ext cx="5951129" cy="5951129"/>
            </a:xfrm>
            <a:custGeom>
              <a:avLst/>
              <a:gdLst/>
              <a:ahLst/>
              <a:cxnLst/>
              <a:rect r="r" b="b" t="t" l="l"/>
              <a:pathLst>
                <a:path h="5951129" w="5951129">
                  <a:moveTo>
                    <a:pt x="0" y="0"/>
                  </a:moveTo>
                  <a:lnTo>
                    <a:pt x="5951129" y="0"/>
                  </a:lnTo>
                  <a:lnTo>
                    <a:pt x="5951129" y="5951129"/>
                  </a:lnTo>
                  <a:lnTo>
                    <a:pt x="0" y="59511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" id="9"/>
            <p:cNvSpPr/>
            <p:nvPr/>
          </p:nvSpPr>
          <p:spPr>
            <a:xfrm flipH="false" flipV="false" rot="2523581">
              <a:off x="2055176" y="2422083"/>
              <a:ext cx="6757818" cy="8733853"/>
            </a:xfrm>
            <a:custGeom>
              <a:avLst/>
              <a:gdLst/>
              <a:ahLst/>
              <a:cxnLst/>
              <a:rect r="r" b="b" t="t" l="l"/>
              <a:pathLst>
                <a:path h="8733853" w="6757818">
                  <a:moveTo>
                    <a:pt x="0" y="0"/>
                  </a:moveTo>
                  <a:lnTo>
                    <a:pt x="6757819" y="0"/>
                  </a:lnTo>
                  <a:lnTo>
                    <a:pt x="6757819" y="8733853"/>
                  </a:lnTo>
                  <a:lnTo>
                    <a:pt x="0" y="87338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2136362"/>
            <a:ext cx="11145761" cy="2252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 streetlamp lights the way home.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1552463" y="-212231"/>
            <a:ext cx="6735537" cy="11952244"/>
            <a:chOff x="0" y="0"/>
            <a:chExt cx="8980716" cy="1593632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2896142" y="893836"/>
              <a:ext cx="3262446" cy="15042489"/>
            </a:xfrm>
            <a:custGeom>
              <a:avLst/>
              <a:gdLst/>
              <a:ahLst/>
              <a:cxnLst/>
              <a:rect r="r" b="b" t="t" l="l"/>
              <a:pathLst>
                <a:path h="15042489" w="3262446">
                  <a:moveTo>
                    <a:pt x="0" y="0"/>
                  </a:moveTo>
                  <a:lnTo>
                    <a:pt x="3262446" y="0"/>
                  </a:lnTo>
                  <a:lnTo>
                    <a:pt x="3262446" y="15042489"/>
                  </a:lnTo>
                  <a:lnTo>
                    <a:pt x="0" y="150424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35859" r="0" b="-26295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980716" cy="8997074"/>
            </a:xfrm>
            <a:custGeom>
              <a:avLst/>
              <a:gdLst/>
              <a:ahLst/>
              <a:cxnLst/>
              <a:rect r="r" b="b" t="t" l="l"/>
              <a:pathLst>
                <a:path h="8997074" w="8980716">
                  <a:moveTo>
                    <a:pt x="0" y="0"/>
                  </a:moveTo>
                  <a:lnTo>
                    <a:pt x="8980716" y="0"/>
                  </a:lnTo>
                  <a:lnTo>
                    <a:pt x="8980716" y="8997074"/>
                  </a:lnTo>
                  <a:lnTo>
                    <a:pt x="0" y="8997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2441258"/>
            <a:ext cx="16337173" cy="5549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230"/>
              </a:lnSpc>
              <a:spcBef>
                <a:spcPct val="0"/>
              </a:spcBef>
            </a:pPr>
            <a:r>
              <a:rPr lang="en-US" sz="15878" strike="noStrike" u="none">
                <a:solidFill>
                  <a:srgbClr val="67C8F4"/>
                </a:solidFill>
                <a:latin typeface="Apricots"/>
                <a:ea typeface="Apricots"/>
                <a:cs typeface="Apricots"/>
                <a:sym typeface="Apricots"/>
              </a:rPr>
              <a:t>No single light does everything.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3041333"/>
            <a:ext cx="16337173" cy="3305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The same is true of people.</a:t>
            </a: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God created us differently because the world needs different kinds of light.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DAHPilxgxtE</dc:identifier>
  <dcterms:modified xsi:type="dcterms:W3CDTF">2011-08-01T06:04:30Z</dcterms:modified>
  <cp:revision>1</cp:revision>
  <dc:title>Name the light (Icebreaker)</dc:title>
</cp:coreProperties>
</file>