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</p:sldIdLst>
  <p:sldSz cx="18288000" cy="10287000"/>
  <p:notesSz cx="6858000" cy="9144000"/>
  <p:embeddedFontLst>
    <p:embeddedFont>
      <p:font typeface="Fiona" charset="1" panose="00000000000000000000"/>
      <p:regular r:id="rId9"/>
    </p:embeddedFont>
    <p:embeddedFont>
      <p:font typeface="Apricots" charset="1" panose="0000000000000000000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.png" Type="http://schemas.openxmlformats.org/officeDocument/2006/relationships/image"/><Relationship Id="rId4" Target="../media/image4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843878" y="-1401537"/>
            <a:ext cx="19371578" cy="10896513"/>
          </a:xfrm>
          <a:custGeom>
            <a:avLst/>
            <a:gdLst/>
            <a:ahLst/>
            <a:cxnLst/>
            <a:rect r="r" b="b" t="t" l="l"/>
            <a:pathLst>
              <a:path h="10896513" w="19371578">
                <a:moveTo>
                  <a:pt x="0" y="0"/>
                </a:moveTo>
                <a:lnTo>
                  <a:pt x="19371578" y="0"/>
                </a:lnTo>
                <a:lnTo>
                  <a:pt x="19371578" y="10896513"/>
                </a:lnTo>
                <a:lnTo>
                  <a:pt x="0" y="108965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42088" y="1932806"/>
            <a:ext cx="14025223" cy="18204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832"/>
              </a:lnSpc>
              <a:spcBef>
                <a:spcPct val="0"/>
              </a:spcBef>
            </a:pPr>
            <a:r>
              <a:rPr lang="en-US" sz="77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Pope Leo challenges us:</a:t>
            </a:r>
          </a:p>
          <a:p>
            <a:pPr algn="l" marL="0" indent="0" lvl="0">
              <a:lnSpc>
                <a:spcPts val="6832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153190" y="9162721"/>
            <a:ext cx="6727886" cy="5394541"/>
          </a:xfrm>
          <a:custGeom>
            <a:avLst/>
            <a:gdLst/>
            <a:ahLst/>
            <a:cxnLst/>
            <a:rect r="r" b="b" t="t" l="l"/>
            <a:pathLst>
              <a:path h="5394541" w="6727886">
                <a:moveTo>
                  <a:pt x="0" y="0"/>
                </a:moveTo>
                <a:lnTo>
                  <a:pt x="6727885" y="0"/>
                </a:lnTo>
                <a:lnTo>
                  <a:pt x="6727885" y="5394541"/>
                </a:lnTo>
                <a:lnTo>
                  <a:pt x="0" y="53945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233270" y="3543128"/>
            <a:ext cx="15434466" cy="21068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308"/>
              </a:lnSpc>
              <a:spcBef>
                <a:spcPct val="0"/>
              </a:spcBef>
            </a:pPr>
            <a:r>
              <a:rPr lang="en-US" sz="8848" strike="noStrike" u="none">
                <a:solidFill>
                  <a:srgbClr val="FFFFFF"/>
                </a:solidFill>
                <a:latin typeface="Fiona"/>
                <a:ea typeface="Fiona"/>
                <a:cs typeface="Fiona"/>
                <a:sym typeface="Fiona"/>
              </a:rPr>
              <a:t>i</a:t>
            </a:r>
            <a:r>
              <a:rPr lang="en-US" sz="8848" strike="noStrike" u="none">
                <a:solidFill>
                  <a:srgbClr val="FFFFFF"/>
                </a:solidFill>
                <a:latin typeface="Fiona"/>
                <a:ea typeface="Fiona"/>
                <a:cs typeface="Fiona"/>
                <a:sym typeface="Fiona"/>
              </a:rPr>
              <a:t>n o</a:t>
            </a:r>
            <a:r>
              <a:rPr lang="en-US" sz="8848" strike="noStrike" u="none">
                <a:solidFill>
                  <a:srgbClr val="FFFFFF"/>
                </a:solidFill>
                <a:latin typeface="Fiona"/>
                <a:ea typeface="Fiona"/>
                <a:cs typeface="Fiona"/>
                <a:sym typeface="Fiona"/>
              </a:rPr>
              <a:t>ur</a:t>
            </a:r>
            <a:r>
              <a:rPr lang="en-US" sz="8848" strike="noStrike" u="none">
                <a:solidFill>
                  <a:srgbClr val="FFFFFF"/>
                </a:solidFill>
                <a:latin typeface="Fiona"/>
                <a:ea typeface="Fiona"/>
                <a:cs typeface="Fiona"/>
                <a:sym typeface="Fiona"/>
              </a:rPr>
              <a:t> </a:t>
            </a:r>
            <a:r>
              <a:rPr lang="en-US" sz="8848" strike="noStrike" u="none">
                <a:solidFill>
                  <a:srgbClr val="FFFFFF"/>
                </a:solidFill>
                <a:latin typeface="Fiona"/>
                <a:ea typeface="Fiona"/>
                <a:cs typeface="Fiona"/>
                <a:sym typeface="Fiona"/>
              </a:rPr>
              <a:t>world, s</a:t>
            </a:r>
            <a:r>
              <a:rPr lang="en-US" sz="8848" strike="noStrike" u="none">
                <a:solidFill>
                  <a:srgbClr val="FFFFFF"/>
                </a:solidFill>
                <a:latin typeface="Fiona"/>
                <a:ea typeface="Fiona"/>
                <a:cs typeface="Fiona"/>
                <a:sym typeface="Fiona"/>
              </a:rPr>
              <a:t>h</a:t>
            </a:r>
            <a:r>
              <a:rPr lang="en-US" sz="8848" strike="noStrike" u="none">
                <a:solidFill>
                  <a:srgbClr val="FFFFFF"/>
                </a:solidFill>
                <a:latin typeface="Fiona"/>
                <a:ea typeface="Fiona"/>
                <a:cs typeface="Fiona"/>
                <a:sym typeface="Fiona"/>
              </a:rPr>
              <a:t>a</a:t>
            </a:r>
            <a:r>
              <a:rPr lang="en-US" sz="8848" strike="noStrike" u="none">
                <a:solidFill>
                  <a:srgbClr val="FFFFFF"/>
                </a:solidFill>
                <a:latin typeface="Fiona"/>
                <a:ea typeface="Fiona"/>
                <a:cs typeface="Fiona"/>
                <a:sym typeface="Fiona"/>
              </a:rPr>
              <a:t>ri</a:t>
            </a:r>
            <a:r>
              <a:rPr lang="en-US" sz="8848" strike="noStrike" u="none">
                <a:solidFill>
                  <a:srgbClr val="FFFFFF"/>
                </a:solidFill>
                <a:latin typeface="Fiona"/>
                <a:ea typeface="Fiona"/>
                <a:cs typeface="Fiona"/>
                <a:sym typeface="Fiona"/>
              </a:rPr>
              <a:t>ng w</a:t>
            </a:r>
            <a:r>
              <a:rPr lang="en-US" sz="8848" strike="noStrike" u="none">
                <a:solidFill>
                  <a:srgbClr val="FFFFFF"/>
                </a:solidFill>
                <a:latin typeface="Fiona"/>
                <a:ea typeface="Fiona"/>
                <a:cs typeface="Fiona"/>
                <a:sym typeface="Fiona"/>
              </a:rPr>
              <a:t>h</a:t>
            </a:r>
            <a:r>
              <a:rPr lang="en-US" sz="8848" strike="noStrike" u="none">
                <a:solidFill>
                  <a:srgbClr val="FFFFFF"/>
                </a:solidFill>
                <a:latin typeface="Fiona"/>
                <a:ea typeface="Fiona"/>
                <a:cs typeface="Fiona"/>
                <a:sym typeface="Fiona"/>
              </a:rPr>
              <a:t>o</a:t>
            </a:r>
            <a:r>
              <a:rPr lang="en-US" sz="8848" strike="noStrike" u="none">
                <a:solidFill>
                  <a:srgbClr val="FFFFFF"/>
                </a:solidFill>
                <a:latin typeface="Fiona"/>
                <a:ea typeface="Fiona"/>
                <a:cs typeface="Fiona"/>
                <a:sym typeface="Fiona"/>
              </a:rPr>
              <a:t> </a:t>
            </a:r>
            <a:r>
              <a:rPr lang="en-US" sz="8848" strike="noStrike" u="none">
                <a:solidFill>
                  <a:srgbClr val="FFFFFF"/>
                </a:solidFill>
                <a:latin typeface="Fiona"/>
                <a:ea typeface="Fiona"/>
                <a:cs typeface="Fiona"/>
                <a:sym typeface="Fiona"/>
              </a:rPr>
              <a:t>we </a:t>
            </a:r>
            <a:r>
              <a:rPr lang="en-US" sz="8848" strike="noStrike" u="none">
                <a:solidFill>
                  <a:srgbClr val="FFFFFF"/>
                </a:solidFill>
                <a:latin typeface="Fiona"/>
                <a:ea typeface="Fiona"/>
                <a:cs typeface="Fiona"/>
                <a:sym typeface="Fiona"/>
              </a:rPr>
              <a:t>a</a:t>
            </a:r>
            <a:r>
              <a:rPr lang="en-US" sz="8848" strike="noStrike" u="none">
                <a:solidFill>
                  <a:srgbClr val="FFFFFF"/>
                </a:solidFill>
                <a:latin typeface="Fiona"/>
                <a:ea typeface="Fiona"/>
                <a:cs typeface="Fiona"/>
                <a:sym typeface="Fiona"/>
              </a:rPr>
              <a:t>r</a:t>
            </a:r>
            <a:r>
              <a:rPr lang="en-US" sz="8848" strike="noStrike" u="none">
                <a:solidFill>
                  <a:srgbClr val="FFFFFF"/>
                </a:solidFill>
                <a:latin typeface="Fiona"/>
                <a:ea typeface="Fiona"/>
                <a:cs typeface="Fiona"/>
                <a:sym typeface="Fiona"/>
              </a:rPr>
              <a:t>e and </a:t>
            </a:r>
            <a:r>
              <a:rPr lang="en-US" sz="8848" strike="noStrike" u="none">
                <a:solidFill>
                  <a:srgbClr val="FFFFFF"/>
                </a:solidFill>
                <a:latin typeface="Fiona"/>
                <a:ea typeface="Fiona"/>
                <a:cs typeface="Fiona"/>
                <a:sym typeface="Fiona"/>
              </a:rPr>
              <a:t>wha</a:t>
            </a:r>
            <a:r>
              <a:rPr lang="en-US" sz="8848" strike="noStrike" u="none">
                <a:solidFill>
                  <a:srgbClr val="FFFFFF"/>
                </a:solidFill>
                <a:latin typeface="Fiona"/>
                <a:ea typeface="Fiona"/>
                <a:cs typeface="Fiona"/>
                <a:sym typeface="Fiona"/>
              </a:rPr>
              <a:t>t</a:t>
            </a:r>
            <a:r>
              <a:rPr lang="en-US" sz="8848" strike="noStrike" u="none">
                <a:solidFill>
                  <a:srgbClr val="FFFFFF"/>
                </a:solidFill>
                <a:latin typeface="Fiona"/>
                <a:ea typeface="Fiona"/>
                <a:cs typeface="Fiona"/>
                <a:sym typeface="Fiona"/>
              </a:rPr>
              <a:t> w</a:t>
            </a:r>
            <a:r>
              <a:rPr lang="en-US" sz="8848" strike="noStrike" u="none">
                <a:solidFill>
                  <a:srgbClr val="FFFFFF"/>
                </a:solidFill>
                <a:latin typeface="Fiona"/>
                <a:ea typeface="Fiona"/>
                <a:cs typeface="Fiona"/>
                <a:sym typeface="Fiona"/>
              </a:rPr>
              <a:t>e h</a:t>
            </a:r>
            <a:r>
              <a:rPr lang="en-US" sz="8848" strike="noStrike" u="none">
                <a:solidFill>
                  <a:srgbClr val="FFFFFF"/>
                </a:solidFill>
                <a:latin typeface="Fiona"/>
                <a:ea typeface="Fiona"/>
                <a:cs typeface="Fiona"/>
                <a:sym typeface="Fiona"/>
              </a:rPr>
              <a:t>av</a:t>
            </a:r>
            <a:r>
              <a:rPr lang="en-US" sz="8848" strike="noStrike" u="none">
                <a:solidFill>
                  <a:srgbClr val="FFFFFF"/>
                </a:solidFill>
                <a:latin typeface="Fiona"/>
                <a:ea typeface="Fiona"/>
                <a:cs typeface="Fiona"/>
                <a:sym typeface="Fiona"/>
              </a:rPr>
              <a:t>e</a:t>
            </a:r>
            <a:r>
              <a:rPr lang="en-US" sz="8848" strike="noStrike" u="none">
                <a:solidFill>
                  <a:srgbClr val="FFFFFF"/>
                </a:solidFill>
                <a:latin typeface="Fiona"/>
                <a:ea typeface="Fiona"/>
                <a:cs typeface="Fiona"/>
                <a:sym typeface="Fiona"/>
              </a:rPr>
              <a:t>,</a:t>
            </a:r>
          </a:p>
          <a:p>
            <a:pPr algn="l" marL="0" indent="0" lvl="0">
              <a:lnSpc>
                <a:spcPts val="5308"/>
              </a:lnSpc>
              <a:spcBef>
                <a:spcPct val="0"/>
              </a:spcBef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1233270" y="4167697"/>
            <a:ext cx="16026030" cy="21068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308"/>
              </a:lnSpc>
              <a:spcBef>
                <a:spcPct val="0"/>
              </a:spcBef>
            </a:pPr>
            <a:r>
              <a:rPr lang="en-US" sz="8848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        </a:t>
            </a:r>
            <a:r>
              <a:rPr lang="en-US" sz="8848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so that the presence of Jesus may grow among us and his </a:t>
            </a:r>
            <a:r>
              <a:rPr lang="en-US" sz="8848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Kingdom </a:t>
            </a:r>
          </a:p>
          <a:p>
            <a:pPr algn="l" marL="0" indent="0" lvl="0">
              <a:lnSpc>
                <a:spcPts val="5308"/>
              </a:lnSpc>
              <a:spcBef>
                <a:spcPct val="0"/>
              </a:spcBef>
            </a:pPr>
            <a:r>
              <a:rPr lang="en-US" sz="8848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take shape.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623424" y="1410826"/>
            <a:ext cx="10044312" cy="13399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0332"/>
              </a:lnSpc>
            </a:pPr>
            <a:r>
              <a:rPr lang="en-US" sz="9656" strike="noStrike" u="none">
                <a:solidFill>
                  <a:srgbClr val="67C8F4"/>
                </a:solidFill>
                <a:latin typeface="Apricots"/>
                <a:ea typeface="Apricots"/>
                <a:cs typeface="Apricots"/>
                <a:sym typeface="Apricots"/>
              </a:rPr>
              <a:t>“weavers of hope”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248199" y="1801351"/>
            <a:ext cx="5375225" cy="8215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308"/>
              </a:lnSpc>
              <a:spcBef>
                <a:spcPct val="0"/>
              </a:spcBef>
            </a:pPr>
            <a:r>
              <a:rPr lang="en-US" sz="8848">
                <a:solidFill>
                  <a:srgbClr val="FFFFFF"/>
                </a:solidFill>
                <a:latin typeface="Fiona"/>
                <a:ea typeface="Fiona"/>
                <a:cs typeface="Fiona"/>
                <a:sym typeface="Fiona"/>
              </a:rPr>
              <a:t>Le</a:t>
            </a:r>
            <a:r>
              <a:rPr lang="en-US" sz="8848" strike="noStrike" u="none">
                <a:solidFill>
                  <a:srgbClr val="FFFFFF"/>
                </a:solidFill>
                <a:latin typeface="Fiona"/>
                <a:ea typeface="Fiona"/>
                <a:cs typeface="Fiona"/>
                <a:sym typeface="Fiona"/>
              </a:rPr>
              <a:t>t</a:t>
            </a:r>
            <a:r>
              <a:rPr lang="en-US" sz="8848" strike="noStrike" u="none">
                <a:solidFill>
                  <a:srgbClr val="FFFFFF"/>
                </a:solidFill>
                <a:latin typeface="Fiona"/>
                <a:ea typeface="Fiona"/>
                <a:cs typeface="Fiona"/>
                <a:sym typeface="Fiona"/>
              </a:rPr>
              <a:t> us becom</a:t>
            </a:r>
            <a:r>
              <a:rPr lang="en-US" sz="8848" strike="noStrike" u="none">
                <a:solidFill>
                  <a:srgbClr val="FFFFFF"/>
                </a:solidFill>
                <a:latin typeface="Fiona"/>
                <a:ea typeface="Fiona"/>
                <a:cs typeface="Fiona"/>
                <a:sym typeface="Fiona"/>
              </a:rPr>
              <a:t>e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3526817" y="4518931"/>
            <a:ext cx="3975109" cy="5039758"/>
          </a:xfrm>
          <a:custGeom>
            <a:avLst/>
            <a:gdLst/>
            <a:ahLst/>
            <a:cxnLst/>
            <a:rect r="r" b="b" t="t" l="l"/>
            <a:pathLst>
              <a:path h="5039758" w="3975109">
                <a:moveTo>
                  <a:pt x="0" y="0"/>
                </a:moveTo>
                <a:lnTo>
                  <a:pt x="3975109" y="0"/>
                </a:lnTo>
                <a:lnTo>
                  <a:pt x="3975109" y="5039757"/>
                </a:lnTo>
                <a:lnTo>
                  <a:pt x="0" y="503975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2" id="12"/>
          <p:cNvSpPr/>
          <p:nvPr/>
        </p:nvSpPr>
        <p:spPr>
          <a:xfrm flipH="false" flipV="false" rot="0">
            <a:off x="12765191" y="5294710"/>
            <a:ext cx="5869515" cy="4706284"/>
          </a:xfrm>
          <a:custGeom>
            <a:avLst/>
            <a:gdLst/>
            <a:ahLst/>
            <a:cxnLst/>
            <a:rect r="r" b="b" t="t" l="l"/>
            <a:pathLst>
              <a:path h="4706284" w="5869515">
                <a:moveTo>
                  <a:pt x="0" y="0"/>
                </a:moveTo>
                <a:lnTo>
                  <a:pt x="5869516" y="0"/>
                </a:lnTo>
                <a:lnTo>
                  <a:pt x="5869516" y="4706284"/>
                </a:lnTo>
                <a:lnTo>
                  <a:pt x="0" y="470628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1802762"/>
            <a:ext cx="16547380" cy="81799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308"/>
              </a:lnSpc>
              <a:spcBef>
                <a:spcPct val="0"/>
              </a:spcBef>
            </a:pPr>
            <a:r>
              <a:rPr lang="en-US" sz="8848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This year, each of us will write another chapter in our story.</a:t>
            </a:r>
          </a:p>
          <a:p>
            <a:pPr algn="l" marL="0" indent="0" lvl="0">
              <a:lnSpc>
                <a:spcPts val="5308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5308"/>
              </a:lnSpc>
              <a:spcBef>
                <a:spcPct val="0"/>
              </a:spcBef>
            </a:pPr>
            <a:r>
              <a:rPr lang="en-US" sz="8848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The question is not whether </a:t>
            </a:r>
            <a:r>
              <a:rPr lang="en-US" sz="8848" strike="noStrike" u="none">
                <a:solidFill>
                  <a:srgbClr val="FFFFFF"/>
                </a:solidFill>
                <a:latin typeface="Fiona"/>
                <a:ea typeface="Fiona"/>
                <a:cs typeface="Fiona"/>
                <a:sym typeface="Fiona"/>
              </a:rPr>
              <a:t>our light matters.</a:t>
            </a:r>
          </a:p>
          <a:p>
            <a:pPr algn="l" marL="0" indent="0" lvl="0">
              <a:lnSpc>
                <a:spcPts val="5308"/>
              </a:lnSpc>
              <a:spcBef>
                <a:spcPct val="0"/>
              </a:spcBef>
            </a:pPr>
            <a:r>
              <a:rPr lang="en-US" sz="8848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The question is </a:t>
            </a:r>
            <a:r>
              <a:rPr lang="en-US" sz="8848" strike="noStrike" u="none">
                <a:solidFill>
                  <a:srgbClr val="FFFFFF"/>
                </a:solidFill>
                <a:latin typeface="Fiona"/>
                <a:ea typeface="Fiona"/>
                <a:cs typeface="Fiona"/>
                <a:sym typeface="Fiona"/>
              </a:rPr>
              <a:t>how we will use it.</a:t>
            </a:r>
          </a:p>
          <a:p>
            <a:pPr algn="l" marL="0" indent="0" lvl="0">
              <a:lnSpc>
                <a:spcPts val="5308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5308"/>
              </a:lnSpc>
              <a:spcBef>
                <a:spcPct val="0"/>
              </a:spcBef>
            </a:pPr>
            <a:r>
              <a:rPr lang="en-US" sz="8848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Every gift, every act of service, every word of encouragement is a thread in that weaving. As we share our light with others, we help to build a community rooted in hope, faith and love.</a:t>
            </a:r>
          </a:p>
          <a:p>
            <a:pPr algn="l" marL="0" indent="0" lvl="0">
              <a:lnSpc>
                <a:spcPts val="5308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5308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DAHPiuVymd4</dc:identifier>
  <dcterms:modified xsi:type="dcterms:W3CDTF">2011-08-01T06:04:30Z</dcterms:modified>
  <cp:revision>1</cp:revision>
  <dc:title>Pope Leo</dc:title>
</cp:coreProperties>
</file>