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</p:sldIdLst>
  <p:sldSz cx="18288000" cy="10287000"/>
  <p:notesSz cx="6858000" cy="9144000"/>
  <p:embeddedFontLst>
    <p:embeddedFont>
      <p:font typeface="Fiona" charset="1" panose="00000000000000000000"/>
      <p:regular r:id="rId1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fonts/font12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4214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>
            <a:off x="588317" y="763537"/>
            <a:ext cx="6618009" cy="8775589"/>
          </a:xfrm>
          <a:custGeom>
            <a:avLst/>
            <a:gdLst/>
            <a:ahLst/>
            <a:cxnLst/>
            <a:rect r="r" b="b" t="t" l="l"/>
            <a:pathLst>
              <a:path h="8775589" w="6618009">
                <a:moveTo>
                  <a:pt x="3924130" y="0"/>
                </a:moveTo>
                <a:lnTo>
                  <a:pt x="323850" y="0"/>
                </a:lnTo>
                <a:cubicBezTo>
                  <a:pt x="144993" y="0"/>
                  <a:pt x="0" y="144993"/>
                  <a:pt x="0" y="323850"/>
                </a:cubicBezTo>
                <a:lnTo>
                  <a:pt x="0" y="8449635"/>
                </a:lnTo>
                <a:cubicBezTo>
                  <a:pt x="0" y="8535525"/>
                  <a:pt x="34120" y="8617897"/>
                  <a:pt x="94854" y="8678632"/>
                </a:cubicBezTo>
                <a:cubicBezTo>
                  <a:pt x="155587" y="8739365"/>
                  <a:pt x="237960" y="8773485"/>
                  <a:pt x="323850" y="8773485"/>
                </a:cubicBezTo>
                <a:lnTo>
                  <a:pt x="6395716" y="8773485"/>
                </a:lnTo>
                <a:cubicBezTo>
                  <a:pt x="6395995" y="8773485"/>
                  <a:pt x="6396263" y="8773596"/>
                  <a:pt x="6396460" y="8773793"/>
                </a:cubicBezTo>
                <a:cubicBezTo>
                  <a:pt x="6396657" y="8773990"/>
                  <a:pt x="6396768" y="8774258"/>
                  <a:pt x="6396768" y="8774537"/>
                </a:cubicBezTo>
                <a:lnTo>
                  <a:pt x="6396768" y="8774537"/>
                </a:lnTo>
                <a:cubicBezTo>
                  <a:pt x="6396768" y="8774816"/>
                  <a:pt x="6396879" y="8775084"/>
                  <a:pt x="6397077" y="8775281"/>
                </a:cubicBezTo>
                <a:cubicBezTo>
                  <a:pt x="6397274" y="8775478"/>
                  <a:pt x="6397541" y="8775589"/>
                  <a:pt x="6397821" y="8775589"/>
                </a:cubicBezTo>
                <a:lnTo>
                  <a:pt x="6618010" y="8775589"/>
                </a:lnTo>
              </a:path>
            </a:pathLst>
          </a:custGeom>
          <a:ln cap="flat" w="47625">
            <a:gradFill>
              <a:gsLst>
                <a:gs pos="15000">
                  <a:srgbClr val="745BFF">
                    <a:alpha val="100000"/>
                  </a:srgbClr>
                </a:gs>
                <a:gs pos="50000">
                  <a:srgbClr val="F95BF6">
                    <a:alpha val="100000"/>
                  </a:srgbClr>
                </a:gs>
                <a:gs pos="85000">
                  <a:srgbClr val="FF7A41">
                    <a:alpha val="100000"/>
                  </a:srgbClr>
                </a:gs>
              </a:gsLst>
              <a:lin ang="1890000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Freeform 3" id="3"/>
          <p:cNvSpPr/>
          <p:nvPr/>
        </p:nvSpPr>
        <p:spPr>
          <a:xfrm>
            <a:off x="11330423" y="6536448"/>
            <a:ext cx="6514917" cy="2958527"/>
          </a:xfrm>
          <a:custGeom>
            <a:avLst/>
            <a:gdLst/>
            <a:ahLst/>
            <a:cxnLst/>
            <a:rect r="r" b="b" t="t" l="l"/>
            <a:pathLst>
              <a:path h="2958527" w="6514917">
                <a:moveTo>
                  <a:pt x="0" y="2958527"/>
                </a:moveTo>
                <a:lnTo>
                  <a:pt x="6191067" y="2958527"/>
                </a:lnTo>
                <a:cubicBezTo>
                  <a:pt x="6369924" y="2958527"/>
                  <a:pt x="6514917" y="2813535"/>
                  <a:pt x="6514917" y="2634677"/>
                </a:cubicBezTo>
                <a:lnTo>
                  <a:pt x="6514917" y="0"/>
                </a:lnTo>
              </a:path>
            </a:pathLst>
          </a:custGeom>
          <a:ln cap="flat" w="47625">
            <a:gradFill>
              <a:gsLst>
                <a:gs pos="15000">
                  <a:srgbClr val="745BFF">
                    <a:alpha val="100000"/>
                  </a:srgbClr>
                </a:gs>
                <a:gs pos="50000">
                  <a:srgbClr val="F95BF6">
                    <a:alpha val="100000"/>
                  </a:srgbClr>
                </a:gs>
                <a:gs pos="85000">
                  <a:srgbClr val="FF7A41">
                    <a:alpha val="100000"/>
                  </a:srgbClr>
                </a:gs>
              </a:gsLst>
              <a:lin ang="1890000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Freeform 4" id="4"/>
          <p:cNvSpPr/>
          <p:nvPr/>
        </p:nvSpPr>
        <p:spPr>
          <a:xfrm>
            <a:off x="5847426" y="763537"/>
            <a:ext cx="11988509" cy="5270473"/>
          </a:xfrm>
          <a:custGeom>
            <a:avLst/>
            <a:gdLst/>
            <a:ahLst/>
            <a:cxnLst/>
            <a:rect r="r" b="b" t="t" l="l"/>
            <a:pathLst>
              <a:path h="5270473" w="11988509">
                <a:moveTo>
                  <a:pt x="0" y="0"/>
                </a:moveTo>
                <a:lnTo>
                  <a:pt x="11664659" y="0"/>
                </a:lnTo>
                <a:cubicBezTo>
                  <a:pt x="11750549" y="0"/>
                  <a:pt x="11832921" y="34120"/>
                  <a:pt x="11893655" y="94854"/>
                </a:cubicBezTo>
                <a:cubicBezTo>
                  <a:pt x="11954388" y="155588"/>
                  <a:pt x="11988509" y="237960"/>
                  <a:pt x="11988509" y="323850"/>
                </a:cubicBezTo>
                <a:lnTo>
                  <a:pt x="11988509" y="5270474"/>
                </a:lnTo>
              </a:path>
            </a:pathLst>
          </a:custGeom>
          <a:ln cap="flat" w="47625">
            <a:gradFill>
              <a:gsLst>
                <a:gs pos="0">
                  <a:srgbClr val="6AE70E">
                    <a:alpha val="100000"/>
                  </a:srgbClr>
                </a:gs>
                <a:gs pos="50000">
                  <a:srgbClr val="08FDED">
                    <a:alpha val="100000"/>
                  </a:srgbClr>
                </a:gs>
                <a:gs pos="100000">
                  <a:srgbClr val="0072ED">
                    <a:alpha val="100000"/>
                  </a:srgbClr>
                </a:gs>
              </a:gsLst>
              <a:lin ang="1890000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Freeform 5" id="5"/>
          <p:cNvSpPr/>
          <p:nvPr/>
        </p:nvSpPr>
        <p:spPr>
          <a:xfrm flipH="false" flipV="false" rot="0">
            <a:off x="7280360" y="8750577"/>
            <a:ext cx="3860629" cy="1488798"/>
          </a:xfrm>
          <a:custGeom>
            <a:avLst/>
            <a:gdLst/>
            <a:ahLst/>
            <a:cxnLst/>
            <a:rect r="r" b="b" t="t" l="l"/>
            <a:pathLst>
              <a:path h="1488798" w="3860629">
                <a:moveTo>
                  <a:pt x="0" y="0"/>
                </a:moveTo>
                <a:lnTo>
                  <a:pt x="3860630" y="0"/>
                </a:lnTo>
                <a:lnTo>
                  <a:pt x="3860630" y="1488798"/>
                </a:lnTo>
                <a:lnTo>
                  <a:pt x="0" y="148879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73153" r="0" b="-86158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042088" y="2425385"/>
            <a:ext cx="16337173" cy="164924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6216"/>
              </a:lnSpc>
              <a:spcBef>
                <a:spcPct val="0"/>
              </a:spcBef>
            </a:pPr>
            <a:r>
              <a:rPr lang="en-US" sz="7063" strike="noStrike" u="none">
                <a:gradFill>
                  <a:gsLst>
                    <a:gs pos="0">
                      <a:srgbClr val="FFFFFF">
                        <a:alpha val="100000"/>
                      </a:srgbClr>
                    </a:gs>
                    <a:gs pos="33333">
                      <a:srgbClr val="CAE8FB">
                        <a:alpha val="100000"/>
                      </a:srgbClr>
                    </a:gs>
                    <a:gs pos="66667">
                      <a:srgbClr val="67C8F4">
                        <a:alpha val="100000"/>
                      </a:srgbClr>
                    </a:gs>
                    <a:gs pos="100000">
                      <a:srgbClr val="0B50A3">
                        <a:alpha val="100000"/>
                      </a:srgbClr>
                    </a:gs>
                  </a:gsLst>
                  <a:lin ang="18900000"/>
                </a:gradFill>
                <a:latin typeface="Fiona"/>
                <a:ea typeface="Fiona"/>
                <a:cs typeface="Fiona"/>
                <a:sym typeface="Fiona"/>
              </a:rPr>
              <a:t>For our university and parish communities,</a:t>
            </a:r>
          </a:p>
          <a:p>
            <a:pPr algn="l" marL="0" indent="0" lvl="0">
              <a:lnSpc>
                <a:spcPts val="6216"/>
              </a:lnSpc>
              <a:spcBef>
                <a:spcPct val="0"/>
              </a:spcBef>
            </a:pPr>
            <a:r>
              <a:rPr lang="en-US" sz="7063" strike="noStrike" u="none">
                <a:gradFill>
                  <a:gsLst>
                    <a:gs pos="0">
                      <a:srgbClr val="FFFFFF">
                        <a:alpha val="100000"/>
                      </a:srgbClr>
                    </a:gs>
                    <a:gs pos="33333">
                      <a:srgbClr val="CAE8FB">
                        <a:alpha val="100000"/>
                      </a:srgbClr>
                    </a:gs>
                    <a:gs pos="66667">
                      <a:srgbClr val="67C8F4">
                        <a:alpha val="100000"/>
                      </a:srgbClr>
                    </a:gs>
                    <a:gs pos="100000">
                      <a:srgbClr val="0B50A3">
                        <a:alpha val="100000"/>
                      </a:srgbClr>
                    </a:gs>
                  </a:gsLst>
                  <a:lin ang="18900000"/>
                </a:gradFill>
                <a:latin typeface="Fiona"/>
                <a:ea typeface="Fiona"/>
                <a:cs typeface="Fiona"/>
                <a:sym typeface="Fiona"/>
              </a:rPr>
              <a:t>that every person may feel welcomed, valued and respected.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028700" y="4780953"/>
            <a:ext cx="8503047" cy="9536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6832"/>
              </a:lnSpc>
              <a:spcBef>
                <a:spcPct val="0"/>
              </a:spcBef>
            </a:pPr>
            <a:r>
              <a:rPr lang="en-US" sz="7763" strike="noStrike" u="none">
                <a:gradFill>
                  <a:gsLst>
                    <a:gs pos="0">
                      <a:srgbClr val="FFFFFF">
                        <a:alpha val="100000"/>
                      </a:srgbClr>
                    </a:gs>
                    <a:gs pos="33333">
                      <a:srgbClr val="CAE8FB">
                        <a:alpha val="100000"/>
                      </a:srgbClr>
                    </a:gs>
                    <a:gs pos="66667">
                      <a:srgbClr val="67C8F4">
                        <a:alpha val="100000"/>
                      </a:srgbClr>
                    </a:gs>
                    <a:gs pos="100000">
                      <a:srgbClr val="0B50A3">
                        <a:alpha val="100000"/>
                      </a:srgbClr>
                    </a:gs>
                  </a:gsLst>
                  <a:lin ang="18900000"/>
                </a:gradFill>
                <a:latin typeface="Fiona"/>
                <a:ea typeface="Fiona"/>
                <a:cs typeface="Fiona"/>
                <a:sym typeface="Fiona"/>
              </a:rPr>
              <a:t>Lord, help us shine your light.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4214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>
            <a:off x="588317" y="763537"/>
            <a:ext cx="6618009" cy="8775589"/>
          </a:xfrm>
          <a:custGeom>
            <a:avLst/>
            <a:gdLst/>
            <a:ahLst/>
            <a:cxnLst/>
            <a:rect r="r" b="b" t="t" l="l"/>
            <a:pathLst>
              <a:path h="8775589" w="6618009">
                <a:moveTo>
                  <a:pt x="3924130" y="0"/>
                </a:moveTo>
                <a:lnTo>
                  <a:pt x="323850" y="0"/>
                </a:lnTo>
                <a:cubicBezTo>
                  <a:pt x="144993" y="0"/>
                  <a:pt x="0" y="144993"/>
                  <a:pt x="0" y="323850"/>
                </a:cubicBezTo>
                <a:lnTo>
                  <a:pt x="0" y="8449635"/>
                </a:lnTo>
                <a:cubicBezTo>
                  <a:pt x="0" y="8535525"/>
                  <a:pt x="34120" y="8617897"/>
                  <a:pt x="94854" y="8678632"/>
                </a:cubicBezTo>
                <a:cubicBezTo>
                  <a:pt x="155587" y="8739365"/>
                  <a:pt x="237960" y="8773485"/>
                  <a:pt x="323850" y="8773485"/>
                </a:cubicBezTo>
                <a:lnTo>
                  <a:pt x="6395716" y="8773485"/>
                </a:lnTo>
                <a:cubicBezTo>
                  <a:pt x="6395995" y="8773485"/>
                  <a:pt x="6396263" y="8773596"/>
                  <a:pt x="6396460" y="8773793"/>
                </a:cubicBezTo>
                <a:cubicBezTo>
                  <a:pt x="6396657" y="8773990"/>
                  <a:pt x="6396768" y="8774258"/>
                  <a:pt x="6396768" y="8774537"/>
                </a:cubicBezTo>
                <a:lnTo>
                  <a:pt x="6396768" y="8774537"/>
                </a:lnTo>
                <a:cubicBezTo>
                  <a:pt x="6396768" y="8774816"/>
                  <a:pt x="6396879" y="8775084"/>
                  <a:pt x="6397077" y="8775281"/>
                </a:cubicBezTo>
                <a:cubicBezTo>
                  <a:pt x="6397274" y="8775478"/>
                  <a:pt x="6397541" y="8775589"/>
                  <a:pt x="6397821" y="8775589"/>
                </a:cubicBezTo>
                <a:lnTo>
                  <a:pt x="6618010" y="8775589"/>
                </a:lnTo>
              </a:path>
            </a:pathLst>
          </a:custGeom>
          <a:ln cap="flat" w="47625">
            <a:gradFill>
              <a:gsLst>
                <a:gs pos="15000">
                  <a:srgbClr val="745BFF">
                    <a:alpha val="100000"/>
                  </a:srgbClr>
                </a:gs>
                <a:gs pos="50000">
                  <a:srgbClr val="F95BF6">
                    <a:alpha val="100000"/>
                  </a:srgbClr>
                </a:gs>
                <a:gs pos="85000">
                  <a:srgbClr val="FF7A41">
                    <a:alpha val="100000"/>
                  </a:srgbClr>
                </a:gs>
              </a:gsLst>
              <a:lin ang="1890000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Freeform 3" id="3"/>
          <p:cNvSpPr/>
          <p:nvPr/>
        </p:nvSpPr>
        <p:spPr>
          <a:xfrm>
            <a:off x="11330423" y="6536448"/>
            <a:ext cx="6514917" cy="2958527"/>
          </a:xfrm>
          <a:custGeom>
            <a:avLst/>
            <a:gdLst/>
            <a:ahLst/>
            <a:cxnLst/>
            <a:rect r="r" b="b" t="t" l="l"/>
            <a:pathLst>
              <a:path h="2958527" w="6514917">
                <a:moveTo>
                  <a:pt x="0" y="2958527"/>
                </a:moveTo>
                <a:lnTo>
                  <a:pt x="6191067" y="2958527"/>
                </a:lnTo>
                <a:cubicBezTo>
                  <a:pt x="6369924" y="2958527"/>
                  <a:pt x="6514917" y="2813535"/>
                  <a:pt x="6514917" y="2634677"/>
                </a:cubicBezTo>
                <a:lnTo>
                  <a:pt x="6514917" y="0"/>
                </a:lnTo>
              </a:path>
            </a:pathLst>
          </a:custGeom>
          <a:ln cap="flat" w="47625">
            <a:gradFill>
              <a:gsLst>
                <a:gs pos="15000">
                  <a:srgbClr val="745BFF">
                    <a:alpha val="100000"/>
                  </a:srgbClr>
                </a:gs>
                <a:gs pos="50000">
                  <a:srgbClr val="F95BF6">
                    <a:alpha val="100000"/>
                  </a:srgbClr>
                </a:gs>
                <a:gs pos="85000">
                  <a:srgbClr val="FF7A41">
                    <a:alpha val="100000"/>
                  </a:srgbClr>
                </a:gs>
              </a:gsLst>
              <a:lin ang="1890000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Freeform 4" id="4"/>
          <p:cNvSpPr/>
          <p:nvPr/>
        </p:nvSpPr>
        <p:spPr>
          <a:xfrm>
            <a:off x="5847426" y="763537"/>
            <a:ext cx="11988509" cy="5270473"/>
          </a:xfrm>
          <a:custGeom>
            <a:avLst/>
            <a:gdLst/>
            <a:ahLst/>
            <a:cxnLst/>
            <a:rect r="r" b="b" t="t" l="l"/>
            <a:pathLst>
              <a:path h="5270473" w="11988509">
                <a:moveTo>
                  <a:pt x="0" y="0"/>
                </a:moveTo>
                <a:lnTo>
                  <a:pt x="11664659" y="0"/>
                </a:lnTo>
                <a:cubicBezTo>
                  <a:pt x="11750549" y="0"/>
                  <a:pt x="11832921" y="34120"/>
                  <a:pt x="11893655" y="94854"/>
                </a:cubicBezTo>
                <a:cubicBezTo>
                  <a:pt x="11954388" y="155588"/>
                  <a:pt x="11988509" y="237960"/>
                  <a:pt x="11988509" y="323850"/>
                </a:cubicBezTo>
                <a:lnTo>
                  <a:pt x="11988509" y="5270474"/>
                </a:lnTo>
              </a:path>
            </a:pathLst>
          </a:custGeom>
          <a:ln cap="flat" w="47625">
            <a:gradFill>
              <a:gsLst>
                <a:gs pos="0">
                  <a:srgbClr val="6AE70E">
                    <a:alpha val="100000"/>
                  </a:srgbClr>
                </a:gs>
                <a:gs pos="50000">
                  <a:srgbClr val="08FDED">
                    <a:alpha val="100000"/>
                  </a:srgbClr>
                </a:gs>
                <a:gs pos="100000">
                  <a:srgbClr val="0072ED">
                    <a:alpha val="100000"/>
                  </a:srgbClr>
                </a:gs>
              </a:gsLst>
              <a:lin ang="1890000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Freeform 5" id="5"/>
          <p:cNvSpPr/>
          <p:nvPr/>
        </p:nvSpPr>
        <p:spPr>
          <a:xfrm flipH="false" flipV="false" rot="0">
            <a:off x="7280360" y="8750577"/>
            <a:ext cx="3860629" cy="1488798"/>
          </a:xfrm>
          <a:custGeom>
            <a:avLst/>
            <a:gdLst/>
            <a:ahLst/>
            <a:cxnLst/>
            <a:rect r="r" b="b" t="t" l="l"/>
            <a:pathLst>
              <a:path h="1488798" w="3860629">
                <a:moveTo>
                  <a:pt x="0" y="0"/>
                </a:moveTo>
                <a:lnTo>
                  <a:pt x="3860630" y="0"/>
                </a:lnTo>
                <a:lnTo>
                  <a:pt x="3860630" y="1488798"/>
                </a:lnTo>
                <a:lnTo>
                  <a:pt x="0" y="148879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73153" r="0" b="-86158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042088" y="1647355"/>
            <a:ext cx="16337173" cy="38889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6040"/>
              </a:lnSpc>
              <a:spcBef>
                <a:spcPct val="0"/>
              </a:spcBef>
            </a:pPr>
          </a:p>
          <a:p>
            <a:pPr algn="l" marL="0" indent="0" lvl="0">
              <a:lnSpc>
                <a:spcPts val="6040"/>
              </a:lnSpc>
              <a:spcBef>
                <a:spcPct val="0"/>
              </a:spcBef>
            </a:pPr>
            <a:r>
              <a:rPr lang="en-US" sz="6863" strike="noStrike" u="none">
                <a:gradFill>
                  <a:gsLst>
                    <a:gs pos="0">
                      <a:srgbClr val="FFFFFF">
                        <a:alpha val="100000"/>
                      </a:srgbClr>
                    </a:gs>
                    <a:gs pos="33333">
                      <a:srgbClr val="CAE8FB">
                        <a:alpha val="100000"/>
                      </a:srgbClr>
                    </a:gs>
                    <a:gs pos="66667">
                      <a:srgbClr val="67C8F4">
                        <a:alpha val="100000"/>
                      </a:srgbClr>
                    </a:gs>
                    <a:gs pos="100000">
                      <a:srgbClr val="0B50A3">
                        <a:alpha val="100000"/>
                      </a:srgbClr>
                    </a:gs>
                  </a:gsLst>
                  <a:lin ang="18900000"/>
                </a:gradFill>
                <a:latin typeface="Fiona"/>
                <a:ea typeface="Fiona"/>
                <a:cs typeface="Fiona"/>
                <a:sym typeface="Fiona"/>
              </a:rPr>
              <a:t>For lecturers, staff, chaplains and leaders,</a:t>
            </a:r>
          </a:p>
          <a:p>
            <a:pPr algn="l" marL="0" indent="0" lvl="0">
              <a:lnSpc>
                <a:spcPts val="6040"/>
              </a:lnSpc>
              <a:spcBef>
                <a:spcPct val="0"/>
              </a:spcBef>
            </a:pPr>
            <a:r>
              <a:rPr lang="en-US" sz="6863" strike="noStrike" u="none">
                <a:gradFill>
                  <a:gsLst>
                    <a:gs pos="0">
                      <a:srgbClr val="FFFFFF">
                        <a:alpha val="100000"/>
                      </a:srgbClr>
                    </a:gs>
                    <a:gs pos="33333">
                      <a:srgbClr val="CAE8FB">
                        <a:alpha val="100000"/>
                      </a:srgbClr>
                    </a:gs>
                    <a:gs pos="66667">
                      <a:srgbClr val="67C8F4">
                        <a:alpha val="100000"/>
                      </a:srgbClr>
                    </a:gs>
                    <a:gs pos="100000">
                      <a:srgbClr val="0B50A3">
                        <a:alpha val="100000"/>
                      </a:srgbClr>
                    </a:gs>
                  </a:gsLst>
                  <a:lin ang="18900000"/>
                </a:gradFill>
                <a:latin typeface="Fiona"/>
                <a:ea typeface="Fiona"/>
                <a:cs typeface="Fiona"/>
                <a:sym typeface="Fiona"/>
              </a:rPr>
              <a:t>that they may guide others with wisdom and compassion.</a:t>
            </a:r>
          </a:p>
          <a:p>
            <a:pPr algn="l" marL="0" indent="0" lvl="0">
              <a:lnSpc>
                <a:spcPts val="6040"/>
              </a:lnSpc>
              <a:spcBef>
                <a:spcPct val="0"/>
              </a:spcBef>
            </a:pPr>
          </a:p>
          <a:p>
            <a:pPr algn="l" marL="0" indent="0" lvl="0">
              <a:lnSpc>
                <a:spcPts val="6040"/>
              </a:lnSpc>
              <a:spcBef>
                <a:spcPct val="0"/>
              </a:spcBef>
            </a:pPr>
          </a:p>
        </p:txBody>
      </p:sp>
      <p:sp>
        <p:nvSpPr>
          <p:cNvPr name="TextBox 7" id="7"/>
          <p:cNvSpPr txBox="true"/>
          <p:nvPr/>
        </p:nvSpPr>
        <p:spPr>
          <a:xfrm rot="0">
            <a:off x="1028700" y="4780953"/>
            <a:ext cx="8503047" cy="9536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6832"/>
              </a:lnSpc>
              <a:spcBef>
                <a:spcPct val="0"/>
              </a:spcBef>
            </a:pPr>
            <a:r>
              <a:rPr lang="en-US" sz="7763" strike="noStrike" u="none">
                <a:gradFill>
                  <a:gsLst>
                    <a:gs pos="0">
                      <a:srgbClr val="FFFFFF">
                        <a:alpha val="100000"/>
                      </a:srgbClr>
                    </a:gs>
                    <a:gs pos="33333">
                      <a:srgbClr val="CAE8FB">
                        <a:alpha val="100000"/>
                      </a:srgbClr>
                    </a:gs>
                    <a:gs pos="66667">
                      <a:srgbClr val="67C8F4">
                        <a:alpha val="100000"/>
                      </a:srgbClr>
                    </a:gs>
                    <a:gs pos="100000">
                      <a:srgbClr val="0B50A3">
                        <a:alpha val="100000"/>
                      </a:srgbClr>
                    </a:gs>
                  </a:gsLst>
                  <a:lin ang="18900000"/>
                </a:gradFill>
                <a:latin typeface="Fiona"/>
                <a:ea typeface="Fiona"/>
                <a:cs typeface="Fiona"/>
                <a:sym typeface="Fiona"/>
              </a:rPr>
              <a:t>Lord, help us shine your light.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4214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>
            <a:off x="588317" y="763537"/>
            <a:ext cx="6618009" cy="8775589"/>
          </a:xfrm>
          <a:custGeom>
            <a:avLst/>
            <a:gdLst/>
            <a:ahLst/>
            <a:cxnLst/>
            <a:rect r="r" b="b" t="t" l="l"/>
            <a:pathLst>
              <a:path h="8775589" w="6618009">
                <a:moveTo>
                  <a:pt x="3924130" y="0"/>
                </a:moveTo>
                <a:lnTo>
                  <a:pt x="323850" y="0"/>
                </a:lnTo>
                <a:cubicBezTo>
                  <a:pt x="144993" y="0"/>
                  <a:pt x="0" y="144993"/>
                  <a:pt x="0" y="323850"/>
                </a:cubicBezTo>
                <a:lnTo>
                  <a:pt x="0" y="8449635"/>
                </a:lnTo>
                <a:cubicBezTo>
                  <a:pt x="0" y="8535525"/>
                  <a:pt x="34120" y="8617897"/>
                  <a:pt x="94854" y="8678632"/>
                </a:cubicBezTo>
                <a:cubicBezTo>
                  <a:pt x="155587" y="8739365"/>
                  <a:pt x="237960" y="8773485"/>
                  <a:pt x="323850" y="8773485"/>
                </a:cubicBezTo>
                <a:lnTo>
                  <a:pt x="6395716" y="8773485"/>
                </a:lnTo>
                <a:cubicBezTo>
                  <a:pt x="6395995" y="8773485"/>
                  <a:pt x="6396263" y="8773596"/>
                  <a:pt x="6396460" y="8773793"/>
                </a:cubicBezTo>
                <a:cubicBezTo>
                  <a:pt x="6396657" y="8773990"/>
                  <a:pt x="6396768" y="8774258"/>
                  <a:pt x="6396768" y="8774537"/>
                </a:cubicBezTo>
                <a:lnTo>
                  <a:pt x="6396768" y="8774537"/>
                </a:lnTo>
                <a:cubicBezTo>
                  <a:pt x="6396768" y="8774816"/>
                  <a:pt x="6396879" y="8775084"/>
                  <a:pt x="6397077" y="8775281"/>
                </a:cubicBezTo>
                <a:cubicBezTo>
                  <a:pt x="6397274" y="8775478"/>
                  <a:pt x="6397541" y="8775589"/>
                  <a:pt x="6397821" y="8775589"/>
                </a:cubicBezTo>
                <a:lnTo>
                  <a:pt x="6618010" y="8775589"/>
                </a:lnTo>
              </a:path>
            </a:pathLst>
          </a:custGeom>
          <a:ln cap="flat" w="47625">
            <a:gradFill>
              <a:gsLst>
                <a:gs pos="15000">
                  <a:srgbClr val="745BFF">
                    <a:alpha val="100000"/>
                  </a:srgbClr>
                </a:gs>
                <a:gs pos="50000">
                  <a:srgbClr val="F95BF6">
                    <a:alpha val="100000"/>
                  </a:srgbClr>
                </a:gs>
                <a:gs pos="85000">
                  <a:srgbClr val="FF7A41">
                    <a:alpha val="100000"/>
                  </a:srgbClr>
                </a:gs>
              </a:gsLst>
              <a:lin ang="1890000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Freeform 3" id="3"/>
          <p:cNvSpPr/>
          <p:nvPr/>
        </p:nvSpPr>
        <p:spPr>
          <a:xfrm>
            <a:off x="11330423" y="6536448"/>
            <a:ext cx="6514917" cy="2958527"/>
          </a:xfrm>
          <a:custGeom>
            <a:avLst/>
            <a:gdLst/>
            <a:ahLst/>
            <a:cxnLst/>
            <a:rect r="r" b="b" t="t" l="l"/>
            <a:pathLst>
              <a:path h="2958527" w="6514917">
                <a:moveTo>
                  <a:pt x="0" y="2958527"/>
                </a:moveTo>
                <a:lnTo>
                  <a:pt x="6191067" y="2958527"/>
                </a:lnTo>
                <a:cubicBezTo>
                  <a:pt x="6369924" y="2958527"/>
                  <a:pt x="6514917" y="2813535"/>
                  <a:pt x="6514917" y="2634677"/>
                </a:cubicBezTo>
                <a:lnTo>
                  <a:pt x="6514917" y="0"/>
                </a:lnTo>
              </a:path>
            </a:pathLst>
          </a:custGeom>
          <a:ln cap="flat" w="47625">
            <a:gradFill>
              <a:gsLst>
                <a:gs pos="15000">
                  <a:srgbClr val="745BFF">
                    <a:alpha val="100000"/>
                  </a:srgbClr>
                </a:gs>
                <a:gs pos="50000">
                  <a:srgbClr val="F95BF6">
                    <a:alpha val="100000"/>
                  </a:srgbClr>
                </a:gs>
                <a:gs pos="85000">
                  <a:srgbClr val="FF7A41">
                    <a:alpha val="100000"/>
                  </a:srgbClr>
                </a:gs>
              </a:gsLst>
              <a:lin ang="1890000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Freeform 4" id="4"/>
          <p:cNvSpPr/>
          <p:nvPr/>
        </p:nvSpPr>
        <p:spPr>
          <a:xfrm>
            <a:off x="5847426" y="763537"/>
            <a:ext cx="11988509" cy="5270473"/>
          </a:xfrm>
          <a:custGeom>
            <a:avLst/>
            <a:gdLst/>
            <a:ahLst/>
            <a:cxnLst/>
            <a:rect r="r" b="b" t="t" l="l"/>
            <a:pathLst>
              <a:path h="5270473" w="11988509">
                <a:moveTo>
                  <a:pt x="0" y="0"/>
                </a:moveTo>
                <a:lnTo>
                  <a:pt x="11664659" y="0"/>
                </a:lnTo>
                <a:cubicBezTo>
                  <a:pt x="11750549" y="0"/>
                  <a:pt x="11832921" y="34120"/>
                  <a:pt x="11893655" y="94854"/>
                </a:cubicBezTo>
                <a:cubicBezTo>
                  <a:pt x="11954388" y="155588"/>
                  <a:pt x="11988509" y="237960"/>
                  <a:pt x="11988509" y="323850"/>
                </a:cubicBezTo>
                <a:lnTo>
                  <a:pt x="11988509" y="5270474"/>
                </a:lnTo>
              </a:path>
            </a:pathLst>
          </a:custGeom>
          <a:ln cap="flat" w="47625">
            <a:gradFill>
              <a:gsLst>
                <a:gs pos="0">
                  <a:srgbClr val="6AE70E">
                    <a:alpha val="100000"/>
                  </a:srgbClr>
                </a:gs>
                <a:gs pos="50000">
                  <a:srgbClr val="08FDED">
                    <a:alpha val="100000"/>
                  </a:srgbClr>
                </a:gs>
                <a:gs pos="100000">
                  <a:srgbClr val="0072ED">
                    <a:alpha val="100000"/>
                  </a:srgbClr>
                </a:gs>
              </a:gsLst>
              <a:lin ang="1890000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Freeform 5" id="5"/>
          <p:cNvSpPr/>
          <p:nvPr/>
        </p:nvSpPr>
        <p:spPr>
          <a:xfrm flipH="false" flipV="false" rot="0">
            <a:off x="7280360" y="8750577"/>
            <a:ext cx="3860629" cy="1488798"/>
          </a:xfrm>
          <a:custGeom>
            <a:avLst/>
            <a:gdLst/>
            <a:ahLst/>
            <a:cxnLst/>
            <a:rect r="r" b="b" t="t" l="l"/>
            <a:pathLst>
              <a:path h="1488798" w="3860629">
                <a:moveTo>
                  <a:pt x="0" y="0"/>
                </a:moveTo>
                <a:lnTo>
                  <a:pt x="3860630" y="0"/>
                </a:lnTo>
                <a:lnTo>
                  <a:pt x="3860630" y="1488798"/>
                </a:lnTo>
                <a:lnTo>
                  <a:pt x="0" y="148879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73153" r="0" b="-86158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042088" y="1628804"/>
            <a:ext cx="16337173" cy="38889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6040"/>
              </a:lnSpc>
              <a:spcBef>
                <a:spcPct val="0"/>
              </a:spcBef>
            </a:pPr>
          </a:p>
          <a:p>
            <a:pPr algn="l" marL="0" indent="0" lvl="0">
              <a:lnSpc>
                <a:spcPts val="6040"/>
              </a:lnSpc>
              <a:spcBef>
                <a:spcPct val="0"/>
              </a:spcBef>
            </a:pPr>
            <a:r>
              <a:rPr lang="en-US" sz="6863" strike="noStrike" u="none">
                <a:gradFill>
                  <a:gsLst>
                    <a:gs pos="0">
                      <a:srgbClr val="FFFFFF">
                        <a:alpha val="100000"/>
                      </a:srgbClr>
                    </a:gs>
                    <a:gs pos="33333">
                      <a:srgbClr val="CAE8FB">
                        <a:alpha val="100000"/>
                      </a:srgbClr>
                    </a:gs>
                    <a:gs pos="66667">
                      <a:srgbClr val="67C8F4">
                        <a:alpha val="100000"/>
                      </a:srgbClr>
                    </a:gs>
                    <a:gs pos="100000">
                      <a:srgbClr val="0B50A3">
                        <a:alpha val="100000"/>
                      </a:srgbClr>
                    </a:gs>
                  </a:gsLst>
                  <a:lin ang="18900000"/>
                </a:gradFill>
                <a:latin typeface="Fiona"/>
                <a:ea typeface="Fiona"/>
                <a:cs typeface="Fiona"/>
                <a:sym typeface="Fiona"/>
              </a:rPr>
              <a:t>For students beginning a new chapter,</a:t>
            </a:r>
          </a:p>
          <a:p>
            <a:pPr algn="l" marL="0" indent="0" lvl="0">
              <a:lnSpc>
                <a:spcPts val="6040"/>
              </a:lnSpc>
              <a:spcBef>
                <a:spcPct val="0"/>
              </a:spcBef>
            </a:pPr>
            <a:r>
              <a:rPr lang="en-US" sz="6863" strike="noStrike" u="none">
                <a:gradFill>
                  <a:gsLst>
                    <a:gs pos="0">
                      <a:srgbClr val="FFFFFF">
                        <a:alpha val="100000"/>
                      </a:srgbClr>
                    </a:gs>
                    <a:gs pos="33333">
                      <a:srgbClr val="CAE8FB">
                        <a:alpha val="100000"/>
                      </a:srgbClr>
                    </a:gs>
                    <a:gs pos="66667">
                      <a:srgbClr val="67C8F4">
                        <a:alpha val="100000"/>
                      </a:srgbClr>
                    </a:gs>
                    <a:gs pos="100000">
                      <a:srgbClr val="0B50A3">
                        <a:alpha val="100000"/>
                      </a:srgbClr>
                    </a:gs>
                  </a:gsLst>
                  <a:lin ang="18900000"/>
                </a:gradFill>
                <a:latin typeface="Fiona"/>
                <a:ea typeface="Fiona"/>
                <a:cs typeface="Fiona"/>
                <a:sym typeface="Fiona"/>
              </a:rPr>
              <a:t>especially those who feel nervous or uncertain.</a:t>
            </a:r>
          </a:p>
          <a:p>
            <a:pPr algn="l" marL="0" indent="0" lvl="0">
              <a:lnSpc>
                <a:spcPts val="6040"/>
              </a:lnSpc>
              <a:spcBef>
                <a:spcPct val="0"/>
              </a:spcBef>
            </a:pPr>
          </a:p>
          <a:p>
            <a:pPr algn="l" marL="0" indent="0" lvl="0">
              <a:lnSpc>
                <a:spcPts val="6040"/>
              </a:lnSpc>
              <a:spcBef>
                <a:spcPct val="0"/>
              </a:spcBef>
            </a:pPr>
          </a:p>
        </p:txBody>
      </p:sp>
      <p:sp>
        <p:nvSpPr>
          <p:cNvPr name="TextBox 7" id="7"/>
          <p:cNvSpPr txBox="true"/>
          <p:nvPr/>
        </p:nvSpPr>
        <p:spPr>
          <a:xfrm rot="0">
            <a:off x="1028700" y="4780953"/>
            <a:ext cx="8503047" cy="9536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6832"/>
              </a:lnSpc>
              <a:spcBef>
                <a:spcPct val="0"/>
              </a:spcBef>
            </a:pPr>
            <a:r>
              <a:rPr lang="en-US" sz="7763" strike="noStrike" u="none">
                <a:gradFill>
                  <a:gsLst>
                    <a:gs pos="0">
                      <a:srgbClr val="FFFFFF">
                        <a:alpha val="100000"/>
                      </a:srgbClr>
                    </a:gs>
                    <a:gs pos="33333">
                      <a:srgbClr val="CAE8FB">
                        <a:alpha val="100000"/>
                      </a:srgbClr>
                    </a:gs>
                    <a:gs pos="66667">
                      <a:srgbClr val="67C8F4">
                        <a:alpha val="100000"/>
                      </a:srgbClr>
                    </a:gs>
                    <a:gs pos="100000">
                      <a:srgbClr val="0B50A3">
                        <a:alpha val="100000"/>
                      </a:srgbClr>
                    </a:gs>
                  </a:gsLst>
                  <a:lin ang="18900000"/>
                </a:gradFill>
                <a:latin typeface="Fiona"/>
                <a:ea typeface="Fiona"/>
                <a:cs typeface="Fiona"/>
                <a:sym typeface="Fiona"/>
              </a:rPr>
              <a:t>Lord, help us shine your light.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4214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>
            <a:off x="588317" y="763537"/>
            <a:ext cx="6618009" cy="8775589"/>
          </a:xfrm>
          <a:custGeom>
            <a:avLst/>
            <a:gdLst/>
            <a:ahLst/>
            <a:cxnLst/>
            <a:rect r="r" b="b" t="t" l="l"/>
            <a:pathLst>
              <a:path h="8775589" w="6618009">
                <a:moveTo>
                  <a:pt x="3924130" y="0"/>
                </a:moveTo>
                <a:lnTo>
                  <a:pt x="323850" y="0"/>
                </a:lnTo>
                <a:cubicBezTo>
                  <a:pt x="144993" y="0"/>
                  <a:pt x="0" y="144993"/>
                  <a:pt x="0" y="323850"/>
                </a:cubicBezTo>
                <a:lnTo>
                  <a:pt x="0" y="8449635"/>
                </a:lnTo>
                <a:cubicBezTo>
                  <a:pt x="0" y="8535525"/>
                  <a:pt x="34120" y="8617897"/>
                  <a:pt x="94854" y="8678632"/>
                </a:cubicBezTo>
                <a:cubicBezTo>
                  <a:pt x="155587" y="8739365"/>
                  <a:pt x="237960" y="8773485"/>
                  <a:pt x="323850" y="8773485"/>
                </a:cubicBezTo>
                <a:lnTo>
                  <a:pt x="6395716" y="8773485"/>
                </a:lnTo>
                <a:cubicBezTo>
                  <a:pt x="6395995" y="8773485"/>
                  <a:pt x="6396263" y="8773596"/>
                  <a:pt x="6396460" y="8773793"/>
                </a:cubicBezTo>
                <a:cubicBezTo>
                  <a:pt x="6396657" y="8773990"/>
                  <a:pt x="6396768" y="8774258"/>
                  <a:pt x="6396768" y="8774537"/>
                </a:cubicBezTo>
                <a:lnTo>
                  <a:pt x="6396768" y="8774537"/>
                </a:lnTo>
                <a:cubicBezTo>
                  <a:pt x="6396768" y="8774816"/>
                  <a:pt x="6396879" y="8775084"/>
                  <a:pt x="6397077" y="8775281"/>
                </a:cubicBezTo>
                <a:cubicBezTo>
                  <a:pt x="6397274" y="8775478"/>
                  <a:pt x="6397541" y="8775589"/>
                  <a:pt x="6397821" y="8775589"/>
                </a:cubicBezTo>
                <a:lnTo>
                  <a:pt x="6618010" y="8775589"/>
                </a:lnTo>
              </a:path>
            </a:pathLst>
          </a:custGeom>
          <a:ln cap="flat" w="47625">
            <a:gradFill>
              <a:gsLst>
                <a:gs pos="15000">
                  <a:srgbClr val="745BFF">
                    <a:alpha val="100000"/>
                  </a:srgbClr>
                </a:gs>
                <a:gs pos="50000">
                  <a:srgbClr val="F95BF6">
                    <a:alpha val="100000"/>
                  </a:srgbClr>
                </a:gs>
                <a:gs pos="85000">
                  <a:srgbClr val="FF7A41">
                    <a:alpha val="100000"/>
                  </a:srgbClr>
                </a:gs>
              </a:gsLst>
              <a:lin ang="1890000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Freeform 3" id="3"/>
          <p:cNvSpPr/>
          <p:nvPr/>
        </p:nvSpPr>
        <p:spPr>
          <a:xfrm>
            <a:off x="11330423" y="6536448"/>
            <a:ext cx="6514917" cy="2958527"/>
          </a:xfrm>
          <a:custGeom>
            <a:avLst/>
            <a:gdLst/>
            <a:ahLst/>
            <a:cxnLst/>
            <a:rect r="r" b="b" t="t" l="l"/>
            <a:pathLst>
              <a:path h="2958527" w="6514917">
                <a:moveTo>
                  <a:pt x="0" y="2958527"/>
                </a:moveTo>
                <a:lnTo>
                  <a:pt x="6191067" y="2958527"/>
                </a:lnTo>
                <a:cubicBezTo>
                  <a:pt x="6369924" y="2958527"/>
                  <a:pt x="6514917" y="2813535"/>
                  <a:pt x="6514917" y="2634677"/>
                </a:cubicBezTo>
                <a:lnTo>
                  <a:pt x="6514917" y="0"/>
                </a:lnTo>
              </a:path>
            </a:pathLst>
          </a:custGeom>
          <a:ln cap="flat" w="47625">
            <a:gradFill>
              <a:gsLst>
                <a:gs pos="15000">
                  <a:srgbClr val="745BFF">
                    <a:alpha val="100000"/>
                  </a:srgbClr>
                </a:gs>
                <a:gs pos="50000">
                  <a:srgbClr val="F95BF6">
                    <a:alpha val="100000"/>
                  </a:srgbClr>
                </a:gs>
                <a:gs pos="85000">
                  <a:srgbClr val="FF7A41">
                    <a:alpha val="100000"/>
                  </a:srgbClr>
                </a:gs>
              </a:gsLst>
              <a:lin ang="1890000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Freeform 4" id="4"/>
          <p:cNvSpPr/>
          <p:nvPr/>
        </p:nvSpPr>
        <p:spPr>
          <a:xfrm>
            <a:off x="5847426" y="763537"/>
            <a:ext cx="11988509" cy="5270473"/>
          </a:xfrm>
          <a:custGeom>
            <a:avLst/>
            <a:gdLst/>
            <a:ahLst/>
            <a:cxnLst/>
            <a:rect r="r" b="b" t="t" l="l"/>
            <a:pathLst>
              <a:path h="5270473" w="11988509">
                <a:moveTo>
                  <a:pt x="0" y="0"/>
                </a:moveTo>
                <a:lnTo>
                  <a:pt x="11664659" y="0"/>
                </a:lnTo>
                <a:cubicBezTo>
                  <a:pt x="11750549" y="0"/>
                  <a:pt x="11832921" y="34120"/>
                  <a:pt x="11893655" y="94854"/>
                </a:cubicBezTo>
                <a:cubicBezTo>
                  <a:pt x="11954388" y="155588"/>
                  <a:pt x="11988509" y="237960"/>
                  <a:pt x="11988509" y="323850"/>
                </a:cubicBezTo>
                <a:lnTo>
                  <a:pt x="11988509" y="5270474"/>
                </a:lnTo>
              </a:path>
            </a:pathLst>
          </a:custGeom>
          <a:ln cap="flat" w="47625">
            <a:gradFill>
              <a:gsLst>
                <a:gs pos="0">
                  <a:srgbClr val="6AE70E">
                    <a:alpha val="100000"/>
                  </a:srgbClr>
                </a:gs>
                <a:gs pos="50000">
                  <a:srgbClr val="08FDED">
                    <a:alpha val="100000"/>
                  </a:srgbClr>
                </a:gs>
                <a:gs pos="100000">
                  <a:srgbClr val="0072ED">
                    <a:alpha val="100000"/>
                  </a:srgbClr>
                </a:gs>
              </a:gsLst>
              <a:lin ang="1890000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Freeform 5" id="5"/>
          <p:cNvSpPr/>
          <p:nvPr/>
        </p:nvSpPr>
        <p:spPr>
          <a:xfrm flipH="false" flipV="false" rot="0">
            <a:off x="7280360" y="8750577"/>
            <a:ext cx="3860629" cy="1488798"/>
          </a:xfrm>
          <a:custGeom>
            <a:avLst/>
            <a:gdLst/>
            <a:ahLst/>
            <a:cxnLst/>
            <a:rect r="r" b="b" t="t" l="l"/>
            <a:pathLst>
              <a:path h="1488798" w="3860629">
                <a:moveTo>
                  <a:pt x="0" y="0"/>
                </a:moveTo>
                <a:lnTo>
                  <a:pt x="3860630" y="0"/>
                </a:lnTo>
                <a:lnTo>
                  <a:pt x="3860630" y="1488798"/>
                </a:lnTo>
                <a:lnTo>
                  <a:pt x="0" y="148879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73153" r="0" b="-86158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042088" y="2381017"/>
            <a:ext cx="16337173" cy="31269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6040"/>
              </a:lnSpc>
              <a:spcBef>
                <a:spcPct val="0"/>
              </a:spcBef>
            </a:pPr>
            <a:r>
              <a:rPr lang="en-US" sz="6863" strike="noStrike" u="none">
                <a:gradFill>
                  <a:gsLst>
                    <a:gs pos="0">
                      <a:srgbClr val="FFFFFF">
                        <a:alpha val="100000"/>
                      </a:srgbClr>
                    </a:gs>
                    <a:gs pos="33333">
                      <a:srgbClr val="CAE8FB">
                        <a:alpha val="100000"/>
                      </a:srgbClr>
                    </a:gs>
                    <a:gs pos="66667">
                      <a:srgbClr val="67C8F4">
                        <a:alpha val="100000"/>
                      </a:srgbClr>
                    </a:gs>
                    <a:gs pos="100000">
                      <a:srgbClr val="0B50A3">
                        <a:alpha val="100000"/>
                      </a:srgbClr>
                    </a:gs>
                  </a:gsLst>
                  <a:lin ang="18900000"/>
                </a:gradFill>
                <a:latin typeface="Fiona"/>
                <a:ea typeface="Fiona"/>
                <a:cs typeface="Fiona"/>
                <a:sym typeface="Fiona"/>
              </a:rPr>
              <a:t>For those who are lonely, struggling or carrying hidden burdens.</a:t>
            </a:r>
          </a:p>
          <a:p>
            <a:pPr algn="l" marL="0" indent="0" lvl="0">
              <a:lnSpc>
                <a:spcPts val="6040"/>
              </a:lnSpc>
              <a:spcBef>
                <a:spcPct val="0"/>
              </a:spcBef>
            </a:pPr>
          </a:p>
          <a:p>
            <a:pPr algn="l" marL="0" indent="0" lvl="0">
              <a:lnSpc>
                <a:spcPts val="6040"/>
              </a:lnSpc>
              <a:spcBef>
                <a:spcPct val="0"/>
              </a:spcBef>
            </a:pPr>
          </a:p>
          <a:p>
            <a:pPr algn="l" marL="0" indent="0" lvl="0">
              <a:lnSpc>
                <a:spcPts val="6040"/>
              </a:lnSpc>
              <a:spcBef>
                <a:spcPct val="0"/>
              </a:spcBef>
            </a:pPr>
          </a:p>
        </p:txBody>
      </p:sp>
      <p:sp>
        <p:nvSpPr>
          <p:cNvPr name="TextBox 7" id="7"/>
          <p:cNvSpPr txBox="true"/>
          <p:nvPr/>
        </p:nvSpPr>
        <p:spPr>
          <a:xfrm rot="0">
            <a:off x="1028700" y="4780953"/>
            <a:ext cx="8503047" cy="9536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6832"/>
              </a:lnSpc>
              <a:spcBef>
                <a:spcPct val="0"/>
              </a:spcBef>
            </a:pPr>
            <a:r>
              <a:rPr lang="en-US" sz="7763" strike="noStrike" u="none">
                <a:gradFill>
                  <a:gsLst>
                    <a:gs pos="0">
                      <a:srgbClr val="FFFFFF">
                        <a:alpha val="100000"/>
                      </a:srgbClr>
                    </a:gs>
                    <a:gs pos="33333">
                      <a:srgbClr val="CAE8FB">
                        <a:alpha val="100000"/>
                      </a:srgbClr>
                    </a:gs>
                    <a:gs pos="66667">
                      <a:srgbClr val="67C8F4">
                        <a:alpha val="100000"/>
                      </a:srgbClr>
                    </a:gs>
                    <a:gs pos="100000">
                      <a:srgbClr val="0B50A3">
                        <a:alpha val="100000"/>
                      </a:srgbClr>
                    </a:gs>
                  </a:gsLst>
                  <a:lin ang="18900000"/>
                </a:gradFill>
                <a:latin typeface="Fiona"/>
                <a:ea typeface="Fiona"/>
                <a:cs typeface="Fiona"/>
                <a:sym typeface="Fiona"/>
              </a:rPr>
              <a:t>Lord, help us shine your light.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4214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>
            <a:off x="588317" y="763537"/>
            <a:ext cx="6618009" cy="8775589"/>
          </a:xfrm>
          <a:custGeom>
            <a:avLst/>
            <a:gdLst/>
            <a:ahLst/>
            <a:cxnLst/>
            <a:rect r="r" b="b" t="t" l="l"/>
            <a:pathLst>
              <a:path h="8775589" w="6618009">
                <a:moveTo>
                  <a:pt x="3924130" y="0"/>
                </a:moveTo>
                <a:lnTo>
                  <a:pt x="323850" y="0"/>
                </a:lnTo>
                <a:cubicBezTo>
                  <a:pt x="144993" y="0"/>
                  <a:pt x="0" y="144993"/>
                  <a:pt x="0" y="323850"/>
                </a:cubicBezTo>
                <a:lnTo>
                  <a:pt x="0" y="8449635"/>
                </a:lnTo>
                <a:cubicBezTo>
                  <a:pt x="0" y="8535525"/>
                  <a:pt x="34120" y="8617897"/>
                  <a:pt x="94854" y="8678632"/>
                </a:cubicBezTo>
                <a:cubicBezTo>
                  <a:pt x="155587" y="8739365"/>
                  <a:pt x="237960" y="8773485"/>
                  <a:pt x="323850" y="8773485"/>
                </a:cubicBezTo>
                <a:lnTo>
                  <a:pt x="6395716" y="8773485"/>
                </a:lnTo>
                <a:cubicBezTo>
                  <a:pt x="6395995" y="8773485"/>
                  <a:pt x="6396263" y="8773596"/>
                  <a:pt x="6396460" y="8773793"/>
                </a:cubicBezTo>
                <a:cubicBezTo>
                  <a:pt x="6396657" y="8773990"/>
                  <a:pt x="6396768" y="8774258"/>
                  <a:pt x="6396768" y="8774537"/>
                </a:cubicBezTo>
                <a:lnTo>
                  <a:pt x="6396768" y="8774537"/>
                </a:lnTo>
                <a:cubicBezTo>
                  <a:pt x="6396768" y="8774816"/>
                  <a:pt x="6396879" y="8775084"/>
                  <a:pt x="6397077" y="8775281"/>
                </a:cubicBezTo>
                <a:cubicBezTo>
                  <a:pt x="6397274" y="8775478"/>
                  <a:pt x="6397541" y="8775589"/>
                  <a:pt x="6397821" y="8775589"/>
                </a:cubicBezTo>
                <a:lnTo>
                  <a:pt x="6618010" y="8775589"/>
                </a:lnTo>
              </a:path>
            </a:pathLst>
          </a:custGeom>
          <a:ln cap="flat" w="47625">
            <a:gradFill>
              <a:gsLst>
                <a:gs pos="15000">
                  <a:srgbClr val="745BFF">
                    <a:alpha val="100000"/>
                  </a:srgbClr>
                </a:gs>
                <a:gs pos="50000">
                  <a:srgbClr val="F95BF6">
                    <a:alpha val="100000"/>
                  </a:srgbClr>
                </a:gs>
                <a:gs pos="85000">
                  <a:srgbClr val="FF7A41">
                    <a:alpha val="100000"/>
                  </a:srgbClr>
                </a:gs>
              </a:gsLst>
              <a:lin ang="1890000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Freeform 3" id="3"/>
          <p:cNvSpPr/>
          <p:nvPr/>
        </p:nvSpPr>
        <p:spPr>
          <a:xfrm>
            <a:off x="11330423" y="6536448"/>
            <a:ext cx="6514917" cy="2958527"/>
          </a:xfrm>
          <a:custGeom>
            <a:avLst/>
            <a:gdLst/>
            <a:ahLst/>
            <a:cxnLst/>
            <a:rect r="r" b="b" t="t" l="l"/>
            <a:pathLst>
              <a:path h="2958527" w="6514917">
                <a:moveTo>
                  <a:pt x="0" y="2958527"/>
                </a:moveTo>
                <a:lnTo>
                  <a:pt x="6191067" y="2958527"/>
                </a:lnTo>
                <a:cubicBezTo>
                  <a:pt x="6369924" y="2958527"/>
                  <a:pt x="6514917" y="2813535"/>
                  <a:pt x="6514917" y="2634677"/>
                </a:cubicBezTo>
                <a:lnTo>
                  <a:pt x="6514917" y="0"/>
                </a:lnTo>
              </a:path>
            </a:pathLst>
          </a:custGeom>
          <a:ln cap="flat" w="47625">
            <a:gradFill>
              <a:gsLst>
                <a:gs pos="15000">
                  <a:srgbClr val="745BFF">
                    <a:alpha val="100000"/>
                  </a:srgbClr>
                </a:gs>
                <a:gs pos="50000">
                  <a:srgbClr val="F95BF6">
                    <a:alpha val="100000"/>
                  </a:srgbClr>
                </a:gs>
                <a:gs pos="85000">
                  <a:srgbClr val="FF7A41">
                    <a:alpha val="100000"/>
                  </a:srgbClr>
                </a:gs>
              </a:gsLst>
              <a:lin ang="1890000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Freeform 4" id="4"/>
          <p:cNvSpPr/>
          <p:nvPr/>
        </p:nvSpPr>
        <p:spPr>
          <a:xfrm>
            <a:off x="5847426" y="763537"/>
            <a:ext cx="11988509" cy="5270473"/>
          </a:xfrm>
          <a:custGeom>
            <a:avLst/>
            <a:gdLst/>
            <a:ahLst/>
            <a:cxnLst/>
            <a:rect r="r" b="b" t="t" l="l"/>
            <a:pathLst>
              <a:path h="5270473" w="11988509">
                <a:moveTo>
                  <a:pt x="0" y="0"/>
                </a:moveTo>
                <a:lnTo>
                  <a:pt x="11664659" y="0"/>
                </a:lnTo>
                <a:cubicBezTo>
                  <a:pt x="11750549" y="0"/>
                  <a:pt x="11832921" y="34120"/>
                  <a:pt x="11893655" y="94854"/>
                </a:cubicBezTo>
                <a:cubicBezTo>
                  <a:pt x="11954388" y="155588"/>
                  <a:pt x="11988509" y="237960"/>
                  <a:pt x="11988509" y="323850"/>
                </a:cubicBezTo>
                <a:lnTo>
                  <a:pt x="11988509" y="5270474"/>
                </a:lnTo>
              </a:path>
            </a:pathLst>
          </a:custGeom>
          <a:ln cap="flat" w="47625">
            <a:gradFill>
              <a:gsLst>
                <a:gs pos="0">
                  <a:srgbClr val="6AE70E">
                    <a:alpha val="100000"/>
                  </a:srgbClr>
                </a:gs>
                <a:gs pos="50000">
                  <a:srgbClr val="08FDED">
                    <a:alpha val="100000"/>
                  </a:srgbClr>
                </a:gs>
                <a:gs pos="100000">
                  <a:srgbClr val="0072ED">
                    <a:alpha val="100000"/>
                  </a:srgbClr>
                </a:gs>
              </a:gsLst>
              <a:lin ang="1890000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Freeform 5" id="5"/>
          <p:cNvSpPr/>
          <p:nvPr/>
        </p:nvSpPr>
        <p:spPr>
          <a:xfrm flipH="false" flipV="false" rot="0">
            <a:off x="7280360" y="8750577"/>
            <a:ext cx="3860629" cy="1488798"/>
          </a:xfrm>
          <a:custGeom>
            <a:avLst/>
            <a:gdLst/>
            <a:ahLst/>
            <a:cxnLst/>
            <a:rect r="r" b="b" t="t" l="l"/>
            <a:pathLst>
              <a:path h="1488798" w="3860629">
                <a:moveTo>
                  <a:pt x="0" y="0"/>
                </a:moveTo>
                <a:lnTo>
                  <a:pt x="3860630" y="0"/>
                </a:lnTo>
                <a:lnTo>
                  <a:pt x="3860630" y="1488798"/>
                </a:lnTo>
                <a:lnTo>
                  <a:pt x="0" y="148879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73153" r="0" b="-86158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028700" y="1690856"/>
            <a:ext cx="16337173" cy="54129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6040"/>
              </a:lnSpc>
              <a:spcBef>
                <a:spcPct val="0"/>
              </a:spcBef>
            </a:pPr>
          </a:p>
          <a:p>
            <a:pPr algn="l" marL="0" indent="0" lvl="0">
              <a:lnSpc>
                <a:spcPts val="6040"/>
              </a:lnSpc>
              <a:spcBef>
                <a:spcPct val="0"/>
              </a:spcBef>
            </a:pPr>
            <a:r>
              <a:rPr lang="en-US" sz="6863" strike="noStrike" u="none">
                <a:gradFill>
                  <a:gsLst>
                    <a:gs pos="0">
                      <a:srgbClr val="FFFFFF">
                        <a:alpha val="100000"/>
                      </a:srgbClr>
                    </a:gs>
                    <a:gs pos="33333">
                      <a:srgbClr val="CAE8FB">
                        <a:alpha val="100000"/>
                      </a:srgbClr>
                    </a:gs>
                    <a:gs pos="66667">
                      <a:srgbClr val="67C8F4">
                        <a:alpha val="100000"/>
                      </a:srgbClr>
                    </a:gs>
                    <a:gs pos="100000">
                      <a:srgbClr val="0B50A3">
                        <a:alpha val="100000"/>
                      </a:srgbClr>
                    </a:gs>
                  </a:gsLst>
                  <a:lin ang="18900000"/>
                </a:gradFill>
                <a:latin typeface="Fiona"/>
                <a:ea typeface="Fiona"/>
                <a:cs typeface="Fiona"/>
                <a:sym typeface="Fiona"/>
              </a:rPr>
              <a:t>For people experiencing poverty, conflict or injustice,</a:t>
            </a:r>
          </a:p>
          <a:p>
            <a:pPr algn="l" marL="0" indent="0" lvl="0">
              <a:lnSpc>
                <a:spcPts val="6040"/>
              </a:lnSpc>
              <a:spcBef>
                <a:spcPct val="0"/>
              </a:spcBef>
            </a:pPr>
            <a:r>
              <a:rPr lang="en-US" sz="6863" strike="noStrike" u="none">
                <a:gradFill>
                  <a:gsLst>
                    <a:gs pos="0">
                      <a:srgbClr val="FFFFFF">
                        <a:alpha val="100000"/>
                      </a:srgbClr>
                    </a:gs>
                    <a:gs pos="33333">
                      <a:srgbClr val="CAE8FB">
                        <a:alpha val="100000"/>
                      </a:srgbClr>
                    </a:gs>
                    <a:gs pos="66667">
                      <a:srgbClr val="67C8F4">
                        <a:alpha val="100000"/>
                      </a:srgbClr>
                    </a:gs>
                    <a:gs pos="100000">
                      <a:srgbClr val="0B50A3">
                        <a:alpha val="100000"/>
                      </a:srgbClr>
                    </a:gs>
                  </a:gsLst>
                  <a:lin ang="18900000"/>
                </a:gradFill>
                <a:latin typeface="Fiona"/>
                <a:ea typeface="Fiona"/>
                <a:cs typeface="Fiona"/>
                <a:sym typeface="Fiona"/>
              </a:rPr>
              <a:t>and for all who work to bring hope where it is needed most.</a:t>
            </a:r>
          </a:p>
          <a:p>
            <a:pPr algn="l" marL="0" indent="0" lvl="0">
              <a:lnSpc>
                <a:spcPts val="6040"/>
              </a:lnSpc>
              <a:spcBef>
                <a:spcPct val="0"/>
              </a:spcBef>
            </a:pPr>
          </a:p>
          <a:p>
            <a:pPr algn="l" marL="0" indent="0" lvl="0">
              <a:lnSpc>
                <a:spcPts val="6040"/>
              </a:lnSpc>
              <a:spcBef>
                <a:spcPct val="0"/>
              </a:spcBef>
            </a:pPr>
          </a:p>
          <a:p>
            <a:pPr algn="l" marL="0" indent="0" lvl="0">
              <a:lnSpc>
                <a:spcPts val="6040"/>
              </a:lnSpc>
              <a:spcBef>
                <a:spcPct val="0"/>
              </a:spcBef>
            </a:pPr>
          </a:p>
          <a:p>
            <a:pPr algn="l" marL="0" indent="0" lvl="0">
              <a:lnSpc>
                <a:spcPts val="6040"/>
              </a:lnSpc>
              <a:spcBef>
                <a:spcPct val="0"/>
              </a:spcBef>
            </a:pPr>
          </a:p>
        </p:txBody>
      </p:sp>
      <p:sp>
        <p:nvSpPr>
          <p:cNvPr name="TextBox 7" id="7"/>
          <p:cNvSpPr txBox="true"/>
          <p:nvPr/>
        </p:nvSpPr>
        <p:spPr>
          <a:xfrm rot="0">
            <a:off x="1028700" y="4780953"/>
            <a:ext cx="8503047" cy="9536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6832"/>
              </a:lnSpc>
              <a:spcBef>
                <a:spcPct val="0"/>
              </a:spcBef>
            </a:pPr>
            <a:r>
              <a:rPr lang="en-US" sz="7763" strike="noStrike" u="none">
                <a:gradFill>
                  <a:gsLst>
                    <a:gs pos="0">
                      <a:srgbClr val="FFFFFF">
                        <a:alpha val="100000"/>
                      </a:srgbClr>
                    </a:gs>
                    <a:gs pos="33333">
                      <a:srgbClr val="CAE8FB">
                        <a:alpha val="100000"/>
                      </a:srgbClr>
                    </a:gs>
                    <a:gs pos="66667">
                      <a:srgbClr val="67C8F4">
                        <a:alpha val="100000"/>
                      </a:srgbClr>
                    </a:gs>
                    <a:gs pos="100000">
                      <a:srgbClr val="0B50A3">
                        <a:alpha val="100000"/>
                      </a:srgbClr>
                    </a:gs>
                  </a:gsLst>
                  <a:lin ang="18900000"/>
                </a:gradFill>
                <a:latin typeface="Fiona"/>
                <a:ea typeface="Fiona"/>
                <a:cs typeface="Fiona"/>
                <a:sym typeface="Fiona"/>
              </a:rPr>
              <a:t>Lord, help us shine your light.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4214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>
            <a:off x="588317" y="763537"/>
            <a:ext cx="6618009" cy="8775589"/>
          </a:xfrm>
          <a:custGeom>
            <a:avLst/>
            <a:gdLst/>
            <a:ahLst/>
            <a:cxnLst/>
            <a:rect r="r" b="b" t="t" l="l"/>
            <a:pathLst>
              <a:path h="8775589" w="6618009">
                <a:moveTo>
                  <a:pt x="3924130" y="0"/>
                </a:moveTo>
                <a:lnTo>
                  <a:pt x="323850" y="0"/>
                </a:lnTo>
                <a:cubicBezTo>
                  <a:pt x="144993" y="0"/>
                  <a:pt x="0" y="144993"/>
                  <a:pt x="0" y="323850"/>
                </a:cubicBezTo>
                <a:lnTo>
                  <a:pt x="0" y="8449635"/>
                </a:lnTo>
                <a:cubicBezTo>
                  <a:pt x="0" y="8535525"/>
                  <a:pt x="34120" y="8617897"/>
                  <a:pt x="94854" y="8678632"/>
                </a:cubicBezTo>
                <a:cubicBezTo>
                  <a:pt x="155587" y="8739365"/>
                  <a:pt x="237960" y="8773485"/>
                  <a:pt x="323850" y="8773485"/>
                </a:cubicBezTo>
                <a:lnTo>
                  <a:pt x="6395716" y="8773485"/>
                </a:lnTo>
                <a:cubicBezTo>
                  <a:pt x="6395995" y="8773485"/>
                  <a:pt x="6396263" y="8773596"/>
                  <a:pt x="6396460" y="8773793"/>
                </a:cubicBezTo>
                <a:cubicBezTo>
                  <a:pt x="6396657" y="8773990"/>
                  <a:pt x="6396768" y="8774258"/>
                  <a:pt x="6396768" y="8774537"/>
                </a:cubicBezTo>
                <a:lnTo>
                  <a:pt x="6396768" y="8774537"/>
                </a:lnTo>
                <a:cubicBezTo>
                  <a:pt x="6396768" y="8774816"/>
                  <a:pt x="6396879" y="8775084"/>
                  <a:pt x="6397077" y="8775281"/>
                </a:cubicBezTo>
                <a:cubicBezTo>
                  <a:pt x="6397274" y="8775478"/>
                  <a:pt x="6397541" y="8775589"/>
                  <a:pt x="6397821" y="8775589"/>
                </a:cubicBezTo>
                <a:lnTo>
                  <a:pt x="6618010" y="8775589"/>
                </a:lnTo>
              </a:path>
            </a:pathLst>
          </a:custGeom>
          <a:ln cap="flat" w="47625">
            <a:gradFill>
              <a:gsLst>
                <a:gs pos="15000">
                  <a:srgbClr val="745BFF">
                    <a:alpha val="100000"/>
                  </a:srgbClr>
                </a:gs>
                <a:gs pos="50000">
                  <a:srgbClr val="F95BF6">
                    <a:alpha val="100000"/>
                  </a:srgbClr>
                </a:gs>
                <a:gs pos="85000">
                  <a:srgbClr val="FF7A41">
                    <a:alpha val="100000"/>
                  </a:srgbClr>
                </a:gs>
              </a:gsLst>
              <a:lin ang="1890000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Freeform 3" id="3"/>
          <p:cNvSpPr/>
          <p:nvPr/>
        </p:nvSpPr>
        <p:spPr>
          <a:xfrm>
            <a:off x="11330423" y="6536448"/>
            <a:ext cx="6514917" cy="2958527"/>
          </a:xfrm>
          <a:custGeom>
            <a:avLst/>
            <a:gdLst/>
            <a:ahLst/>
            <a:cxnLst/>
            <a:rect r="r" b="b" t="t" l="l"/>
            <a:pathLst>
              <a:path h="2958527" w="6514917">
                <a:moveTo>
                  <a:pt x="0" y="2958527"/>
                </a:moveTo>
                <a:lnTo>
                  <a:pt x="6191067" y="2958527"/>
                </a:lnTo>
                <a:cubicBezTo>
                  <a:pt x="6369924" y="2958527"/>
                  <a:pt x="6514917" y="2813535"/>
                  <a:pt x="6514917" y="2634677"/>
                </a:cubicBezTo>
                <a:lnTo>
                  <a:pt x="6514917" y="0"/>
                </a:lnTo>
              </a:path>
            </a:pathLst>
          </a:custGeom>
          <a:ln cap="flat" w="47625">
            <a:gradFill>
              <a:gsLst>
                <a:gs pos="15000">
                  <a:srgbClr val="745BFF">
                    <a:alpha val="100000"/>
                  </a:srgbClr>
                </a:gs>
                <a:gs pos="50000">
                  <a:srgbClr val="F95BF6">
                    <a:alpha val="100000"/>
                  </a:srgbClr>
                </a:gs>
                <a:gs pos="85000">
                  <a:srgbClr val="FF7A41">
                    <a:alpha val="100000"/>
                  </a:srgbClr>
                </a:gs>
              </a:gsLst>
              <a:lin ang="1890000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Freeform 4" id="4"/>
          <p:cNvSpPr/>
          <p:nvPr/>
        </p:nvSpPr>
        <p:spPr>
          <a:xfrm>
            <a:off x="5847426" y="763537"/>
            <a:ext cx="11988509" cy="5270473"/>
          </a:xfrm>
          <a:custGeom>
            <a:avLst/>
            <a:gdLst/>
            <a:ahLst/>
            <a:cxnLst/>
            <a:rect r="r" b="b" t="t" l="l"/>
            <a:pathLst>
              <a:path h="5270473" w="11988509">
                <a:moveTo>
                  <a:pt x="0" y="0"/>
                </a:moveTo>
                <a:lnTo>
                  <a:pt x="11664659" y="0"/>
                </a:lnTo>
                <a:cubicBezTo>
                  <a:pt x="11750549" y="0"/>
                  <a:pt x="11832921" y="34120"/>
                  <a:pt x="11893655" y="94854"/>
                </a:cubicBezTo>
                <a:cubicBezTo>
                  <a:pt x="11954388" y="155588"/>
                  <a:pt x="11988509" y="237960"/>
                  <a:pt x="11988509" y="323850"/>
                </a:cubicBezTo>
                <a:lnTo>
                  <a:pt x="11988509" y="5270474"/>
                </a:lnTo>
              </a:path>
            </a:pathLst>
          </a:custGeom>
          <a:ln cap="flat" w="47625">
            <a:gradFill>
              <a:gsLst>
                <a:gs pos="0">
                  <a:srgbClr val="6AE70E">
                    <a:alpha val="100000"/>
                  </a:srgbClr>
                </a:gs>
                <a:gs pos="50000">
                  <a:srgbClr val="08FDED">
                    <a:alpha val="100000"/>
                  </a:srgbClr>
                </a:gs>
                <a:gs pos="100000">
                  <a:srgbClr val="0072ED">
                    <a:alpha val="100000"/>
                  </a:srgbClr>
                </a:gs>
              </a:gsLst>
              <a:lin ang="1890000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Freeform 5" id="5"/>
          <p:cNvSpPr/>
          <p:nvPr/>
        </p:nvSpPr>
        <p:spPr>
          <a:xfrm flipH="false" flipV="false" rot="0">
            <a:off x="7280360" y="8750577"/>
            <a:ext cx="3860629" cy="1488798"/>
          </a:xfrm>
          <a:custGeom>
            <a:avLst/>
            <a:gdLst/>
            <a:ahLst/>
            <a:cxnLst/>
            <a:rect r="r" b="b" t="t" l="l"/>
            <a:pathLst>
              <a:path h="1488798" w="3860629">
                <a:moveTo>
                  <a:pt x="0" y="0"/>
                </a:moveTo>
                <a:lnTo>
                  <a:pt x="3860630" y="0"/>
                </a:lnTo>
                <a:lnTo>
                  <a:pt x="3860630" y="1488798"/>
                </a:lnTo>
                <a:lnTo>
                  <a:pt x="0" y="148879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73153" r="0" b="-86158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028700" y="963562"/>
            <a:ext cx="16337173" cy="46509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6040"/>
              </a:lnSpc>
              <a:spcBef>
                <a:spcPct val="0"/>
              </a:spcBef>
            </a:pPr>
          </a:p>
          <a:p>
            <a:pPr algn="l" marL="0" indent="0" lvl="0">
              <a:lnSpc>
                <a:spcPts val="6040"/>
              </a:lnSpc>
              <a:spcBef>
                <a:spcPct val="0"/>
              </a:spcBef>
            </a:pPr>
          </a:p>
          <a:p>
            <a:pPr algn="l" marL="0" indent="0" lvl="0">
              <a:lnSpc>
                <a:spcPts val="6040"/>
              </a:lnSpc>
              <a:spcBef>
                <a:spcPct val="0"/>
              </a:spcBef>
            </a:pPr>
            <a:r>
              <a:rPr lang="en-US" sz="6863" strike="noStrike" u="none">
                <a:gradFill>
                  <a:gsLst>
                    <a:gs pos="0">
                      <a:srgbClr val="FFFFFF">
                        <a:alpha val="100000"/>
                      </a:srgbClr>
                    </a:gs>
                    <a:gs pos="33333">
                      <a:srgbClr val="CAE8FB">
                        <a:alpha val="100000"/>
                      </a:srgbClr>
                    </a:gs>
                    <a:gs pos="66667">
                      <a:srgbClr val="67C8F4">
                        <a:alpha val="100000"/>
                      </a:srgbClr>
                    </a:gs>
                    <a:gs pos="100000">
                      <a:srgbClr val="0B50A3">
                        <a:alpha val="100000"/>
                      </a:srgbClr>
                    </a:gs>
                  </a:gsLst>
                  <a:lin ang="18900000"/>
                </a:gradFill>
                <a:latin typeface="Fiona"/>
                <a:ea typeface="Fiona"/>
                <a:cs typeface="Fiona"/>
                <a:sym typeface="Fiona"/>
              </a:rPr>
              <a:t>For the Vincentian family throughout the world,</a:t>
            </a:r>
          </a:p>
          <a:p>
            <a:pPr algn="l" marL="0" indent="0" lvl="0">
              <a:lnSpc>
                <a:spcPts val="6040"/>
              </a:lnSpc>
              <a:spcBef>
                <a:spcPct val="0"/>
              </a:spcBef>
            </a:pPr>
            <a:r>
              <a:rPr lang="en-US" sz="6863" strike="noStrike" u="none">
                <a:gradFill>
                  <a:gsLst>
                    <a:gs pos="0">
                      <a:srgbClr val="FFFFFF">
                        <a:alpha val="100000"/>
                      </a:srgbClr>
                    </a:gs>
                    <a:gs pos="33333">
                      <a:srgbClr val="CAE8FB">
                        <a:alpha val="100000"/>
                      </a:srgbClr>
                    </a:gs>
                    <a:gs pos="66667">
                      <a:srgbClr val="67C8F4">
                        <a:alpha val="100000"/>
                      </a:srgbClr>
                    </a:gs>
                    <a:gs pos="100000">
                      <a:srgbClr val="0B50A3">
                        <a:alpha val="100000"/>
                      </a:srgbClr>
                    </a:gs>
                  </a:gsLst>
                  <a:lin ang="18900000"/>
                </a:gradFill>
                <a:latin typeface="Fiona"/>
                <a:ea typeface="Fiona"/>
                <a:cs typeface="Fiona"/>
                <a:sym typeface="Fiona"/>
              </a:rPr>
              <a:t>that we may recognise Christ in those we serve.</a:t>
            </a:r>
          </a:p>
          <a:p>
            <a:pPr algn="l" marL="0" indent="0" lvl="0">
              <a:lnSpc>
                <a:spcPts val="6040"/>
              </a:lnSpc>
              <a:spcBef>
                <a:spcPct val="0"/>
              </a:spcBef>
            </a:pPr>
          </a:p>
          <a:p>
            <a:pPr algn="l" marL="0" indent="0" lvl="0">
              <a:lnSpc>
                <a:spcPts val="6040"/>
              </a:lnSpc>
              <a:spcBef>
                <a:spcPct val="0"/>
              </a:spcBef>
            </a:pPr>
          </a:p>
        </p:txBody>
      </p:sp>
      <p:sp>
        <p:nvSpPr>
          <p:cNvPr name="TextBox 7" id="7"/>
          <p:cNvSpPr txBox="true"/>
          <p:nvPr/>
        </p:nvSpPr>
        <p:spPr>
          <a:xfrm rot="0">
            <a:off x="1028700" y="4780953"/>
            <a:ext cx="8503047" cy="9536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6832"/>
              </a:lnSpc>
              <a:spcBef>
                <a:spcPct val="0"/>
              </a:spcBef>
            </a:pPr>
            <a:r>
              <a:rPr lang="en-US" sz="7763" strike="noStrike" u="none">
                <a:gradFill>
                  <a:gsLst>
                    <a:gs pos="0">
                      <a:srgbClr val="FFFFFF">
                        <a:alpha val="100000"/>
                      </a:srgbClr>
                    </a:gs>
                    <a:gs pos="33333">
                      <a:srgbClr val="CAE8FB">
                        <a:alpha val="100000"/>
                      </a:srgbClr>
                    </a:gs>
                    <a:gs pos="66667">
                      <a:srgbClr val="67C8F4">
                        <a:alpha val="100000"/>
                      </a:srgbClr>
                    </a:gs>
                    <a:gs pos="100000">
                      <a:srgbClr val="0B50A3">
                        <a:alpha val="100000"/>
                      </a:srgbClr>
                    </a:gs>
                  </a:gsLst>
                  <a:lin ang="18900000"/>
                </a:gradFill>
                <a:latin typeface="Fiona"/>
                <a:ea typeface="Fiona"/>
                <a:cs typeface="Fiona"/>
                <a:sym typeface="Fiona"/>
              </a:rPr>
              <a:t>Lord, help us shine your light.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DAHQBR1nOEY</dc:identifier>
  <dcterms:modified xsi:type="dcterms:W3CDTF">2011-08-01T06:04:30Z</dcterms:modified>
  <cp:revision>1</cp:revision>
  <dc:title>SVP1833-Many stories, one light Intercessions</dc:title>
</cp:coreProperties>
</file>