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Fiona" charset="1" panose="00000000000000000000"/>
      <p:regular r:id="rId12"/>
    </p:embeddedFont>
    <p:embeddedFont>
      <p:font typeface="Poppins" charset="1" panose="000005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7206327" y="6053640"/>
            <a:ext cx="10629608" cy="3441336"/>
          </a:xfrm>
          <a:custGeom>
            <a:avLst/>
            <a:gdLst/>
            <a:ahLst/>
            <a:cxnLst/>
            <a:rect r="r" b="b" t="t" l="l"/>
            <a:pathLst>
              <a:path h="3441336" w="10629608">
                <a:moveTo>
                  <a:pt x="0" y="0"/>
                </a:moveTo>
                <a:lnTo>
                  <a:pt x="10629608" y="0"/>
                </a:lnTo>
                <a:lnTo>
                  <a:pt x="10629608" y="3441336"/>
                </a:lnTo>
                <a:lnTo>
                  <a:pt x="0" y="3441336"/>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Freeform 7" id="7"/>
          <p:cNvSpPr/>
          <p:nvPr/>
        </p:nvSpPr>
        <p:spPr>
          <a:xfrm flipH="false" flipV="false" rot="0">
            <a:off x="13224633" y="5826427"/>
            <a:ext cx="2719555" cy="1947881"/>
          </a:xfrm>
          <a:custGeom>
            <a:avLst/>
            <a:gdLst/>
            <a:ahLst/>
            <a:cxnLst/>
            <a:rect r="r" b="b" t="t" l="l"/>
            <a:pathLst>
              <a:path h="1947881" w="2719555">
                <a:moveTo>
                  <a:pt x="0" y="0"/>
                </a:moveTo>
                <a:lnTo>
                  <a:pt x="2719555" y="0"/>
                </a:lnTo>
                <a:lnTo>
                  <a:pt x="2719555" y="1947881"/>
                </a:lnTo>
                <a:lnTo>
                  <a:pt x="0" y="1947881"/>
                </a:lnTo>
                <a:lnTo>
                  <a:pt x="0" y="0"/>
                </a:lnTo>
                <a:close/>
              </a:path>
            </a:pathLst>
          </a:custGeom>
          <a:blipFill>
            <a:blip r:embed="rId4"/>
            <a:stretch>
              <a:fillRect l="0" t="0" r="0" b="0"/>
            </a:stretch>
          </a:blipFill>
        </p:spPr>
      </p:sp>
      <p:sp>
        <p:nvSpPr>
          <p:cNvPr name="Freeform 8" id="8"/>
          <p:cNvSpPr/>
          <p:nvPr/>
        </p:nvSpPr>
        <p:spPr>
          <a:xfrm flipH="false" flipV="false" rot="0">
            <a:off x="12380819" y="5442223"/>
            <a:ext cx="1969581" cy="2036221"/>
          </a:xfrm>
          <a:custGeom>
            <a:avLst/>
            <a:gdLst/>
            <a:ahLst/>
            <a:cxnLst/>
            <a:rect r="r" b="b" t="t" l="l"/>
            <a:pathLst>
              <a:path h="2036221" w="1969581">
                <a:moveTo>
                  <a:pt x="0" y="0"/>
                </a:moveTo>
                <a:lnTo>
                  <a:pt x="1969580" y="0"/>
                </a:lnTo>
                <a:lnTo>
                  <a:pt x="1969580" y="2036221"/>
                </a:lnTo>
                <a:lnTo>
                  <a:pt x="0" y="2036221"/>
                </a:lnTo>
                <a:lnTo>
                  <a:pt x="0" y="0"/>
                </a:lnTo>
                <a:close/>
              </a:path>
            </a:pathLst>
          </a:custGeom>
          <a:blipFill>
            <a:blip r:embed="rId5"/>
            <a:stretch>
              <a:fillRect l="0" t="0" r="0" b="0"/>
            </a:stretch>
          </a:blipFill>
        </p:spPr>
      </p:sp>
      <p:sp>
        <p:nvSpPr>
          <p:cNvPr name="TextBox 9" id="9"/>
          <p:cNvSpPr txBox="true"/>
          <p:nvPr/>
        </p:nvSpPr>
        <p:spPr>
          <a:xfrm rot="0">
            <a:off x="1162050" y="1285819"/>
            <a:ext cx="10981622" cy="7839843"/>
          </a:xfrm>
          <a:prstGeom prst="rect">
            <a:avLst/>
          </a:prstGeom>
        </p:spPr>
        <p:txBody>
          <a:bodyPr anchor="t" rtlCol="false" tIns="0" lIns="0" bIns="0" rIns="0">
            <a:spAutoFit/>
          </a:bodyPr>
          <a:lstStyle/>
          <a:p>
            <a:pPr algn="l" marL="0" indent="0" lvl="0">
              <a:lnSpc>
                <a:spcPts val="5172"/>
              </a:lnSpc>
              <a:spcBef>
                <a:spcPct val="0"/>
              </a:spcBef>
            </a:pPr>
            <a:r>
              <a:rPr lang="en-US" sz="5878"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"You are the </a:t>
            </a:r>
            <a:r>
              <a:rPr lang="en-US" sz="5878" strike="noStrike" u="none">
                <a:solidFill>
                  <a:srgbClr val="FFFFFF"/>
                </a:solidFill>
                <a:latin typeface="Fiona"/>
                <a:ea typeface="Fiona"/>
                <a:cs typeface="Fiona"/>
                <a:sym typeface="Fiona"/>
              </a:rPr>
              <a:t>light </a:t>
            </a:r>
            <a:r>
              <a:rPr lang="en-US" sz="5878"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of the world.</a:t>
            </a:r>
          </a:p>
          <a:p>
            <a:pPr algn="l" marL="0" indent="0" lvl="0">
              <a:lnSpc>
                <a:spcPts val="5172"/>
              </a:lnSpc>
              <a:spcBef>
                <a:spcPct val="0"/>
              </a:spcBef>
            </a:pPr>
          </a:p>
          <a:p>
            <a:pPr algn="l" marL="0" indent="0" lvl="0">
              <a:lnSpc>
                <a:spcPts val="5172"/>
              </a:lnSpc>
              <a:spcBef>
                <a:spcPct val="0"/>
              </a:spcBef>
            </a:pPr>
            <a:r>
              <a:rPr lang="en-US" sz="5878"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 town built on a hill cannot be hidden.</a:t>
            </a:r>
          </a:p>
          <a:p>
            <a:pPr algn="l" marL="0" indent="0" lvl="0">
              <a:lnSpc>
                <a:spcPts val="5172"/>
              </a:lnSpc>
              <a:spcBef>
                <a:spcPct val="0"/>
              </a:spcBef>
            </a:pPr>
          </a:p>
          <a:p>
            <a:pPr algn="l" marL="0" indent="0" lvl="0">
              <a:lnSpc>
                <a:spcPts val="5172"/>
              </a:lnSpc>
              <a:spcBef>
                <a:spcPct val="0"/>
              </a:spcBef>
            </a:pPr>
            <a:r>
              <a:rPr lang="en-US" sz="5878"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Neither do people light a lamp and put it under a bowl. Instead they put it on its stand, and it gives light to everyone in the house.</a:t>
            </a:r>
          </a:p>
          <a:p>
            <a:pPr algn="l" marL="0" indent="0" lvl="0">
              <a:lnSpc>
                <a:spcPts val="5172"/>
              </a:lnSpc>
              <a:spcBef>
                <a:spcPct val="0"/>
              </a:spcBef>
            </a:pPr>
          </a:p>
          <a:p>
            <a:pPr algn="l" marL="0" indent="0" lvl="0">
              <a:lnSpc>
                <a:spcPts val="5172"/>
              </a:lnSpc>
              <a:spcBef>
                <a:spcPct val="0"/>
              </a:spcBef>
            </a:pPr>
            <a:r>
              <a:rPr lang="en-US" sz="5878"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the same way, let your light shine before others, that they may see your good deeds and glorify your Father in heaven."</a:t>
            </a:r>
          </a:p>
          <a:p>
            <a:pPr algn="l" marL="0" indent="0" lvl="0">
              <a:lnSpc>
                <a:spcPts val="5172"/>
              </a:lnSpc>
              <a:spcBef>
                <a:spcPct val="0"/>
              </a:spcBef>
            </a:pPr>
          </a:p>
        </p:txBody>
      </p:sp>
      <p:sp>
        <p:nvSpPr>
          <p:cNvPr name="TextBox 10" id="10"/>
          <p:cNvSpPr txBox="true"/>
          <p:nvPr/>
        </p:nvSpPr>
        <p:spPr>
          <a:xfrm rot="0">
            <a:off x="15853184" y="9092882"/>
            <a:ext cx="1606451" cy="283210"/>
          </a:xfrm>
          <a:prstGeom prst="rect">
            <a:avLst/>
          </a:prstGeom>
        </p:spPr>
        <p:txBody>
          <a:bodyPr anchor="t" rtlCol="false" tIns="0" lIns="0" bIns="0" rIns="0">
            <a:spAutoFit/>
          </a:bodyPr>
          <a:lstStyle/>
          <a:p>
            <a:pPr algn="ctr">
              <a:lnSpc>
                <a:spcPts val="2239"/>
              </a:lnSpc>
              <a:spcBef>
                <a:spcPct val="0"/>
              </a:spcBef>
            </a:pPr>
            <a:r>
              <a:rPr lang="en-US" sz="1599">
                <a:solidFill>
                  <a:srgbClr val="FFFFFF"/>
                </a:solidFill>
                <a:latin typeface="Poppins"/>
                <a:ea typeface="Poppins"/>
                <a:cs typeface="Poppins"/>
                <a:sym typeface="Poppins"/>
              </a:rPr>
              <a:t>Matthew 5:14-16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TextBox 2" id="2"/>
          <p:cNvSpPr txBox="true"/>
          <p:nvPr/>
        </p:nvSpPr>
        <p:spPr>
          <a:xfrm rot="0">
            <a:off x="1304003" y="1780452"/>
            <a:ext cx="8176954" cy="6747394"/>
          </a:xfrm>
          <a:prstGeom prst="rect">
            <a:avLst/>
          </a:prstGeom>
        </p:spPr>
        <p:txBody>
          <a:bodyPr anchor="t" rtlCol="false" tIns="0" lIns="0" bIns="0" rIns="0">
            <a:spAutoFit/>
          </a:bodyPr>
          <a:lstStyle/>
          <a:p>
            <a:pPr algn="l" marL="0" indent="0" lvl="0">
              <a:lnSpc>
                <a:spcPts val="13153"/>
              </a:lnSpc>
              <a:spcBef>
                <a:spcPct val="0"/>
              </a:spcBef>
            </a:pPr>
            <a:r>
              <a:rPr lang="en-US" sz="1494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"Shine among them like stars in the sky."</a:t>
            </a:r>
          </a:p>
        </p:txBody>
      </p:sp>
      <p:sp>
        <p:nvSpPr>
          <p:cNvPr name="Freeform 3" id="3"/>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7" id="7"/>
          <p:cNvSpPr/>
          <p:nvPr/>
        </p:nvSpPr>
        <p:spPr>
          <a:xfrm flipH="false" flipV="false" rot="0">
            <a:off x="9480956" y="1028700"/>
            <a:ext cx="8157591" cy="8229600"/>
          </a:xfrm>
          <a:custGeom>
            <a:avLst/>
            <a:gdLst/>
            <a:ahLst/>
            <a:cxnLst/>
            <a:rect r="r" b="b" t="t" l="l"/>
            <a:pathLst>
              <a:path h="8229600" w="8157591">
                <a:moveTo>
                  <a:pt x="0" y="0"/>
                </a:moveTo>
                <a:lnTo>
                  <a:pt x="8157591" y="0"/>
                </a:lnTo>
                <a:lnTo>
                  <a:pt x="8157591" y="8229600"/>
                </a:lnTo>
                <a:lnTo>
                  <a:pt x="0" y="8229600"/>
                </a:lnTo>
                <a:lnTo>
                  <a:pt x="0" y="0"/>
                </a:lnTo>
                <a:close/>
              </a:path>
            </a:pathLst>
          </a:custGeom>
          <a:blipFill>
            <a:blip r:embed="rId3"/>
            <a:stretch>
              <a:fillRect l="0" t="0" r="0" b="0"/>
            </a:stretch>
          </a:blipFill>
        </p:spPr>
      </p:sp>
      <p:sp>
        <p:nvSpPr>
          <p:cNvPr name="TextBox 8" id="8"/>
          <p:cNvSpPr txBox="true"/>
          <p:nvPr/>
        </p:nvSpPr>
        <p:spPr>
          <a:xfrm rot="0">
            <a:off x="14408124" y="8928495"/>
            <a:ext cx="2851176" cy="447598"/>
          </a:xfrm>
          <a:prstGeom prst="rect">
            <a:avLst/>
          </a:prstGeom>
        </p:spPr>
        <p:txBody>
          <a:bodyPr anchor="t" rtlCol="false" tIns="0" lIns="0" bIns="0" rIns="0">
            <a:spAutoFit/>
          </a:bodyPr>
          <a:lstStyle/>
          <a:p>
            <a:pPr algn="ctr">
              <a:lnSpc>
                <a:spcPts val="3531"/>
              </a:lnSpc>
              <a:spcBef>
                <a:spcPct val="0"/>
              </a:spcBef>
            </a:pPr>
            <a:r>
              <a:rPr lang="en-US" sz="2522">
                <a:solidFill>
                  <a:srgbClr val="FFFFFF"/>
                </a:solidFill>
                <a:latin typeface="Poppins"/>
                <a:ea typeface="Poppins"/>
                <a:cs typeface="Poppins"/>
                <a:sym typeface="Poppins"/>
              </a:rPr>
              <a:t>Philippians 2:14-16</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TextBox 2" id="2"/>
          <p:cNvSpPr txBox="true"/>
          <p:nvPr/>
        </p:nvSpPr>
        <p:spPr>
          <a:xfrm rot="0">
            <a:off x="5781616" y="1390650"/>
            <a:ext cx="12054319" cy="6877354"/>
          </a:xfrm>
          <a:prstGeom prst="rect">
            <a:avLst/>
          </a:prstGeom>
        </p:spPr>
        <p:txBody>
          <a:bodyPr anchor="t" rtlCol="false" tIns="0" lIns="0" bIns="0" rIns="0">
            <a:spAutoFit/>
          </a:bodyPr>
          <a:lstStyle/>
          <a:p>
            <a:pPr algn="l" marL="0" indent="0" lvl="0">
              <a:lnSpc>
                <a:spcPts val="10648"/>
              </a:lnSpc>
              <a:spcBef>
                <a:spcPct val="0"/>
              </a:spcBef>
            </a:pPr>
            <a:r>
              <a:rPr lang="en-US" sz="121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"You are no longer strangers and aliens, but citizens with the saints and members of the household of God."</a:t>
            </a:r>
          </a:p>
        </p:txBody>
      </p:sp>
      <p:sp>
        <p:nvSpPr>
          <p:cNvPr name="Freeform 3" id="3"/>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flipH="false" flipV="false" rot="0">
            <a:off x="5781616" y="3101478"/>
            <a:ext cx="2515709" cy="3627301"/>
          </a:xfrm>
          <a:custGeom>
            <a:avLst/>
            <a:gdLst/>
            <a:ahLst/>
            <a:cxnLst/>
            <a:rect r="r" b="b" t="t" l="l"/>
            <a:pathLst>
              <a:path h="3627301" w="2515709">
                <a:moveTo>
                  <a:pt x="0" y="0"/>
                </a:moveTo>
                <a:lnTo>
                  <a:pt x="2515709" y="0"/>
                </a:lnTo>
                <a:lnTo>
                  <a:pt x="2515709" y="3627301"/>
                </a:lnTo>
                <a:lnTo>
                  <a:pt x="0" y="3627301"/>
                </a:lnTo>
                <a:lnTo>
                  <a:pt x="0" y="0"/>
                </a:lnTo>
                <a:close/>
              </a:path>
            </a:pathLst>
          </a:custGeom>
          <a:blipFill>
            <a:blip r:embed="rId2"/>
            <a:stretch>
              <a:fillRect l="0" t="0" r="0" b="0"/>
            </a:stretch>
          </a:blipFill>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Freeform 7" id="7"/>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8" id="8"/>
          <p:cNvSpPr/>
          <p:nvPr/>
        </p:nvSpPr>
        <p:spPr>
          <a:xfrm flipH="false" flipV="false" rot="0">
            <a:off x="513610" y="4199257"/>
            <a:ext cx="5077506" cy="5059043"/>
          </a:xfrm>
          <a:custGeom>
            <a:avLst/>
            <a:gdLst/>
            <a:ahLst/>
            <a:cxnLst/>
            <a:rect r="r" b="b" t="t" l="l"/>
            <a:pathLst>
              <a:path h="5059043" w="5077506">
                <a:moveTo>
                  <a:pt x="0" y="0"/>
                </a:moveTo>
                <a:lnTo>
                  <a:pt x="5077506" y="0"/>
                </a:lnTo>
                <a:lnTo>
                  <a:pt x="5077506" y="5059043"/>
                </a:lnTo>
                <a:lnTo>
                  <a:pt x="0" y="5059043"/>
                </a:lnTo>
                <a:lnTo>
                  <a:pt x="0" y="0"/>
                </a:lnTo>
                <a:close/>
              </a:path>
            </a:pathLst>
          </a:custGeom>
          <a:blipFill>
            <a:blip r:embed="rId4"/>
            <a:stretch>
              <a:fillRect l="0" t="0" r="0" b="0"/>
            </a:stretch>
          </a:blipFill>
        </p:spPr>
      </p:sp>
      <p:sp>
        <p:nvSpPr>
          <p:cNvPr name="TextBox 9" id="9"/>
          <p:cNvSpPr txBox="true"/>
          <p:nvPr/>
        </p:nvSpPr>
        <p:spPr>
          <a:xfrm rot="0">
            <a:off x="14998005" y="8798493"/>
            <a:ext cx="2261295" cy="459807"/>
          </a:xfrm>
          <a:prstGeom prst="rect">
            <a:avLst/>
          </a:prstGeom>
        </p:spPr>
        <p:txBody>
          <a:bodyPr anchor="t" rtlCol="false" tIns="0" lIns="0" bIns="0" rIns="0">
            <a:spAutoFit/>
          </a:bodyPr>
          <a:lstStyle/>
          <a:p>
            <a:pPr algn="ctr" marL="0" indent="0" lvl="0">
              <a:lnSpc>
                <a:spcPts val="3531"/>
              </a:lnSpc>
              <a:spcBef>
                <a:spcPct val="0"/>
              </a:spcBef>
            </a:pPr>
            <a:r>
              <a:rPr lang="en-US" sz="2522" strike="noStrike" u="none">
                <a:solidFill>
                  <a:srgbClr val="FFFFFF"/>
                </a:solidFill>
                <a:latin typeface="Poppins"/>
                <a:ea typeface="Poppins"/>
                <a:cs typeface="Poppins"/>
                <a:sym typeface="Poppins"/>
              </a:rPr>
              <a:t>Ephesians 2:19</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TextBox 2" id="2"/>
          <p:cNvSpPr txBox="true"/>
          <p:nvPr/>
        </p:nvSpPr>
        <p:spPr>
          <a:xfrm rot="0">
            <a:off x="5028278" y="954037"/>
            <a:ext cx="12505317" cy="7952650"/>
          </a:xfrm>
          <a:prstGeom prst="rect">
            <a:avLst/>
          </a:prstGeom>
        </p:spPr>
        <p:txBody>
          <a:bodyPr anchor="t" rtlCol="false" tIns="0" lIns="0" bIns="0" rIns="0">
            <a:spAutoFit/>
          </a:bodyPr>
          <a:lstStyle/>
          <a:p>
            <a:pPr algn="l" marL="0" indent="0" lvl="0">
              <a:lnSpc>
                <a:spcPts val="10296"/>
              </a:lnSpc>
              <a:spcBef>
                <a:spcPct val="0"/>
              </a:spcBef>
            </a:pP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No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ne</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lighti</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 a</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l</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amp hid</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er</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 jar, or put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it u</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er</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b</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but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pu</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ts it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on a</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lamp</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stand</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so th</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hose</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enter may see</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light</a:t>
            </a:r>
            <a:r>
              <a:rPr lang="en-US" sz="117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p:txBody>
      </p:sp>
      <p:sp>
        <p:nvSpPr>
          <p:cNvPr name="Freeform 3" id="3"/>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7" id="7"/>
          <p:cNvSpPr/>
          <p:nvPr/>
        </p:nvSpPr>
        <p:spPr>
          <a:xfrm flipH="false" flipV="false" rot="0">
            <a:off x="1644746" y="6411029"/>
            <a:ext cx="2598268" cy="2847271"/>
          </a:xfrm>
          <a:custGeom>
            <a:avLst/>
            <a:gdLst/>
            <a:ahLst/>
            <a:cxnLst/>
            <a:rect r="r" b="b" t="t" l="l"/>
            <a:pathLst>
              <a:path h="2847271" w="2598268">
                <a:moveTo>
                  <a:pt x="0" y="0"/>
                </a:moveTo>
                <a:lnTo>
                  <a:pt x="2598268" y="0"/>
                </a:lnTo>
                <a:lnTo>
                  <a:pt x="2598268" y="2847271"/>
                </a:lnTo>
                <a:lnTo>
                  <a:pt x="0" y="2847271"/>
                </a:lnTo>
                <a:lnTo>
                  <a:pt x="0" y="0"/>
                </a:lnTo>
                <a:close/>
              </a:path>
            </a:pathLst>
          </a:custGeom>
          <a:blipFill>
            <a:blip r:embed="rId3"/>
            <a:stretch>
              <a:fillRect l="-23045" t="-10927" r="-17860" b="-17655"/>
            </a:stretch>
          </a:blipFill>
          <a:ln cap="sq">
            <a:noFill/>
            <a:prstDash val="solid"/>
            <a:miter/>
          </a:ln>
        </p:spPr>
      </p:sp>
      <p:sp>
        <p:nvSpPr>
          <p:cNvPr name="Freeform 8" id="8"/>
          <p:cNvSpPr/>
          <p:nvPr/>
        </p:nvSpPr>
        <p:spPr>
          <a:xfrm flipH="false" flipV="false" rot="0">
            <a:off x="937569" y="5428950"/>
            <a:ext cx="3899211" cy="3899211"/>
          </a:xfrm>
          <a:custGeom>
            <a:avLst/>
            <a:gdLst/>
            <a:ahLst/>
            <a:cxnLst/>
            <a:rect r="r" b="b" t="t" l="l"/>
            <a:pathLst>
              <a:path h="3899211" w="3899211">
                <a:moveTo>
                  <a:pt x="0" y="0"/>
                </a:moveTo>
                <a:lnTo>
                  <a:pt x="3899211" y="0"/>
                </a:lnTo>
                <a:lnTo>
                  <a:pt x="3899211" y="3899211"/>
                </a:lnTo>
                <a:lnTo>
                  <a:pt x="0" y="3899211"/>
                </a:lnTo>
                <a:lnTo>
                  <a:pt x="0" y="0"/>
                </a:lnTo>
                <a:close/>
              </a:path>
            </a:pathLst>
          </a:custGeom>
          <a:blipFill>
            <a:blip r:embed="rId4"/>
            <a:stretch>
              <a:fillRect l="0" t="0" r="0" b="0"/>
            </a:stretch>
          </a:blipFill>
        </p:spPr>
      </p:sp>
      <p:sp>
        <p:nvSpPr>
          <p:cNvPr name="Freeform 9" id="9"/>
          <p:cNvSpPr/>
          <p:nvPr/>
        </p:nvSpPr>
        <p:spPr>
          <a:xfrm flipH="false" flipV="false" rot="0">
            <a:off x="1007" y="3468156"/>
            <a:ext cx="5885746" cy="5885746"/>
          </a:xfrm>
          <a:custGeom>
            <a:avLst/>
            <a:gdLst/>
            <a:ahLst/>
            <a:cxnLst/>
            <a:rect r="r" b="b" t="t" l="l"/>
            <a:pathLst>
              <a:path h="5885746" w="5885746">
                <a:moveTo>
                  <a:pt x="0" y="0"/>
                </a:moveTo>
                <a:lnTo>
                  <a:pt x="5885746" y="0"/>
                </a:lnTo>
                <a:lnTo>
                  <a:pt x="5885746" y="5885746"/>
                </a:lnTo>
                <a:lnTo>
                  <a:pt x="0" y="588574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5203785" y="8798493"/>
            <a:ext cx="1849735" cy="459807"/>
          </a:xfrm>
          <a:prstGeom prst="rect">
            <a:avLst/>
          </a:prstGeom>
        </p:spPr>
        <p:txBody>
          <a:bodyPr anchor="t" rtlCol="false" tIns="0" lIns="0" bIns="0" rIns="0">
            <a:spAutoFit/>
          </a:bodyPr>
          <a:lstStyle/>
          <a:p>
            <a:pPr algn="ctr" marL="0" indent="0" lvl="0">
              <a:lnSpc>
                <a:spcPts val="3531"/>
              </a:lnSpc>
              <a:spcBef>
                <a:spcPct val="0"/>
              </a:spcBef>
            </a:pPr>
            <a:r>
              <a:rPr lang="en-US" sz="2522">
                <a:solidFill>
                  <a:srgbClr val="FFFFFF"/>
                </a:solidFill>
                <a:latin typeface="Poppins"/>
                <a:ea typeface="Poppins"/>
                <a:cs typeface="Poppins"/>
                <a:sym typeface="Poppins"/>
              </a:rPr>
              <a:t>Luk</a:t>
            </a:r>
            <a:r>
              <a:rPr lang="en-US" sz="2522" strike="noStrike" u="none">
                <a:solidFill>
                  <a:srgbClr val="FFFFFF"/>
                </a:solidFill>
                <a:latin typeface="Poppins"/>
                <a:ea typeface="Poppins"/>
                <a:cs typeface="Poppins"/>
                <a:sym typeface="Poppins"/>
              </a:rPr>
              <a:t>e </a:t>
            </a:r>
            <a:r>
              <a:rPr lang="en-US" sz="2522" strike="noStrike" u="none">
                <a:solidFill>
                  <a:srgbClr val="FFFFFF"/>
                </a:solidFill>
                <a:latin typeface="Poppins"/>
                <a:ea typeface="Poppins"/>
                <a:cs typeface="Poppins"/>
                <a:sym typeface="Poppins"/>
              </a:rPr>
              <a:t>8</a:t>
            </a:r>
            <a:r>
              <a:rPr lang="en-US" sz="2522" strike="noStrike" u="none">
                <a:solidFill>
                  <a:srgbClr val="FFFFFF"/>
                </a:solidFill>
                <a:latin typeface="Poppins"/>
                <a:ea typeface="Poppins"/>
                <a:cs typeface="Poppins"/>
                <a:sym typeface="Poppins"/>
              </a:rPr>
              <a:t>:1</a:t>
            </a:r>
            <a:r>
              <a:rPr lang="en-US" sz="2522" strike="noStrike" u="none">
                <a:solidFill>
                  <a:srgbClr val="FFFFFF"/>
                </a:solidFill>
                <a:latin typeface="Poppins"/>
                <a:ea typeface="Poppins"/>
                <a:cs typeface="Poppins"/>
                <a:sym typeface="Poppins"/>
              </a:rPr>
              <a:t>6-18</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TextBox 2" id="2"/>
          <p:cNvSpPr txBox="true"/>
          <p:nvPr/>
        </p:nvSpPr>
        <p:spPr>
          <a:xfrm rot="0">
            <a:off x="953668" y="1266825"/>
            <a:ext cx="16066431" cy="6286381"/>
          </a:xfrm>
          <a:prstGeom prst="rect">
            <a:avLst/>
          </a:prstGeom>
        </p:spPr>
        <p:txBody>
          <a:bodyPr anchor="t" rtlCol="false" tIns="0" lIns="0" bIns="0" rIns="0">
            <a:spAutoFit/>
          </a:bodyPr>
          <a:lstStyle/>
          <a:p>
            <a:pPr algn="l" marL="0" indent="0" lvl="0">
              <a:lnSpc>
                <a:spcPts val="7052"/>
              </a:lnSpc>
              <a:spcBef>
                <a:spcPct val="0"/>
              </a:spcBef>
            </a:pPr>
            <a:r>
              <a:rPr lang="en-US" sz="801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was hu</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gry</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you gave me f</a:t>
            </a: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ood, </a:t>
            </a:r>
          </a:p>
          <a:p>
            <a:pPr algn="l" marL="0" indent="0" lvl="0">
              <a:lnSpc>
                <a:spcPts val="7052"/>
              </a:lnSpc>
              <a:spcBef>
                <a:spcPct val="0"/>
              </a:spcBef>
            </a:pP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was thirsty and you gave me something to drink,</a:t>
            </a:r>
          </a:p>
          <a:p>
            <a:pPr algn="l" marL="0" indent="0" lvl="0">
              <a:lnSpc>
                <a:spcPts val="7052"/>
              </a:lnSpc>
              <a:spcBef>
                <a:spcPct val="0"/>
              </a:spcBef>
            </a:pP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was a stranger and you welcomed me,</a:t>
            </a:r>
          </a:p>
          <a:p>
            <a:pPr algn="l" marL="0" indent="0" lvl="0">
              <a:lnSpc>
                <a:spcPts val="7052"/>
              </a:lnSpc>
              <a:spcBef>
                <a:spcPct val="0"/>
              </a:spcBef>
            </a:pP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was naked and you gave me clothing,</a:t>
            </a:r>
          </a:p>
          <a:p>
            <a:pPr algn="l" marL="0" indent="0" lvl="0">
              <a:lnSpc>
                <a:spcPts val="7052"/>
              </a:lnSpc>
              <a:spcBef>
                <a:spcPct val="0"/>
              </a:spcBef>
            </a:pP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was sick and you took care of me, </a:t>
            </a:r>
          </a:p>
          <a:p>
            <a:pPr algn="l" marL="0" indent="0" lvl="0">
              <a:lnSpc>
                <a:spcPts val="7052"/>
              </a:lnSpc>
              <a:spcBef>
                <a:spcPct val="0"/>
              </a:spcBef>
            </a:pPr>
            <a:r>
              <a:rPr lang="en-US" sz="801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was in prison and you visited me.’ </a:t>
            </a:r>
          </a:p>
          <a:p>
            <a:pPr algn="l" marL="0" indent="0" lvl="0">
              <a:lnSpc>
                <a:spcPts val="7052"/>
              </a:lnSpc>
              <a:spcBef>
                <a:spcPct val="0"/>
              </a:spcBef>
            </a:pPr>
          </a:p>
        </p:txBody>
      </p:sp>
      <p:sp>
        <p:nvSpPr>
          <p:cNvPr name="Freeform 3" id="3"/>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7" id="7"/>
          <p:cNvSpPr/>
          <p:nvPr/>
        </p:nvSpPr>
        <p:spPr>
          <a:xfrm flipH="false" flipV="false" rot="-447111">
            <a:off x="12031554" y="4104274"/>
            <a:ext cx="5294529" cy="4864349"/>
          </a:xfrm>
          <a:custGeom>
            <a:avLst/>
            <a:gdLst/>
            <a:ahLst/>
            <a:cxnLst/>
            <a:rect r="r" b="b" t="t" l="l"/>
            <a:pathLst>
              <a:path h="4864349" w="5294529">
                <a:moveTo>
                  <a:pt x="0" y="0"/>
                </a:moveTo>
                <a:lnTo>
                  <a:pt x="5294529" y="0"/>
                </a:lnTo>
                <a:lnTo>
                  <a:pt x="5294529" y="4864349"/>
                </a:lnTo>
                <a:lnTo>
                  <a:pt x="0" y="4864349"/>
                </a:lnTo>
                <a:lnTo>
                  <a:pt x="0" y="0"/>
                </a:lnTo>
                <a:close/>
              </a:path>
            </a:pathLst>
          </a:custGeom>
          <a:blipFill>
            <a:blip r:embed="rId3"/>
            <a:stretch>
              <a:fillRect l="0" t="0" r="0" b="0"/>
            </a:stretch>
          </a:blipFill>
          <a:ln cap="sq">
            <a:noFill/>
            <a:prstDash val="solid"/>
            <a:miter/>
          </a:ln>
        </p:spPr>
      </p:sp>
      <p:sp>
        <p:nvSpPr>
          <p:cNvPr name="TextBox 8" id="8"/>
          <p:cNvSpPr txBox="true"/>
          <p:nvPr/>
        </p:nvSpPr>
        <p:spPr>
          <a:xfrm rot="0">
            <a:off x="14678819" y="8971247"/>
            <a:ext cx="2899668" cy="459807"/>
          </a:xfrm>
          <a:prstGeom prst="rect">
            <a:avLst/>
          </a:prstGeom>
        </p:spPr>
        <p:txBody>
          <a:bodyPr anchor="t" rtlCol="false" tIns="0" lIns="0" bIns="0" rIns="0">
            <a:spAutoFit/>
          </a:bodyPr>
          <a:lstStyle/>
          <a:p>
            <a:pPr algn="ctr" marL="0" indent="0" lvl="0">
              <a:lnSpc>
                <a:spcPts val="3531"/>
              </a:lnSpc>
              <a:spcBef>
                <a:spcPct val="0"/>
              </a:spcBef>
            </a:pPr>
            <a:r>
              <a:rPr lang="en-US" sz="2522">
                <a:solidFill>
                  <a:srgbClr val="FFFFFF"/>
                </a:solidFill>
                <a:latin typeface="Poppins"/>
                <a:ea typeface="Poppins"/>
                <a:cs typeface="Poppins"/>
                <a:sym typeface="Poppins"/>
              </a:rPr>
              <a:t>Matth</a:t>
            </a:r>
            <a:r>
              <a:rPr lang="en-US" sz="2522" strike="noStrike" u="none">
                <a:solidFill>
                  <a:srgbClr val="FFFFFF"/>
                </a:solidFill>
                <a:latin typeface="Poppins"/>
                <a:ea typeface="Poppins"/>
                <a:cs typeface="Poppins"/>
                <a:sym typeface="Poppins"/>
              </a:rPr>
              <a:t>ew 25:35-</a:t>
            </a:r>
            <a:r>
              <a:rPr lang="en-US" sz="2522" strike="noStrike" u="none">
                <a:solidFill>
                  <a:srgbClr val="FFFFFF"/>
                </a:solidFill>
                <a:latin typeface="Poppins"/>
                <a:ea typeface="Poppins"/>
                <a:cs typeface="Poppins"/>
                <a:sym typeface="Poppins"/>
              </a:rPr>
              <a:t>40</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TextBox 2" id="2"/>
          <p:cNvSpPr txBox="true"/>
          <p:nvPr/>
        </p:nvSpPr>
        <p:spPr>
          <a:xfrm rot="0">
            <a:off x="953668" y="1154062"/>
            <a:ext cx="15745157" cy="6286668"/>
          </a:xfrm>
          <a:prstGeom prst="rect">
            <a:avLst/>
          </a:prstGeom>
        </p:spPr>
        <p:txBody>
          <a:bodyPr anchor="t" rtlCol="false" tIns="0" lIns="0" bIns="0" rIns="0">
            <a:spAutoFit/>
          </a:bodyPr>
          <a:lstStyle/>
          <a:p>
            <a:pPr algn="l" marL="0" indent="0" lvl="0">
              <a:lnSpc>
                <a:spcPts val="6183"/>
              </a:lnSpc>
              <a:spcBef>
                <a:spcPct val="0"/>
              </a:spcBef>
            </a:pPr>
            <a:r>
              <a:rPr lang="en-US" sz="702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Then the righteous will answer him, ‘Lord, when was it that we saw you hungry and gave you food, or thirsty and gave you something to drink? And when was it that we saw you a stranger and welcomed you, or naked and gave you clothing? And when was it that we saw you sick or in prison and visited you?’ And the king will answer them, ‘Truly I tell you, just as you did it to one of the least of these who are members of my family, you did it to me.’</a:t>
            </a:r>
          </a:p>
        </p:txBody>
      </p:sp>
      <p:sp>
        <p:nvSpPr>
          <p:cNvPr name="Freeform 3" id="3"/>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TextBox 7" id="7"/>
          <p:cNvSpPr txBox="true"/>
          <p:nvPr/>
        </p:nvSpPr>
        <p:spPr>
          <a:xfrm rot="0">
            <a:off x="14650244" y="8931843"/>
            <a:ext cx="2899668" cy="459807"/>
          </a:xfrm>
          <a:prstGeom prst="rect">
            <a:avLst/>
          </a:prstGeom>
        </p:spPr>
        <p:txBody>
          <a:bodyPr anchor="t" rtlCol="false" tIns="0" lIns="0" bIns="0" rIns="0">
            <a:spAutoFit/>
          </a:bodyPr>
          <a:lstStyle/>
          <a:p>
            <a:pPr algn="ctr" marL="0" indent="0" lvl="0">
              <a:lnSpc>
                <a:spcPts val="3531"/>
              </a:lnSpc>
              <a:spcBef>
                <a:spcPct val="0"/>
              </a:spcBef>
            </a:pPr>
            <a:r>
              <a:rPr lang="en-US" sz="2522">
                <a:solidFill>
                  <a:srgbClr val="FFFFFF"/>
                </a:solidFill>
                <a:latin typeface="Poppins"/>
                <a:ea typeface="Poppins"/>
                <a:cs typeface="Poppins"/>
                <a:sym typeface="Poppins"/>
              </a:rPr>
              <a:t>Matth</a:t>
            </a:r>
            <a:r>
              <a:rPr lang="en-US" sz="2522" strike="noStrike" u="none">
                <a:solidFill>
                  <a:srgbClr val="FFFFFF"/>
                </a:solidFill>
                <a:latin typeface="Poppins"/>
                <a:ea typeface="Poppins"/>
                <a:cs typeface="Poppins"/>
                <a:sym typeface="Poppins"/>
              </a:rPr>
              <a:t>ew 25:35-</a:t>
            </a:r>
            <a:r>
              <a:rPr lang="en-US" sz="2522" strike="noStrike" u="none">
                <a:solidFill>
                  <a:srgbClr val="FFFFFF"/>
                </a:solidFill>
                <a:latin typeface="Poppins"/>
                <a:ea typeface="Poppins"/>
                <a:cs typeface="Poppins"/>
                <a:sym typeface="Poppins"/>
              </a:rPr>
              <a:t>40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DAHPdNFgOr8</dc:identifier>
  <dcterms:modified xsi:type="dcterms:W3CDTF">2011-08-01T06:04:30Z</dcterms:modified>
  <cp:revision>1</cp:revision>
  <dc:title>Suggested Scriptures</dc:title>
</cp:coreProperties>
</file>