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Apricots" panose="020B0604020202020204" charset="0"/>
      <p:regular r:id="rId21"/>
    </p:embeddedFont>
    <p:embeddedFont>
      <p:font typeface="Fiona" panose="020B0604020202020204" charset="0"/>
      <p:regular r:id="rId22"/>
    </p:embeddedFont>
    <p:embeddedFont>
      <p:font typeface="Poppins" panose="00000500000000000000" pitchFamily="2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3457" y="1151144"/>
            <a:ext cx="1692948" cy="2313322"/>
          </a:xfrm>
          <a:custGeom>
            <a:avLst/>
            <a:gdLst/>
            <a:ahLst/>
            <a:cxnLst/>
            <a:rect l="l" t="t" r="r" b="b"/>
            <a:pathLst>
              <a:path w="1692948" h="2313322">
                <a:moveTo>
                  <a:pt x="0" y="0"/>
                </a:moveTo>
                <a:lnTo>
                  <a:pt x="1692949" y="0"/>
                </a:lnTo>
                <a:lnTo>
                  <a:pt x="1692949" y="2313322"/>
                </a:lnTo>
                <a:lnTo>
                  <a:pt x="0" y="231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976978" y="1030699"/>
            <a:ext cx="1506985" cy="2554212"/>
          </a:xfrm>
          <a:custGeom>
            <a:avLst/>
            <a:gdLst/>
            <a:ahLst/>
            <a:cxnLst/>
            <a:rect l="l" t="t" r="r" b="b"/>
            <a:pathLst>
              <a:path w="1506985" h="2554212">
                <a:moveTo>
                  <a:pt x="0" y="0"/>
                </a:moveTo>
                <a:lnTo>
                  <a:pt x="1506985" y="0"/>
                </a:lnTo>
                <a:lnTo>
                  <a:pt x="1506985" y="2554212"/>
                </a:lnTo>
                <a:lnTo>
                  <a:pt x="0" y="2554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239291" y="1224495"/>
            <a:ext cx="1445062" cy="2086733"/>
          </a:xfrm>
          <a:custGeom>
            <a:avLst/>
            <a:gdLst/>
            <a:ahLst/>
            <a:cxnLst/>
            <a:rect l="l" t="t" r="r" b="b"/>
            <a:pathLst>
              <a:path w="1445062" h="2086733">
                <a:moveTo>
                  <a:pt x="0" y="0"/>
                </a:moveTo>
                <a:lnTo>
                  <a:pt x="1445062" y="0"/>
                </a:lnTo>
                <a:lnTo>
                  <a:pt x="1445062" y="2086733"/>
                </a:lnTo>
                <a:lnTo>
                  <a:pt x="0" y="2086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811976" y="1275624"/>
            <a:ext cx="1327795" cy="1984476"/>
          </a:xfrm>
          <a:custGeom>
            <a:avLst/>
            <a:gdLst/>
            <a:ahLst/>
            <a:cxnLst/>
            <a:rect l="l" t="t" r="r" b="b"/>
            <a:pathLst>
              <a:path w="1327795" h="1984476">
                <a:moveTo>
                  <a:pt x="0" y="0"/>
                </a:moveTo>
                <a:lnTo>
                  <a:pt x="1327794" y="0"/>
                </a:lnTo>
                <a:lnTo>
                  <a:pt x="1327794" y="1984475"/>
                </a:lnTo>
                <a:lnTo>
                  <a:pt x="0" y="19844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6611586" y="1378014"/>
            <a:ext cx="2006846" cy="2006846"/>
          </a:xfrm>
          <a:custGeom>
            <a:avLst/>
            <a:gdLst/>
            <a:ahLst/>
            <a:cxnLst/>
            <a:rect l="l" t="t" r="r" b="b"/>
            <a:pathLst>
              <a:path w="2006846" h="2006846">
                <a:moveTo>
                  <a:pt x="0" y="0"/>
                </a:moveTo>
                <a:lnTo>
                  <a:pt x="2006845" y="0"/>
                </a:lnTo>
                <a:lnTo>
                  <a:pt x="2006845" y="2006846"/>
                </a:lnTo>
                <a:lnTo>
                  <a:pt x="0" y="2006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3084028" y="896717"/>
            <a:ext cx="1765328" cy="2567749"/>
          </a:xfrm>
          <a:custGeom>
            <a:avLst/>
            <a:gdLst/>
            <a:ahLst/>
            <a:cxnLst/>
            <a:rect l="l" t="t" r="r" b="b"/>
            <a:pathLst>
              <a:path w="1765328" h="2567749">
                <a:moveTo>
                  <a:pt x="0" y="0"/>
                </a:moveTo>
                <a:lnTo>
                  <a:pt x="1765328" y="0"/>
                </a:lnTo>
                <a:lnTo>
                  <a:pt x="1765328" y="2567749"/>
                </a:lnTo>
                <a:lnTo>
                  <a:pt x="0" y="2567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8746054" y="1579863"/>
            <a:ext cx="1365614" cy="1731365"/>
          </a:xfrm>
          <a:custGeom>
            <a:avLst/>
            <a:gdLst/>
            <a:ahLst/>
            <a:cxnLst/>
            <a:rect l="l" t="t" r="r" b="b"/>
            <a:pathLst>
              <a:path w="1365614" h="1731365">
                <a:moveTo>
                  <a:pt x="0" y="0"/>
                </a:moveTo>
                <a:lnTo>
                  <a:pt x="1365614" y="0"/>
                </a:lnTo>
                <a:lnTo>
                  <a:pt x="1365614" y="1731365"/>
                </a:lnTo>
                <a:lnTo>
                  <a:pt x="0" y="17313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3131452" y="1075573"/>
            <a:ext cx="1960241" cy="2309287"/>
          </a:xfrm>
          <a:custGeom>
            <a:avLst/>
            <a:gdLst/>
            <a:ahLst/>
            <a:cxnLst/>
            <a:rect l="l" t="t" r="r" b="b"/>
            <a:pathLst>
              <a:path w="1960241" h="2309287">
                <a:moveTo>
                  <a:pt x="0" y="0"/>
                </a:moveTo>
                <a:lnTo>
                  <a:pt x="1960241" y="0"/>
                </a:lnTo>
                <a:lnTo>
                  <a:pt x="1960241" y="2309287"/>
                </a:lnTo>
                <a:lnTo>
                  <a:pt x="0" y="2309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4945220" y="424271"/>
            <a:ext cx="2079322" cy="3512642"/>
          </a:xfrm>
          <a:custGeom>
            <a:avLst/>
            <a:gdLst/>
            <a:ahLst/>
            <a:cxnLst/>
            <a:rect l="l" t="t" r="r" b="b"/>
            <a:pathLst>
              <a:path w="2079322" h="3512642">
                <a:moveTo>
                  <a:pt x="0" y="0"/>
                </a:moveTo>
                <a:lnTo>
                  <a:pt x="2079323" y="0"/>
                </a:lnTo>
                <a:lnTo>
                  <a:pt x="2079323" y="3512641"/>
                </a:lnTo>
                <a:lnTo>
                  <a:pt x="0" y="3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-779659" y="5199324"/>
            <a:ext cx="19847317" cy="3816777"/>
          </a:xfrm>
          <a:custGeom>
            <a:avLst/>
            <a:gdLst/>
            <a:ahLst/>
            <a:cxnLst/>
            <a:rect l="l" t="t" r="r" b="b"/>
            <a:pathLst>
              <a:path w="19847317" h="3816777">
                <a:moveTo>
                  <a:pt x="0" y="0"/>
                </a:moveTo>
                <a:lnTo>
                  <a:pt x="19847318" y="0"/>
                </a:lnTo>
                <a:lnTo>
                  <a:pt x="19847318" y="3816777"/>
                </a:lnTo>
                <a:lnTo>
                  <a:pt x="0" y="38167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177909" b="-24209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8028269" y="4411971"/>
            <a:ext cx="3990526" cy="3964192"/>
          </a:xfrm>
          <a:custGeom>
            <a:avLst/>
            <a:gdLst/>
            <a:ahLst/>
            <a:cxnLst/>
            <a:rect l="l" t="t" r="r" b="b"/>
            <a:pathLst>
              <a:path w="3990526" h="3964192">
                <a:moveTo>
                  <a:pt x="0" y="0"/>
                </a:moveTo>
                <a:lnTo>
                  <a:pt x="3990526" y="0"/>
                </a:lnTo>
                <a:lnTo>
                  <a:pt x="3990526" y="3964192"/>
                </a:lnTo>
                <a:lnTo>
                  <a:pt x="0" y="39641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458" b="-4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-28636" y="3051921"/>
            <a:ext cx="18674155" cy="3533261"/>
          </a:xfrm>
          <a:custGeom>
            <a:avLst/>
            <a:gdLst/>
            <a:ahLst/>
            <a:cxnLst/>
            <a:rect l="l" t="t" r="r" b="b"/>
            <a:pathLst>
              <a:path w="18674155" h="3533261">
                <a:moveTo>
                  <a:pt x="0" y="0"/>
                </a:moveTo>
                <a:lnTo>
                  <a:pt x="18674155" y="0"/>
                </a:lnTo>
                <a:lnTo>
                  <a:pt x="18674155" y="3533261"/>
                </a:lnTo>
                <a:lnTo>
                  <a:pt x="0" y="35332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182471" b="-24605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67754" y="2286215"/>
            <a:ext cx="7576246" cy="5714569"/>
          </a:xfrm>
          <a:custGeom>
            <a:avLst/>
            <a:gdLst/>
            <a:ahLst/>
            <a:cxnLst/>
            <a:rect l="l" t="t" r="r" b="b"/>
            <a:pathLst>
              <a:path w="7576246" h="5714569">
                <a:moveTo>
                  <a:pt x="0" y="0"/>
                </a:moveTo>
                <a:lnTo>
                  <a:pt x="7576246" y="0"/>
                </a:lnTo>
                <a:lnTo>
                  <a:pt x="7576246" y="5714570"/>
                </a:lnTo>
                <a:lnTo>
                  <a:pt x="0" y="571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510" r="-46706" b="-9999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9507137" y="3524465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341574" y="1935220"/>
            <a:ext cx="4341745" cy="6416561"/>
          </a:xfrm>
          <a:custGeom>
            <a:avLst/>
            <a:gdLst/>
            <a:ahLst/>
            <a:cxnLst/>
            <a:rect l="l" t="t" r="r" b="b"/>
            <a:pathLst>
              <a:path w="4341745" h="6416561">
                <a:moveTo>
                  <a:pt x="0" y="0"/>
                </a:moveTo>
                <a:lnTo>
                  <a:pt x="4341745" y="0"/>
                </a:lnTo>
                <a:lnTo>
                  <a:pt x="4341745" y="6416560"/>
                </a:lnTo>
                <a:lnTo>
                  <a:pt x="0" y="641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8524" t="-71009" r="-289484" b="-34355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2109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980936" y="2182674"/>
            <a:ext cx="6070422" cy="3505959"/>
          </a:xfrm>
          <a:custGeom>
            <a:avLst/>
            <a:gdLst/>
            <a:ahLst/>
            <a:cxnLst/>
            <a:rect l="l" t="t" r="r" b="b"/>
            <a:pathLst>
              <a:path w="6070422" h="3505959">
                <a:moveTo>
                  <a:pt x="0" y="0"/>
                </a:moveTo>
                <a:lnTo>
                  <a:pt x="6070422" y="0"/>
                </a:lnTo>
                <a:lnTo>
                  <a:pt x="6070422" y="3505958"/>
                </a:lnTo>
                <a:lnTo>
                  <a:pt x="0" y="3505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407" r="-38441" b="-34099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2109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744704" y="2393098"/>
            <a:ext cx="4813203" cy="5500803"/>
          </a:xfrm>
          <a:custGeom>
            <a:avLst/>
            <a:gdLst/>
            <a:ahLst/>
            <a:cxnLst/>
            <a:rect l="l" t="t" r="r" b="b"/>
            <a:pathLst>
              <a:path w="4813203" h="5500803">
                <a:moveTo>
                  <a:pt x="0" y="0"/>
                </a:moveTo>
                <a:lnTo>
                  <a:pt x="4813203" y="0"/>
                </a:lnTo>
                <a:lnTo>
                  <a:pt x="4813203" y="5500804"/>
                </a:lnTo>
                <a:lnTo>
                  <a:pt x="0" y="5500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3620" t="-134142" r="-570966" b="-34020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2109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3365057" y="1468050"/>
            <a:ext cx="3841270" cy="6996600"/>
          </a:xfrm>
          <a:custGeom>
            <a:avLst/>
            <a:gdLst/>
            <a:ahLst/>
            <a:cxnLst/>
            <a:rect l="l" t="t" r="r" b="b"/>
            <a:pathLst>
              <a:path w="3841270" h="6996600">
                <a:moveTo>
                  <a:pt x="0" y="0"/>
                </a:moveTo>
                <a:lnTo>
                  <a:pt x="3841270" y="0"/>
                </a:lnTo>
                <a:lnTo>
                  <a:pt x="3841270" y="6996600"/>
                </a:lnTo>
                <a:lnTo>
                  <a:pt x="0" y="699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132" t="-131815" r="-322305" b="-44152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2109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861652" y="1735322"/>
            <a:ext cx="3301588" cy="6816356"/>
          </a:xfrm>
          <a:custGeom>
            <a:avLst/>
            <a:gdLst/>
            <a:ahLst/>
            <a:cxnLst/>
            <a:rect l="l" t="t" r="r" b="b"/>
            <a:pathLst>
              <a:path w="3301588" h="6816356">
                <a:moveTo>
                  <a:pt x="0" y="0"/>
                </a:moveTo>
                <a:lnTo>
                  <a:pt x="3301589" y="0"/>
                </a:lnTo>
                <a:lnTo>
                  <a:pt x="3301589" y="6816356"/>
                </a:lnTo>
                <a:lnTo>
                  <a:pt x="0" y="68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4161" t="-244241" r="-1032234" b="-34181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0204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152626" y="1913648"/>
            <a:ext cx="4719641" cy="6459705"/>
          </a:xfrm>
          <a:custGeom>
            <a:avLst/>
            <a:gdLst/>
            <a:ahLst/>
            <a:cxnLst/>
            <a:rect l="l" t="t" r="r" b="b"/>
            <a:pathLst>
              <a:path w="4719641" h="6459705">
                <a:moveTo>
                  <a:pt x="0" y="0"/>
                </a:moveTo>
                <a:lnTo>
                  <a:pt x="4719641" y="0"/>
                </a:lnTo>
                <a:lnTo>
                  <a:pt x="4719641" y="6459704"/>
                </a:lnTo>
                <a:lnTo>
                  <a:pt x="0" y="645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1000" t="-35190" r="-121603" b="-11512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902047" y="3589938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501506" y="2173076"/>
            <a:ext cx="4021881" cy="5356016"/>
          </a:xfrm>
          <a:custGeom>
            <a:avLst/>
            <a:gdLst/>
            <a:ahLst/>
            <a:cxnLst/>
            <a:rect l="l" t="t" r="r" b="b"/>
            <a:pathLst>
              <a:path w="4021881" h="5356016">
                <a:moveTo>
                  <a:pt x="0" y="0"/>
                </a:moveTo>
                <a:lnTo>
                  <a:pt x="4021881" y="0"/>
                </a:lnTo>
                <a:lnTo>
                  <a:pt x="4021881" y="5356016"/>
                </a:lnTo>
                <a:lnTo>
                  <a:pt x="0" y="53560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01" t="-66408" r="-93590" b="-11768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038136" y="3592749"/>
            <a:ext cx="8338203" cy="3754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95375" y="1848146"/>
            <a:ext cx="14449779" cy="4312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483"/>
              </a:lnSpc>
              <a:spcBef>
                <a:spcPct val="0"/>
              </a:spcBef>
            </a:pPr>
            <a:r>
              <a:rPr lang="en-US" sz="17472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do all these things have in common?</a:t>
            </a:r>
          </a:p>
        </p:txBody>
      </p:sp>
      <p:sp>
        <p:nvSpPr>
          <p:cNvPr id="7" name="Freeform 7"/>
          <p:cNvSpPr/>
          <p:nvPr/>
        </p:nvSpPr>
        <p:spPr>
          <a:xfrm>
            <a:off x="10873654" y="5072130"/>
            <a:ext cx="1439192" cy="3678446"/>
          </a:xfrm>
          <a:custGeom>
            <a:avLst/>
            <a:gdLst/>
            <a:ahLst/>
            <a:cxnLst/>
            <a:rect l="l" t="t" r="r" b="b"/>
            <a:pathLst>
              <a:path w="1439192" h="3678446">
                <a:moveTo>
                  <a:pt x="0" y="0"/>
                </a:moveTo>
                <a:lnTo>
                  <a:pt x="1439192" y="0"/>
                </a:lnTo>
                <a:lnTo>
                  <a:pt x="1439192" y="3678447"/>
                </a:lnTo>
                <a:lnTo>
                  <a:pt x="0" y="3678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3950285" y="5545088"/>
            <a:ext cx="1360561" cy="2691757"/>
          </a:xfrm>
          <a:custGeom>
            <a:avLst/>
            <a:gdLst/>
            <a:ahLst/>
            <a:cxnLst/>
            <a:rect l="l" t="t" r="r" b="b"/>
            <a:pathLst>
              <a:path w="1360561" h="2691757">
                <a:moveTo>
                  <a:pt x="0" y="0"/>
                </a:moveTo>
                <a:lnTo>
                  <a:pt x="1360561" y="0"/>
                </a:lnTo>
                <a:lnTo>
                  <a:pt x="1360561" y="2691758"/>
                </a:lnTo>
                <a:lnTo>
                  <a:pt x="0" y="2691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253762" y="6709205"/>
            <a:ext cx="1418796" cy="1527640"/>
          </a:xfrm>
          <a:custGeom>
            <a:avLst/>
            <a:gdLst/>
            <a:ahLst/>
            <a:cxnLst/>
            <a:rect l="l" t="t" r="r" b="b"/>
            <a:pathLst>
              <a:path w="1418796" h="1527640">
                <a:moveTo>
                  <a:pt x="0" y="0"/>
                </a:moveTo>
                <a:lnTo>
                  <a:pt x="1418796" y="0"/>
                </a:lnTo>
                <a:lnTo>
                  <a:pt x="1418796" y="1527641"/>
                </a:lnTo>
                <a:lnTo>
                  <a:pt x="0" y="1527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5764825" y="6962138"/>
            <a:ext cx="1949839" cy="1274707"/>
          </a:xfrm>
          <a:custGeom>
            <a:avLst/>
            <a:gdLst/>
            <a:ahLst/>
            <a:cxnLst/>
            <a:rect l="l" t="t" r="r" b="b"/>
            <a:pathLst>
              <a:path w="1949839" h="1274707">
                <a:moveTo>
                  <a:pt x="0" y="0"/>
                </a:moveTo>
                <a:lnTo>
                  <a:pt x="1949839" y="0"/>
                </a:lnTo>
                <a:lnTo>
                  <a:pt x="1949839" y="1274708"/>
                </a:lnTo>
                <a:lnTo>
                  <a:pt x="0" y="1274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781389" y="5239288"/>
            <a:ext cx="910714" cy="4180700"/>
          </a:xfrm>
          <a:custGeom>
            <a:avLst/>
            <a:gdLst/>
            <a:ahLst/>
            <a:cxnLst/>
            <a:rect l="l" t="t" r="r" b="b"/>
            <a:pathLst>
              <a:path w="910714" h="4180700">
                <a:moveTo>
                  <a:pt x="0" y="0"/>
                </a:moveTo>
                <a:lnTo>
                  <a:pt x="910714" y="0"/>
                </a:lnTo>
                <a:lnTo>
                  <a:pt x="910714" y="4180700"/>
                </a:lnTo>
                <a:lnTo>
                  <a:pt x="0" y="4180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6170" r="-7885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607679" y="6565818"/>
            <a:ext cx="1052361" cy="1814416"/>
          </a:xfrm>
          <a:custGeom>
            <a:avLst/>
            <a:gdLst/>
            <a:ahLst/>
            <a:cxnLst/>
            <a:rect l="l" t="t" r="r" b="b"/>
            <a:pathLst>
              <a:path w="1052361" h="1814416">
                <a:moveTo>
                  <a:pt x="0" y="0"/>
                </a:moveTo>
                <a:lnTo>
                  <a:pt x="1052361" y="0"/>
                </a:lnTo>
                <a:lnTo>
                  <a:pt x="1052361" y="1814415"/>
                </a:lnTo>
                <a:lnTo>
                  <a:pt x="0" y="1814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5545154" y="1616302"/>
            <a:ext cx="1780821" cy="8211012"/>
          </a:xfrm>
          <a:custGeom>
            <a:avLst/>
            <a:gdLst/>
            <a:ahLst/>
            <a:cxnLst/>
            <a:rect l="l" t="t" r="r" b="b"/>
            <a:pathLst>
              <a:path w="1780821" h="8211012">
                <a:moveTo>
                  <a:pt x="0" y="0"/>
                </a:moveTo>
                <a:lnTo>
                  <a:pt x="1780821" y="0"/>
                </a:lnTo>
                <a:lnTo>
                  <a:pt x="1780821" y="8211012"/>
                </a:lnTo>
                <a:lnTo>
                  <a:pt x="0" y="82110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5859" b="-2629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7806931" y="5109626"/>
            <a:ext cx="1974458" cy="3127220"/>
          </a:xfrm>
          <a:custGeom>
            <a:avLst/>
            <a:gdLst/>
            <a:ahLst/>
            <a:cxnLst/>
            <a:rect l="l" t="t" r="r" b="b"/>
            <a:pathLst>
              <a:path w="1974458" h="3127220">
                <a:moveTo>
                  <a:pt x="0" y="0"/>
                </a:moveTo>
                <a:lnTo>
                  <a:pt x="1974458" y="0"/>
                </a:lnTo>
                <a:lnTo>
                  <a:pt x="1974458" y="3127220"/>
                </a:lnTo>
                <a:lnTo>
                  <a:pt x="0" y="312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b="-34076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2755290" y="5721808"/>
            <a:ext cx="1403222" cy="2827652"/>
          </a:xfrm>
          <a:custGeom>
            <a:avLst/>
            <a:gdLst/>
            <a:ahLst/>
            <a:cxnLst/>
            <a:rect l="l" t="t" r="r" b="b"/>
            <a:pathLst>
              <a:path w="1403222" h="2827652">
                <a:moveTo>
                  <a:pt x="0" y="0"/>
                </a:moveTo>
                <a:lnTo>
                  <a:pt x="1403222" y="0"/>
                </a:lnTo>
                <a:lnTo>
                  <a:pt x="1403222" y="2827652"/>
                </a:lnTo>
                <a:lnTo>
                  <a:pt x="0" y="2827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2408096" y="6647972"/>
            <a:ext cx="1449922" cy="1588874"/>
          </a:xfrm>
          <a:custGeom>
            <a:avLst/>
            <a:gdLst/>
            <a:ahLst/>
            <a:cxnLst/>
            <a:rect l="l" t="t" r="r" b="b"/>
            <a:pathLst>
              <a:path w="1449922" h="1588874">
                <a:moveTo>
                  <a:pt x="0" y="0"/>
                </a:moveTo>
                <a:lnTo>
                  <a:pt x="1449922" y="0"/>
                </a:lnTo>
                <a:lnTo>
                  <a:pt x="1449922" y="1588874"/>
                </a:lnTo>
                <a:lnTo>
                  <a:pt x="0" y="15888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3045" t="-10927" r="-17860" b="-1765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478182" y="763537"/>
            <a:ext cx="11331635" cy="8229600"/>
          </a:xfrm>
          <a:custGeom>
            <a:avLst/>
            <a:gdLst/>
            <a:ahLst/>
            <a:cxnLst/>
            <a:rect l="l" t="t" r="r" b="b"/>
            <a:pathLst>
              <a:path w="11331635" h="8229600">
                <a:moveTo>
                  <a:pt x="0" y="0"/>
                </a:moveTo>
                <a:lnTo>
                  <a:pt x="11331636" y="0"/>
                </a:lnTo>
                <a:lnTo>
                  <a:pt x="113316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028700" y="1438275"/>
            <a:ext cx="15329212" cy="771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45"/>
              </a:lnSpc>
            </a:pPr>
            <a:r>
              <a:rPr lang="en-US" sz="13574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all bring light.</a:t>
            </a:r>
          </a:p>
          <a:p>
            <a:pPr marL="0" lvl="0" indent="0" algn="l">
              <a:lnSpc>
                <a:spcPts val="11945"/>
              </a:lnSpc>
            </a:pPr>
            <a:r>
              <a:rPr lang="en-US" sz="13574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help people see.</a:t>
            </a:r>
          </a:p>
          <a:p>
            <a:pPr marL="0" lvl="0" indent="0" algn="l">
              <a:lnSpc>
                <a:spcPts val="11945"/>
              </a:lnSpc>
            </a:pPr>
            <a:r>
              <a:rPr lang="en-US" sz="13574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offer guidance.</a:t>
            </a:r>
          </a:p>
          <a:p>
            <a:pPr marL="0" lvl="0" indent="0" algn="l">
              <a:lnSpc>
                <a:spcPts val="11945"/>
              </a:lnSpc>
            </a:pPr>
            <a:r>
              <a:rPr lang="en-US" sz="13574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make a difference to the people around them.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42088" y="2441258"/>
            <a:ext cx="16337173" cy="5549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230"/>
              </a:lnSpc>
              <a:spcBef>
                <a:spcPct val="0"/>
              </a:spcBef>
            </a:pPr>
            <a:r>
              <a:rPr lang="en-US" sz="15878" u="none" strike="noStrike">
                <a:solidFill>
                  <a:srgbClr val="67C8F4"/>
                </a:solidFill>
                <a:latin typeface="Apricots"/>
                <a:ea typeface="Apricots"/>
                <a:cs typeface="Apricots"/>
                <a:sym typeface="Apricots"/>
              </a:rPr>
              <a:t>But they do it in different ways.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42088" y="3041333"/>
            <a:ext cx="16337173" cy="3305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same is true of people.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created us differently because the world needs different kinds of light.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508167" y="1709965"/>
            <a:ext cx="16337173" cy="6506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name of the Father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Son, 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Holy Spirit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endParaRPr lang="en-US" sz="9623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endParaRPr lang="en-US" sz="9623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810812" y="1244532"/>
            <a:ext cx="4647985" cy="8013768"/>
          </a:xfrm>
          <a:custGeom>
            <a:avLst/>
            <a:gdLst/>
            <a:ahLst/>
            <a:cxnLst/>
            <a:rect l="l" t="t" r="r" b="b"/>
            <a:pathLst>
              <a:path w="4647985" h="8013768">
                <a:moveTo>
                  <a:pt x="0" y="0"/>
                </a:moveTo>
                <a:lnTo>
                  <a:pt x="4647985" y="0"/>
                </a:lnTo>
                <a:lnTo>
                  <a:pt x="4647985" y="8013768"/>
                </a:lnTo>
                <a:lnTo>
                  <a:pt x="0" y="801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206327" y="6053640"/>
            <a:ext cx="10629608" cy="3441336"/>
          </a:xfrm>
          <a:custGeom>
            <a:avLst/>
            <a:gdLst/>
            <a:ahLst/>
            <a:cxnLst/>
            <a:rect l="l" t="t" r="r" b="b"/>
            <a:pathLst>
              <a:path w="10629608" h="3441336">
                <a:moveTo>
                  <a:pt x="0" y="0"/>
                </a:moveTo>
                <a:lnTo>
                  <a:pt x="10629608" y="0"/>
                </a:lnTo>
                <a:lnTo>
                  <a:pt x="10629608" y="3441336"/>
                </a:lnTo>
                <a:lnTo>
                  <a:pt x="0" y="344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224633" y="5826427"/>
            <a:ext cx="2719555" cy="1947881"/>
          </a:xfrm>
          <a:custGeom>
            <a:avLst/>
            <a:gdLst/>
            <a:ahLst/>
            <a:cxnLst/>
            <a:rect l="l" t="t" r="r" b="b"/>
            <a:pathLst>
              <a:path w="2719555" h="1947881">
                <a:moveTo>
                  <a:pt x="0" y="0"/>
                </a:moveTo>
                <a:lnTo>
                  <a:pt x="2719555" y="0"/>
                </a:lnTo>
                <a:lnTo>
                  <a:pt x="2719555" y="1947881"/>
                </a:lnTo>
                <a:lnTo>
                  <a:pt x="0" y="1947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2380819" y="5442223"/>
            <a:ext cx="1969581" cy="2036221"/>
          </a:xfrm>
          <a:custGeom>
            <a:avLst/>
            <a:gdLst/>
            <a:ahLst/>
            <a:cxnLst/>
            <a:rect l="l" t="t" r="r" b="b"/>
            <a:pathLst>
              <a:path w="1969581" h="2036221">
                <a:moveTo>
                  <a:pt x="0" y="0"/>
                </a:moveTo>
                <a:lnTo>
                  <a:pt x="1969580" y="0"/>
                </a:lnTo>
                <a:lnTo>
                  <a:pt x="1969580" y="2036221"/>
                </a:lnTo>
                <a:lnTo>
                  <a:pt x="0" y="2036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62050" y="1285819"/>
            <a:ext cx="10981622" cy="7839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r>
              <a:rPr lang="en-US" sz="587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"You are the </a:t>
            </a:r>
            <a:r>
              <a:rPr lang="en-US" sz="5878" u="none" strike="noStrik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light </a:t>
            </a:r>
            <a:r>
              <a:rPr lang="en-US" sz="587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of the world.</a:t>
            </a: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endParaRPr lang="en-US" sz="587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r>
              <a:rPr lang="en-US" sz="587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town built on a hill cannot be hidden.</a:t>
            </a: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endParaRPr lang="en-US" sz="587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r>
              <a:rPr lang="en-US" sz="587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Neither do people light a lamp and put it under a bowl. Instead they put it on its stand, and it gives light to everyone in the house.</a:t>
            </a: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endParaRPr lang="en-US" sz="587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r>
              <a:rPr lang="en-US" sz="587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same way, let your light shine before others, that they may see your good deeds and glorify your Father in heaven."</a:t>
            </a:r>
          </a:p>
          <a:p>
            <a:pPr marL="0" lvl="0" indent="0" algn="l">
              <a:lnSpc>
                <a:spcPts val="5172"/>
              </a:lnSpc>
              <a:spcBef>
                <a:spcPct val="0"/>
              </a:spcBef>
            </a:pPr>
            <a:endParaRPr lang="en-US" sz="587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853184" y="9092882"/>
            <a:ext cx="160645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Matthew 5:14-16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206327" y="6053640"/>
            <a:ext cx="10629608" cy="3441336"/>
          </a:xfrm>
          <a:custGeom>
            <a:avLst/>
            <a:gdLst/>
            <a:ahLst/>
            <a:cxnLst/>
            <a:rect l="l" t="t" r="r" b="b"/>
            <a:pathLst>
              <a:path w="10629608" h="3441336">
                <a:moveTo>
                  <a:pt x="0" y="0"/>
                </a:moveTo>
                <a:lnTo>
                  <a:pt x="10629608" y="0"/>
                </a:lnTo>
                <a:lnTo>
                  <a:pt x="10629608" y="3441336"/>
                </a:lnTo>
                <a:lnTo>
                  <a:pt x="0" y="344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224633" y="5826427"/>
            <a:ext cx="2719555" cy="1947881"/>
          </a:xfrm>
          <a:custGeom>
            <a:avLst/>
            <a:gdLst/>
            <a:ahLst/>
            <a:cxnLst/>
            <a:rect l="l" t="t" r="r" b="b"/>
            <a:pathLst>
              <a:path w="2719555" h="1947881">
                <a:moveTo>
                  <a:pt x="0" y="0"/>
                </a:moveTo>
                <a:lnTo>
                  <a:pt x="2719555" y="0"/>
                </a:lnTo>
                <a:lnTo>
                  <a:pt x="2719555" y="1947881"/>
                </a:lnTo>
                <a:lnTo>
                  <a:pt x="0" y="1947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2380819" y="5442223"/>
            <a:ext cx="1969581" cy="2036221"/>
          </a:xfrm>
          <a:custGeom>
            <a:avLst/>
            <a:gdLst/>
            <a:ahLst/>
            <a:cxnLst/>
            <a:rect l="l" t="t" r="r" b="b"/>
            <a:pathLst>
              <a:path w="1969581" h="2036221">
                <a:moveTo>
                  <a:pt x="0" y="0"/>
                </a:moveTo>
                <a:lnTo>
                  <a:pt x="1969580" y="0"/>
                </a:lnTo>
                <a:lnTo>
                  <a:pt x="1969580" y="2036221"/>
                </a:lnTo>
                <a:lnTo>
                  <a:pt x="0" y="2036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62050" y="1601393"/>
            <a:ext cx="15494360" cy="4452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63"/>
              </a:lnSpc>
              <a:spcBef>
                <a:spcPct val="0"/>
              </a:spcBef>
            </a:pPr>
            <a:r>
              <a:rPr lang="en-US" sz="7912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How c</a:t>
            </a:r>
            <a:r>
              <a:rPr lang="en-US" sz="7912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 we notice the light in people whose stories are different from our own?</a:t>
            </a:r>
          </a:p>
          <a:p>
            <a:pPr marL="0" lvl="0" indent="0" algn="l">
              <a:lnSpc>
                <a:spcPts val="6963"/>
              </a:lnSpc>
              <a:spcBef>
                <a:spcPct val="0"/>
              </a:spcBef>
            </a:pPr>
            <a:endParaRPr lang="en-US" sz="7912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6963"/>
              </a:lnSpc>
              <a:spcBef>
                <a:spcPct val="0"/>
              </a:spcBef>
            </a:pPr>
            <a:r>
              <a:rPr lang="en-US" sz="7912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How can we allow our own light to shine for others?</a:t>
            </a:r>
          </a:p>
          <a:p>
            <a:pPr marL="0" lvl="0" indent="0" algn="l">
              <a:lnSpc>
                <a:spcPts val="6963"/>
              </a:lnSpc>
              <a:spcBef>
                <a:spcPct val="0"/>
              </a:spcBef>
            </a:pPr>
            <a:endParaRPr lang="en-US" sz="7912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853184" y="9092882"/>
            <a:ext cx="1606451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Matthew 5:14-16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498761" y="1745117"/>
            <a:ext cx="16337173" cy="7513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of light,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endParaRPr lang="en-US" sz="884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help us to carry your light into this new year.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endParaRPr lang="en-US" sz="884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we use our gifts generously,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welcome one another warmly,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bring hope to those we meet.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endParaRPr lang="en-US" sz="884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our many stories reflect your one light.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r>
              <a:rPr lang="en-US" sz="8848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marL="0" lvl="0" indent="0" algn="l">
              <a:lnSpc>
                <a:spcPts val="5308"/>
              </a:lnSpc>
              <a:spcBef>
                <a:spcPct val="0"/>
              </a:spcBef>
            </a:pPr>
            <a:endParaRPr lang="en-US" sz="8848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l="l" t="t" r="r" b="b"/>
            <a:pathLst>
              <a:path w="6618009" h="877558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l="l" t="t" r="r" b="b"/>
            <a:pathLst>
              <a:path w="6514917" h="295852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w="47625" cap="flat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l="l" t="t" r="r" b="b"/>
            <a:pathLst>
              <a:path w="11988509" h="5270473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w="47625" cap="flat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280360" y="8750577"/>
            <a:ext cx="3860629" cy="1488798"/>
          </a:xfrm>
          <a:custGeom>
            <a:avLst/>
            <a:gdLst/>
            <a:ahLst/>
            <a:cxnLst/>
            <a:rect l="l" t="t" r="r" b="b"/>
            <a:pathLst>
              <a:path w="3860629" h="1488798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3153" b="-8615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508167" y="1709965"/>
            <a:ext cx="16337173" cy="6506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name of the Father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Son, 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Holy Spirit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r>
              <a:rPr lang="en-US" sz="9623" u="none" strike="noStrik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</a:t>
            </a: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endParaRPr lang="en-US" sz="9623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  <a:p>
            <a:pPr marL="0" lvl="0" indent="0" algn="l">
              <a:lnSpc>
                <a:spcPts val="8468"/>
              </a:lnSpc>
              <a:spcBef>
                <a:spcPct val="0"/>
              </a:spcBef>
            </a:pPr>
            <a:endParaRPr lang="en-US" sz="9623" u="none" strike="noStrike">
              <a:gradFill>
                <a:gsLst>
                  <a:gs pos="0">
                    <a:srgbClr val="FFFFFF">
                      <a:alpha val="100000"/>
                    </a:srgbClr>
                  </a:gs>
                  <a:gs pos="33333">
                    <a:srgbClr val="CAE8FB">
                      <a:alpha val="100000"/>
                    </a:srgbClr>
                  </a:gs>
                  <a:gs pos="66667">
                    <a:srgbClr val="67C8F4">
                      <a:alpha val="100000"/>
                    </a:srgbClr>
                  </a:gs>
                  <a:gs pos="100000">
                    <a:srgbClr val="0B50A3">
                      <a:alpha val="100000"/>
                    </a:srgbClr>
                  </a:gs>
                </a:gsLst>
                <a:lin ang="18900000"/>
              </a:gradFill>
              <a:latin typeface="Fiona"/>
              <a:ea typeface="Fiona"/>
              <a:cs typeface="Fiona"/>
              <a:sym typeface="Fiona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810812" y="1244532"/>
            <a:ext cx="4647985" cy="8013768"/>
          </a:xfrm>
          <a:custGeom>
            <a:avLst/>
            <a:gdLst/>
            <a:ahLst/>
            <a:cxnLst/>
            <a:rect l="l" t="t" r="r" b="b"/>
            <a:pathLst>
              <a:path w="4647985" h="8013768">
                <a:moveTo>
                  <a:pt x="0" y="0"/>
                </a:moveTo>
                <a:lnTo>
                  <a:pt x="4647985" y="0"/>
                </a:lnTo>
                <a:lnTo>
                  <a:pt x="4647985" y="8013768"/>
                </a:lnTo>
                <a:lnTo>
                  <a:pt x="0" y="801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281</Words>
  <Application>Microsoft Office PowerPoint</Application>
  <PresentationFormat>Custom</PresentationFormat>
  <Paragraphs>46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Poppins</vt:lpstr>
      <vt:lpstr>Arial</vt:lpstr>
      <vt:lpstr>Apricots</vt:lpstr>
      <vt:lpstr>Fiona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September Welcome Back Example Assembly</dc:title>
  <dc:creator>Amy Fitzgerald</dc:creator>
  <cp:lastModifiedBy>Amy Fitzgerald</cp:lastModifiedBy>
  <cp:revision>2</cp:revision>
  <dcterms:created xsi:type="dcterms:W3CDTF">2006-08-16T00:00:00Z</dcterms:created>
  <dcterms:modified xsi:type="dcterms:W3CDTF">2026-07-16T17:01:27Z</dcterms:modified>
  <dc:identifier>DAHMW5YGSVA</dc:identifier>
</cp:coreProperties>
</file>