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Fiona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22" Target="../media/image2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64780" y="997906"/>
            <a:ext cx="1692948" cy="2313322"/>
          </a:xfrm>
          <a:custGeom>
            <a:avLst/>
            <a:gdLst/>
            <a:ahLst/>
            <a:cxnLst/>
            <a:rect r="r" b="b" t="t" l="l"/>
            <a:pathLst>
              <a:path h="2313322" w="1692948">
                <a:moveTo>
                  <a:pt x="0" y="0"/>
                </a:moveTo>
                <a:lnTo>
                  <a:pt x="1692948" y="0"/>
                </a:lnTo>
                <a:lnTo>
                  <a:pt x="1692948" y="2313322"/>
                </a:lnTo>
                <a:lnTo>
                  <a:pt x="0" y="231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76978" y="1030699"/>
            <a:ext cx="1506985" cy="2554212"/>
          </a:xfrm>
          <a:custGeom>
            <a:avLst/>
            <a:gdLst/>
            <a:ahLst/>
            <a:cxnLst/>
            <a:rect r="r" b="b" t="t" l="l"/>
            <a:pathLst>
              <a:path h="2554212" w="1506985">
                <a:moveTo>
                  <a:pt x="0" y="0"/>
                </a:moveTo>
                <a:lnTo>
                  <a:pt x="1506985" y="0"/>
                </a:lnTo>
                <a:lnTo>
                  <a:pt x="1506985" y="2554212"/>
                </a:lnTo>
                <a:lnTo>
                  <a:pt x="0" y="2554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39291" y="1224495"/>
            <a:ext cx="1445062" cy="2086733"/>
          </a:xfrm>
          <a:custGeom>
            <a:avLst/>
            <a:gdLst/>
            <a:ahLst/>
            <a:cxnLst/>
            <a:rect r="r" b="b" t="t" l="l"/>
            <a:pathLst>
              <a:path h="2086733" w="1445062">
                <a:moveTo>
                  <a:pt x="0" y="0"/>
                </a:moveTo>
                <a:lnTo>
                  <a:pt x="1445062" y="0"/>
                </a:lnTo>
                <a:lnTo>
                  <a:pt x="1445062" y="2086733"/>
                </a:lnTo>
                <a:lnTo>
                  <a:pt x="0" y="20867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1811976" y="1275624"/>
            <a:ext cx="1327795" cy="1984476"/>
          </a:xfrm>
          <a:custGeom>
            <a:avLst/>
            <a:gdLst/>
            <a:ahLst/>
            <a:cxnLst/>
            <a:rect r="r" b="b" t="t" l="l"/>
            <a:pathLst>
              <a:path h="1984476" w="1327795">
                <a:moveTo>
                  <a:pt x="0" y="0"/>
                </a:moveTo>
                <a:lnTo>
                  <a:pt x="1327794" y="0"/>
                </a:lnTo>
                <a:lnTo>
                  <a:pt x="1327794" y="1984475"/>
                </a:lnTo>
                <a:lnTo>
                  <a:pt x="0" y="1984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6611586" y="1378014"/>
            <a:ext cx="2006846" cy="2006846"/>
          </a:xfrm>
          <a:custGeom>
            <a:avLst/>
            <a:gdLst/>
            <a:ahLst/>
            <a:cxnLst/>
            <a:rect r="r" b="b" t="t" l="l"/>
            <a:pathLst>
              <a:path h="2006846" w="2006846">
                <a:moveTo>
                  <a:pt x="0" y="0"/>
                </a:moveTo>
                <a:lnTo>
                  <a:pt x="2006845" y="0"/>
                </a:lnTo>
                <a:lnTo>
                  <a:pt x="2006845" y="2006846"/>
                </a:lnTo>
                <a:lnTo>
                  <a:pt x="0" y="20068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3084028" y="896717"/>
            <a:ext cx="1765328" cy="2567749"/>
          </a:xfrm>
          <a:custGeom>
            <a:avLst/>
            <a:gdLst/>
            <a:ahLst/>
            <a:cxnLst/>
            <a:rect r="r" b="b" t="t" l="l"/>
            <a:pathLst>
              <a:path h="2567749" w="1765328">
                <a:moveTo>
                  <a:pt x="0" y="0"/>
                </a:moveTo>
                <a:lnTo>
                  <a:pt x="1765328" y="0"/>
                </a:lnTo>
                <a:lnTo>
                  <a:pt x="1765328" y="2567749"/>
                </a:lnTo>
                <a:lnTo>
                  <a:pt x="0" y="25677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8746054" y="1579863"/>
            <a:ext cx="1365614" cy="1731365"/>
          </a:xfrm>
          <a:custGeom>
            <a:avLst/>
            <a:gdLst/>
            <a:ahLst/>
            <a:cxnLst/>
            <a:rect r="r" b="b" t="t" l="l"/>
            <a:pathLst>
              <a:path h="1731365" w="1365614">
                <a:moveTo>
                  <a:pt x="0" y="0"/>
                </a:moveTo>
                <a:lnTo>
                  <a:pt x="1365614" y="0"/>
                </a:lnTo>
                <a:lnTo>
                  <a:pt x="1365614" y="1731365"/>
                </a:lnTo>
                <a:lnTo>
                  <a:pt x="0" y="17313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3131452" y="1075573"/>
            <a:ext cx="1960241" cy="2309287"/>
          </a:xfrm>
          <a:custGeom>
            <a:avLst/>
            <a:gdLst/>
            <a:ahLst/>
            <a:cxnLst/>
            <a:rect r="r" b="b" t="t" l="l"/>
            <a:pathLst>
              <a:path h="2309287" w="1960241">
                <a:moveTo>
                  <a:pt x="0" y="0"/>
                </a:moveTo>
                <a:lnTo>
                  <a:pt x="1960241" y="0"/>
                </a:lnTo>
                <a:lnTo>
                  <a:pt x="1960241" y="2309287"/>
                </a:lnTo>
                <a:lnTo>
                  <a:pt x="0" y="23092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4945220" y="424271"/>
            <a:ext cx="2079322" cy="3512642"/>
          </a:xfrm>
          <a:custGeom>
            <a:avLst/>
            <a:gdLst/>
            <a:ahLst/>
            <a:cxnLst/>
            <a:rect r="r" b="b" t="t" l="l"/>
            <a:pathLst>
              <a:path h="3512642" w="2079322">
                <a:moveTo>
                  <a:pt x="0" y="0"/>
                </a:moveTo>
                <a:lnTo>
                  <a:pt x="2079323" y="0"/>
                </a:lnTo>
                <a:lnTo>
                  <a:pt x="2079323" y="3512641"/>
                </a:lnTo>
                <a:lnTo>
                  <a:pt x="0" y="3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2795186" y="5072545"/>
            <a:ext cx="1730276" cy="4422431"/>
          </a:xfrm>
          <a:custGeom>
            <a:avLst/>
            <a:gdLst/>
            <a:ahLst/>
            <a:cxnLst/>
            <a:rect r="r" b="b" t="t" l="l"/>
            <a:pathLst>
              <a:path h="4422431" w="1730276">
                <a:moveTo>
                  <a:pt x="0" y="0"/>
                </a:moveTo>
                <a:lnTo>
                  <a:pt x="1730276" y="0"/>
                </a:lnTo>
                <a:lnTo>
                  <a:pt x="1730276" y="4422431"/>
                </a:lnTo>
                <a:lnTo>
                  <a:pt x="0" y="442243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5984881" y="5922255"/>
            <a:ext cx="1635741" cy="3236179"/>
          </a:xfrm>
          <a:custGeom>
            <a:avLst/>
            <a:gdLst/>
            <a:ahLst/>
            <a:cxnLst/>
            <a:rect r="r" b="b" t="t" l="l"/>
            <a:pathLst>
              <a:path h="3236179" w="1635741">
                <a:moveTo>
                  <a:pt x="0" y="0"/>
                </a:moveTo>
                <a:lnTo>
                  <a:pt x="1635742" y="0"/>
                </a:lnTo>
                <a:lnTo>
                  <a:pt x="1635742" y="3236179"/>
                </a:lnTo>
                <a:lnTo>
                  <a:pt x="0" y="32361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4994549" y="7384909"/>
            <a:ext cx="1705755" cy="1836613"/>
          </a:xfrm>
          <a:custGeom>
            <a:avLst/>
            <a:gdLst/>
            <a:ahLst/>
            <a:cxnLst/>
            <a:rect r="r" b="b" t="t" l="l"/>
            <a:pathLst>
              <a:path h="1836613" w="1705755">
                <a:moveTo>
                  <a:pt x="0" y="0"/>
                </a:moveTo>
                <a:lnTo>
                  <a:pt x="1705754" y="0"/>
                </a:lnTo>
                <a:lnTo>
                  <a:pt x="1705754" y="1836613"/>
                </a:lnTo>
                <a:lnTo>
                  <a:pt x="0" y="183661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8" id="18"/>
          <p:cNvSpPr/>
          <p:nvPr/>
        </p:nvSpPr>
        <p:spPr>
          <a:xfrm flipH="false" flipV="false" rot="0">
            <a:off x="6483963" y="7318831"/>
            <a:ext cx="2344204" cy="1532524"/>
          </a:xfrm>
          <a:custGeom>
            <a:avLst/>
            <a:gdLst/>
            <a:ahLst/>
            <a:cxnLst/>
            <a:rect r="r" b="b" t="t" l="l"/>
            <a:pathLst>
              <a:path h="1532524" w="2344204">
                <a:moveTo>
                  <a:pt x="0" y="0"/>
                </a:moveTo>
                <a:lnTo>
                  <a:pt x="2344204" y="0"/>
                </a:lnTo>
                <a:lnTo>
                  <a:pt x="2344204" y="1532524"/>
                </a:lnTo>
                <a:lnTo>
                  <a:pt x="0" y="153252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11928418" y="5260732"/>
            <a:ext cx="1094910" cy="5026268"/>
          </a:xfrm>
          <a:custGeom>
            <a:avLst/>
            <a:gdLst/>
            <a:ahLst/>
            <a:cxnLst/>
            <a:rect r="r" b="b" t="t" l="l"/>
            <a:pathLst>
              <a:path h="5026268" w="1094910">
                <a:moveTo>
                  <a:pt x="0" y="0"/>
                </a:moveTo>
                <a:lnTo>
                  <a:pt x="1094910" y="0"/>
                </a:lnTo>
                <a:lnTo>
                  <a:pt x="1094910" y="5026268"/>
                </a:lnTo>
                <a:lnTo>
                  <a:pt x="0" y="502626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6170" t="0" r="-78851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2040848" y="7129977"/>
            <a:ext cx="1265206" cy="2181390"/>
          </a:xfrm>
          <a:custGeom>
            <a:avLst/>
            <a:gdLst/>
            <a:ahLst/>
            <a:cxnLst/>
            <a:rect r="r" b="b" t="t" l="l"/>
            <a:pathLst>
              <a:path h="2181390" w="1265206">
                <a:moveTo>
                  <a:pt x="0" y="0"/>
                </a:moveTo>
                <a:lnTo>
                  <a:pt x="1265206" y="0"/>
                </a:lnTo>
                <a:lnTo>
                  <a:pt x="1265206" y="2181391"/>
                </a:lnTo>
                <a:lnTo>
                  <a:pt x="0" y="218139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247702" y="1075573"/>
            <a:ext cx="2141001" cy="9871732"/>
          </a:xfrm>
          <a:custGeom>
            <a:avLst/>
            <a:gdLst/>
            <a:ahLst/>
            <a:cxnLst/>
            <a:rect r="r" b="b" t="t" l="l"/>
            <a:pathLst>
              <a:path h="9871732" w="2141001">
                <a:moveTo>
                  <a:pt x="0" y="0"/>
                </a:moveTo>
                <a:lnTo>
                  <a:pt x="2141001" y="0"/>
                </a:lnTo>
                <a:lnTo>
                  <a:pt x="2141001" y="9871732"/>
                </a:lnTo>
                <a:lnTo>
                  <a:pt x="0" y="987173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35859" r="0" b="-2629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2" id="22"/>
          <p:cNvSpPr/>
          <p:nvPr/>
        </p:nvSpPr>
        <p:spPr>
          <a:xfrm flipH="false" flipV="false" rot="0">
            <a:off x="8241960" y="4990860"/>
            <a:ext cx="2373802" cy="3759716"/>
          </a:xfrm>
          <a:custGeom>
            <a:avLst/>
            <a:gdLst/>
            <a:ahLst/>
            <a:cxnLst/>
            <a:rect r="r" b="b" t="t" l="l"/>
            <a:pathLst>
              <a:path h="3759716" w="2373802">
                <a:moveTo>
                  <a:pt x="0" y="0"/>
                </a:moveTo>
                <a:lnTo>
                  <a:pt x="2373802" y="0"/>
                </a:lnTo>
                <a:lnTo>
                  <a:pt x="2373802" y="3759717"/>
                </a:lnTo>
                <a:lnTo>
                  <a:pt x="0" y="375971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-3407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3357728" y="6095417"/>
            <a:ext cx="1687031" cy="3399559"/>
          </a:xfrm>
          <a:custGeom>
            <a:avLst/>
            <a:gdLst/>
            <a:ahLst/>
            <a:cxnLst/>
            <a:rect r="r" b="b" t="t" l="l"/>
            <a:pathLst>
              <a:path h="3399559" w="1687031">
                <a:moveTo>
                  <a:pt x="0" y="0"/>
                </a:moveTo>
                <a:lnTo>
                  <a:pt x="1687032" y="0"/>
                </a:lnTo>
                <a:lnTo>
                  <a:pt x="1687032" y="3399559"/>
                </a:lnTo>
                <a:lnTo>
                  <a:pt x="0" y="339955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14262036" y="7129977"/>
            <a:ext cx="1743176" cy="1910232"/>
          </a:xfrm>
          <a:custGeom>
            <a:avLst/>
            <a:gdLst/>
            <a:ahLst/>
            <a:cxnLst/>
            <a:rect r="r" b="b" t="t" l="l"/>
            <a:pathLst>
              <a:path h="1910232" w="1743176">
                <a:moveTo>
                  <a:pt x="0" y="0"/>
                </a:moveTo>
                <a:lnTo>
                  <a:pt x="1743176" y="0"/>
                </a:lnTo>
                <a:lnTo>
                  <a:pt x="1743176" y="1910232"/>
                </a:lnTo>
                <a:lnTo>
                  <a:pt x="0" y="1910232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23045" t="-10927" r="-17860" b="-1765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25" id="25"/>
          <p:cNvSpPr/>
          <p:nvPr/>
        </p:nvSpPr>
        <p:spPr>
          <a:xfrm flipH="false" flipV="false" rot="0">
            <a:off x="9799717" y="6626110"/>
            <a:ext cx="2595413" cy="2595413"/>
          </a:xfrm>
          <a:custGeom>
            <a:avLst/>
            <a:gdLst/>
            <a:ahLst/>
            <a:cxnLst/>
            <a:rect r="r" b="b" t="t" l="l"/>
            <a:pathLst>
              <a:path h="2595413" w="2595413">
                <a:moveTo>
                  <a:pt x="0" y="0"/>
                </a:moveTo>
                <a:lnTo>
                  <a:pt x="2595413" y="0"/>
                </a:lnTo>
                <a:lnTo>
                  <a:pt x="2595413" y="2595412"/>
                </a:lnTo>
                <a:lnTo>
                  <a:pt x="0" y="259541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6" id="26"/>
          <p:cNvSpPr txBox="true"/>
          <p:nvPr/>
        </p:nvSpPr>
        <p:spPr>
          <a:xfrm rot="0">
            <a:off x="2151235" y="4374981"/>
            <a:ext cx="14651517" cy="885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92"/>
              </a:lnSpc>
              <a:spcBef>
                <a:spcPct val="0"/>
              </a:spcBef>
            </a:pPr>
            <a:r>
              <a:rPr lang="en-US" sz="72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Which light best represents you right now, and why?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DAHPi3-Q3y8</dc:identifier>
  <dcterms:modified xsi:type="dcterms:W3CDTF">2011-08-01T06:04:30Z</dcterms:modified>
  <cp:revision>1</cp:revision>
  <dc:title>Which light best represents you right now, and why?</dc:title>
</cp:coreProperties>
</file>