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18288000" cy="10287000"/>
  <p:notesSz cx="6858000" cy="9144000"/>
  <p:embeddedFontLst>
    <p:embeddedFont>
      <p:font typeface="Fiona" panose="020B0604020202020204" charset="0"/>
      <p:regular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1263457" y="1151144"/>
            <a:ext cx="1692948" cy="2313322"/>
          </a:xfrm>
          <a:custGeom>
            <a:avLst/>
            <a:gdLst/>
            <a:ahLst/>
            <a:cxnLst/>
            <a:rect l="l" t="t" r="r" b="b"/>
            <a:pathLst>
              <a:path w="1692948" h="2313322">
                <a:moveTo>
                  <a:pt x="0" y="0"/>
                </a:moveTo>
                <a:lnTo>
                  <a:pt x="1692949" y="0"/>
                </a:lnTo>
                <a:lnTo>
                  <a:pt x="1692949" y="2313322"/>
                </a:lnTo>
                <a:lnTo>
                  <a:pt x="0" y="2313322"/>
                </a:lnTo>
                <a:lnTo>
                  <a:pt x="0" y="0"/>
                </a:lnTo>
                <a:close/>
              </a:path>
            </a:pathLst>
          </a:custGeom>
          <a:blipFill>
            <a:blip r:embed="rId2"/>
            <a:stretch>
              <a:fillRect/>
            </a:stretch>
          </a:blipFill>
        </p:spPr>
        <p:txBody>
          <a:bodyPr/>
          <a:lstStyle/>
          <a:p>
            <a:endParaRPr lang="en-GB"/>
          </a:p>
        </p:txBody>
      </p:sp>
      <p:sp>
        <p:nvSpPr>
          <p:cNvPr id="3" name="Freeform 3"/>
          <p:cNvSpPr/>
          <p:nvPr/>
        </p:nvSpPr>
        <p:spPr>
          <a:xfrm>
            <a:off x="4976978" y="1030699"/>
            <a:ext cx="1506985" cy="2554212"/>
          </a:xfrm>
          <a:custGeom>
            <a:avLst/>
            <a:gdLst/>
            <a:ahLst/>
            <a:cxnLst/>
            <a:rect l="l" t="t" r="r" b="b"/>
            <a:pathLst>
              <a:path w="1506985" h="2554212">
                <a:moveTo>
                  <a:pt x="0" y="0"/>
                </a:moveTo>
                <a:lnTo>
                  <a:pt x="1506985" y="0"/>
                </a:lnTo>
                <a:lnTo>
                  <a:pt x="1506985" y="2554212"/>
                </a:lnTo>
                <a:lnTo>
                  <a:pt x="0" y="2554212"/>
                </a:lnTo>
                <a:lnTo>
                  <a:pt x="0" y="0"/>
                </a:lnTo>
                <a:close/>
              </a:path>
            </a:pathLst>
          </a:custGeom>
          <a:blipFill>
            <a:blip r:embed="rId3"/>
            <a:stretch>
              <a:fillRect/>
            </a:stretch>
          </a:blipFill>
        </p:spPr>
        <p:txBody>
          <a:bodyPr/>
          <a:lstStyle/>
          <a:p>
            <a:endParaRPr lang="en-GB"/>
          </a:p>
        </p:txBody>
      </p:sp>
      <p:sp>
        <p:nvSpPr>
          <p:cNvPr id="4" name="Freeform 4"/>
          <p:cNvSpPr/>
          <p:nvPr/>
        </p:nvSpPr>
        <p:spPr>
          <a:xfrm>
            <a:off x="10239291" y="1224495"/>
            <a:ext cx="1445062" cy="2086733"/>
          </a:xfrm>
          <a:custGeom>
            <a:avLst/>
            <a:gdLst/>
            <a:ahLst/>
            <a:cxnLst/>
            <a:rect l="l" t="t" r="r" b="b"/>
            <a:pathLst>
              <a:path w="1445062" h="2086733">
                <a:moveTo>
                  <a:pt x="0" y="0"/>
                </a:moveTo>
                <a:lnTo>
                  <a:pt x="1445062" y="0"/>
                </a:lnTo>
                <a:lnTo>
                  <a:pt x="1445062" y="2086733"/>
                </a:lnTo>
                <a:lnTo>
                  <a:pt x="0" y="2086733"/>
                </a:lnTo>
                <a:lnTo>
                  <a:pt x="0" y="0"/>
                </a:lnTo>
                <a:close/>
              </a:path>
            </a:pathLst>
          </a:custGeom>
          <a:blipFill>
            <a:blip r:embed="rId4"/>
            <a:stretch>
              <a:fillRect/>
            </a:stretch>
          </a:blipFill>
          <a:ln cap="sq">
            <a:noFill/>
            <a:prstDash val="solid"/>
            <a:miter/>
          </a:ln>
        </p:spPr>
        <p:txBody>
          <a:bodyPr/>
          <a:lstStyle/>
          <a:p>
            <a:endParaRPr lang="en-GB"/>
          </a:p>
        </p:txBody>
      </p:sp>
      <p:sp>
        <p:nvSpPr>
          <p:cNvPr id="5" name="Freeform 5"/>
          <p:cNvSpPr/>
          <p:nvPr/>
        </p:nvSpPr>
        <p:spPr>
          <a:xfrm>
            <a:off x="11811976" y="1275624"/>
            <a:ext cx="1327795" cy="1984476"/>
          </a:xfrm>
          <a:custGeom>
            <a:avLst/>
            <a:gdLst/>
            <a:ahLst/>
            <a:cxnLst/>
            <a:rect l="l" t="t" r="r" b="b"/>
            <a:pathLst>
              <a:path w="1327795" h="1984476">
                <a:moveTo>
                  <a:pt x="0" y="0"/>
                </a:moveTo>
                <a:lnTo>
                  <a:pt x="1327794" y="0"/>
                </a:lnTo>
                <a:lnTo>
                  <a:pt x="1327794" y="1984475"/>
                </a:lnTo>
                <a:lnTo>
                  <a:pt x="0" y="1984475"/>
                </a:lnTo>
                <a:lnTo>
                  <a:pt x="0" y="0"/>
                </a:lnTo>
                <a:close/>
              </a:path>
            </a:pathLst>
          </a:custGeom>
          <a:blipFill>
            <a:blip r:embed="rId5"/>
            <a:stretch>
              <a:fillRect/>
            </a:stretch>
          </a:blipFill>
          <a:ln cap="sq">
            <a:noFill/>
            <a:prstDash val="solid"/>
            <a:miter/>
          </a:ln>
        </p:spPr>
        <p:txBody>
          <a:bodyPr/>
          <a:lstStyle/>
          <a:p>
            <a:endParaRPr lang="en-GB"/>
          </a:p>
        </p:txBody>
      </p:sp>
      <p:sp>
        <p:nvSpPr>
          <p:cNvPr id="6" name="Freeform 6"/>
          <p:cNvSpPr/>
          <p:nvPr/>
        </p:nvSpPr>
        <p:spPr>
          <a:xfrm>
            <a:off x="6611586" y="1378014"/>
            <a:ext cx="2006846" cy="2006846"/>
          </a:xfrm>
          <a:custGeom>
            <a:avLst/>
            <a:gdLst/>
            <a:ahLst/>
            <a:cxnLst/>
            <a:rect l="l" t="t" r="r" b="b"/>
            <a:pathLst>
              <a:path w="2006846" h="2006846">
                <a:moveTo>
                  <a:pt x="0" y="0"/>
                </a:moveTo>
                <a:lnTo>
                  <a:pt x="2006845" y="0"/>
                </a:lnTo>
                <a:lnTo>
                  <a:pt x="2006845" y="2006846"/>
                </a:lnTo>
                <a:lnTo>
                  <a:pt x="0" y="2006846"/>
                </a:lnTo>
                <a:lnTo>
                  <a:pt x="0" y="0"/>
                </a:lnTo>
                <a:close/>
              </a:path>
            </a:pathLst>
          </a:custGeom>
          <a:blipFill>
            <a:blip r:embed="rId6"/>
            <a:stretch>
              <a:fillRect/>
            </a:stretch>
          </a:blipFill>
          <a:ln cap="sq">
            <a:noFill/>
            <a:prstDash val="solid"/>
            <a:miter/>
          </a:ln>
        </p:spPr>
        <p:txBody>
          <a:bodyPr/>
          <a:lstStyle/>
          <a:p>
            <a:endParaRPr lang="en-GB"/>
          </a:p>
        </p:txBody>
      </p:sp>
      <p:sp>
        <p:nvSpPr>
          <p:cNvPr id="7" name="Freeform 7"/>
          <p:cNvSpPr/>
          <p:nvPr/>
        </p:nvSpPr>
        <p:spPr>
          <a:xfrm>
            <a:off x="3084028" y="896717"/>
            <a:ext cx="1765328" cy="2567749"/>
          </a:xfrm>
          <a:custGeom>
            <a:avLst/>
            <a:gdLst/>
            <a:ahLst/>
            <a:cxnLst/>
            <a:rect l="l" t="t" r="r" b="b"/>
            <a:pathLst>
              <a:path w="1765328" h="2567749">
                <a:moveTo>
                  <a:pt x="0" y="0"/>
                </a:moveTo>
                <a:lnTo>
                  <a:pt x="1765328" y="0"/>
                </a:lnTo>
                <a:lnTo>
                  <a:pt x="1765328" y="2567749"/>
                </a:lnTo>
                <a:lnTo>
                  <a:pt x="0" y="2567749"/>
                </a:lnTo>
                <a:lnTo>
                  <a:pt x="0" y="0"/>
                </a:lnTo>
                <a:close/>
              </a:path>
            </a:pathLst>
          </a:custGeom>
          <a:blipFill>
            <a:blip r:embed="rId7"/>
            <a:stretch>
              <a:fillRect/>
            </a:stretch>
          </a:blipFill>
          <a:ln cap="sq">
            <a:noFill/>
            <a:prstDash val="solid"/>
            <a:miter/>
          </a:ln>
        </p:spPr>
        <p:txBody>
          <a:bodyPr/>
          <a:lstStyle/>
          <a:p>
            <a:endParaRPr lang="en-GB"/>
          </a:p>
        </p:txBody>
      </p:sp>
      <p:sp>
        <p:nvSpPr>
          <p:cNvPr id="8" name="Freeform 8"/>
          <p:cNvSpPr/>
          <p:nvPr/>
        </p:nvSpPr>
        <p:spPr>
          <a:xfrm>
            <a:off x="8746054" y="1579863"/>
            <a:ext cx="1365614" cy="1731365"/>
          </a:xfrm>
          <a:custGeom>
            <a:avLst/>
            <a:gdLst/>
            <a:ahLst/>
            <a:cxnLst/>
            <a:rect l="l" t="t" r="r" b="b"/>
            <a:pathLst>
              <a:path w="1365614" h="1731365">
                <a:moveTo>
                  <a:pt x="0" y="0"/>
                </a:moveTo>
                <a:lnTo>
                  <a:pt x="1365614" y="0"/>
                </a:lnTo>
                <a:lnTo>
                  <a:pt x="1365614" y="1731365"/>
                </a:lnTo>
                <a:lnTo>
                  <a:pt x="0" y="1731365"/>
                </a:lnTo>
                <a:lnTo>
                  <a:pt x="0" y="0"/>
                </a:lnTo>
                <a:close/>
              </a:path>
            </a:pathLst>
          </a:custGeom>
          <a:blipFill>
            <a:blip r:embed="rId8"/>
            <a:stretch>
              <a:fillRect/>
            </a:stretch>
          </a:blipFill>
          <a:ln cap="sq">
            <a:noFill/>
            <a:prstDash val="solid"/>
            <a:miter/>
          </a:ln>
        </p:spPr>
        <p:txBody>
          <a:bodyPr/>
          <a:lstStyle/>
          <a:p>
            <a:endParaRPr lang="en-GB"/>
          </a:p>
        </p:txBody>
      </p:sp>
      <p:sp>
        <p:nvSpPr>
          <p:cNvPr id="9" name="Freeform 9"/>
          <p:cNvSpPr/>
          <p:nvPr/>
        </p:nvSpPr>
        <p:spPr>
          <a:xfrm>
            <a:off x="13131452" y="1075573"/>
            <a:ext cx="1960241" cy="2309287"/>
          </a:xfrm>
          <a:custGeom>
            <a:avLst/>
            <a:gdLst/>
            <a:ahLst/>
            <a:cxnLst/>
            <a:rect l="l" t="t" r="r" b="b"/>
            <a:pathLst>
              <a:path w="1960241" h="2309287">
                <a:moveTo>
                  <a:pt x="0" y="0"/>
                </a:moveTo>
                <a:lnTo>
                  <a:pt x="1960241" y="0"/>
                </a:lnTo>
                <a:lnTo>
                  <a:pt x="1960241" y="2309287"/>
                </a:lnTo>
                <a:lnTo>
                  <a:pt x="0" y="2309287"/>
                </a:lnTo>
                <a:lnTo>
                  <a:pt x="0" y="0"/>
                </a:lnTo>
                <a:close/>
              </a:path>
            </a:pathLst>
          </a:custGeom>
          <a:blipFill>
            <a:blip r:embed="rId9"/>
            <a:stretch>
              <a:fillRect/>
            </a:stretch>
          </a:blipFill>
          <a:ln cap="sq">
            <a:noFill/>
            <a:prstDash val="solid"/>
            <a:miter/>
          </a:ln>
        </p:spPr>
        <p:txBody>
          <a:bodyPr/>
          <a:lstStyle/>
          <a:p>
            <a:endParaRPr lang="en-GB"/>
          </a:p>
        </p:txBody>
      </p:sp>
      <p:sp>
        <p:nvSpPr>
          <p:cNvPr id="10" name="Freeform 10"/>
          <p:cNvSpPr/>
          <p:nvPr/>
        </p:nvSpPr>
        <p:spPr>
          <a:xfrm>
            <a:off x="14945220" y="424271"/>
            <a:ext cx="2079322" cy="3512642"/>
          </a:xfrm>
          <a:custGeom>
            <a:avLst/>
            <a:gdLst/>
            <a:ahLst/>
            <a:cxnLst/>
            <a:rect l="l" t="t" r="r" b="b"/>
            <a:pathLst>
              <a:path w="2079322" h="3512642">
                <a:moveTo>
                  <a:pt x="0" y="0"/>
                </a:moveTo>
                <a:lnTo>
                  <a:pt x="2079323" y="0"/>
                </a:lnTo>
                <a:lnTo>
                  <a:pt x="2079323" y="3512641"/>
                </a:lnTo>
                <a:lnTo>
                  <a:pt x="0" y="3512641"/>
                </a:lnTo>
                <a:lnTo>
                  <a:pt x="0" y="0"/>
                </a:lnTo>
                <a:close/>
              </a:path>
            </a:pathLst>
          </a:custGeom>
          <a:blipFill>
            <a:blip r:embed="rId10"/>
            <a:stretch>
              <a:fillRect/>
            </a:stretch>
          </a:blipFill>
          <a:ln cap="sq">
            <a:noFill/>
            <a:prstDash val="solid"/>
            <a:miter/>
          </a:ln>
        </p:spPr>
        <p:txBody>
          <a:bodyPr/>
          <a:lstStyle/>
          <a:p>
            <a:endParaRPr lang="en-GB"/>
          </a:p>
        </p:txBody>
      </p:sp>
      <p:sp>
        <p:nvSpPr>
          <p:cNvPr id="11" name="Freeform 11"/>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2" name="Freeform 12"/>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3" name="Freeform 13"/>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14" name="Freeform 14"/>
          <p:cNvSpPr/>
          <p:nvPr/>
        </p:nvSpPr>
        <p:spPr>
          <a:xfrm>
            <a:off x="-460319" y="4597200"/>
            <a:ext cx="18157500" cy="3491814"/>
          </a:xfrm>
          <a:custGeom>
            <a:avLst/>
            <a:gdLst/>
            <a:ahLst/>
            <a:cxnLst/>
            <a:rect l="l" t="t" r="r" b="b"/>
            <a:pathLst>
              <a:path w="18157500" h="3491814">
                <a:moveTo>
                  <a:pt x="0" y="0"/>
                </a:moveTo>
                <a:lnTo>
                  <a:pt x="18157501" y="0"/>
                </a:lnTo>
                <a:lnTo>
                  <a:pt x="18157501" y="3491814"/>
                </a:lnTo>
                <a:lnTo>
                  <a:pt x="0" y="3491814"/>
                </a:lnTo>
                <a:lnTo>
                  <a:pt x="0" y="0"/>
                </a:lnTo>
                <a:close/>
              </a:path>
            </a:pathLst>
          </a:custGeom>
          <a:blipFill>
            <a:blip r:embed="rId11"/>
            <a:stretch>
              <a:fillRect t="-177909" b="-242092"/>
            </a:stretch>
          </a:blipFill>
          <a:ln cap="sq">
            <a:noFill/>
            <a:prstDash val="solid"/>
            <a:miter/>
          </a:ln>
        </p:spPr>
        <p:txBody>
          <a:bodyPr/>
          <a:lstStyle/>
          <a:p>
            <a:endParaRPr lang="en-GB"/>
          </a:p>
        </p:txBody>
      </p:sp>
      <p:sp>
        <p:nvSpPr>
          <p:cNvPr id="15" name="Freeform 15"/>
          <p:cNvSpPr/>
          <p:nvPr/>
        </p:nvSpPr>
        <p:spPr>
          <a:xfrm>
            <a:off x="7597694" y="3876883"/>
            <a:ext cx="3650769" cy="3626677"/>
          </a:xfrm>
          <a:custGeom>
            <a:avLst/>
            <a:gdLst/>
            <a:ahLst/>
            <a:cxnLst/>
            <a:rect l="l" t="t" r="r" b="b"/>
            <a:pathLst>
              <a:path w="3650769" h="3626677">
                <a:moveTo>
                  <a:pt x="0" y="0"/>
                </a:moveTo>
                <a:lnTo>
                  <a:pt x="3650770" y="0"/>
                </a:lnTo>
                <a:lnTo>
                  <a:pt x="3650770" y="3626678"/>
                </a:lnTo>
                <a:lnTo>
                  <a:pt x="0" y="3626678"/>
                </a:lnTo>
                <a:lnTo>
                  <a:pt x="0" y="0"/>
                </a:lnTo>
                <a:close/>
              </a:path>
            </a:pathLst>
          </a:custGeom>
          <a:blipFill>
            <a:blip r:embed="rId12"/>
            <a:stretch>
              <a:fillRect t="-458" b="-458"/>
            </a:stretch>
          </a:blipFill>
        </p:spPr>
        <p:txBody>
          <a:bodyPr/>
          <a:lstStyle/>
          <a:p>
            <a:endParaRPr lang="en-GB"/>
          </a:p>
        </p:txBody>
      </p:sp>
      <p:sp>
        <p:nvSpPr>
          <p:cNvPr id="16" name="Freeform 16"/>
          <p:cNvSpPr/>
          <p:nvPr/>
        </p:nvSpPr>
        <p:spPr>
          <a:xfrm>
            <a:off x="226761" y="2632629"/>
            <a:ext cx="17084222" cy="3232437"/>
          </a:xfrm>
          <a:custGeom>
            <a:avLst/>
            <a:gdLst/>
            <a:ahLst/>
            <a:cxnLst/>
            <a:rect l="l" t="t" r="r" b="b"/>
            <a:pathLst>
              <a:path w="17084222" h="3232437">
                <a:moveTo>
                  <a:pt x="0" y="0"/>
                </a:moveTo>
                <a:lnTo>
                  <a:pt x="17084222" y="0"/>
                </a:lnTo>
                <a:lnTo>
                  <a:pt x="17084222" y="3232436"/>
                </a:lnTo>
                <a:lnTo>
                  <a:pt x="0" y="3232436"/>
                </a:lnTo>
                <a:lnTo>
                  <a:pt x="0" y="0"/>
                </a:lnTo>
                <a:close/>
              </a:path>
            </a:pathLst>
          </a:custGeom>
          <a:blipFill>
            <a:blip r:embed="rId13"/>
            <a:stretch>
              <a:fillRect t="-182471" b="-246052"/>
            </a:stretch>
          </a:blipFill>
          <a:ln cap="sq">
            <a:noFill/>
            <a:prstDash val="solid"/>
            <a:miter/>
          </a:ln>
        </p:spPr>
        <p:txBody>
          <a:bodyPr/>
          <a:lstStyle/>
          <a:p>
            <a:endParaRPr lang="en-GB"/>
          </a:p>
        </p:txBody>
      </p:sp>
      <p:sp>
        <p:nvSpPr>
          <p:cNvPr id="17" name="Freeform 17"/>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14"/>
            <a:stretch>
              <a:fillRect t="-73153" b="-86158"/>
            </a:stretch>
          </a:blipFill>
        </p:spPr>
        <p:txBody>
          <a:bodyPr/>
          <a:lstStyle/>
          <a:p>
            <a:endParaRPr lang="en-GB"/>
          </a:p>
        </p:txBody>
      </p:sp>
      <p:sp>
        <p:nvSpPr>
          <p:cNvPr id="18" name="TextBox 18"/>
          <p:cNvSpPr txBox="1"/>
          <p:nvPr/>
        </p:nvSpPr>
        <p:spPr>
          <a:xfrm>
            <a:off x="1311081" y="7651392"/>
            <a:ext cx="15999901" cy="1031308"/>
          </a:xfrm>
          <a:prstGeom prst="rect">
            <a:avLst/>
          </a:prstGeom>
        </p:spPr>
        <p:txBody>
          <a:bodyPr wrap="square" lIns="0" tIns="0" rIns="0" bIns="0" rtlCol="0" anchor="t">
            <a:spAutoFit/>
          </a:bodyPr>
          <a:lstStyle/>
          <a:p>
            <a:pPr marL="0" lvl="0" indent="0" algn="l">
              <a:lnSpc>
                <a:spcPts val="7920"/>
              </a:lnSpc>
              <a:spcBef>
                <a:spcPct val="0"/>
              </a:spcBef>
            </a:pPr>
            <a:r>
              <a:rPr lang="en-US" sz="9000" dirty="0">
                <a:solidFill>
                  <a:srgbClr val="FF66C4"/>
                </a:solidFill>
                <a:latin typeface="Fiona"/>
                <a:ea typeface="Fiona"/>
                <a:cs typeface="Fiona"/>
                <a:sym typeface="Fiona"/>
              </a:rPr>
              <a:t>Morning Prayer of the Church: Tuesday Week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597344"/>
            <a:ext cx="16803252" cy="7153232"/>
          </a:xfrm>
          <a:prstGeom prst="rect">
            <a:avLst/>
          </a:prstGeom>
        </p:spPr>
        <p:txBody>
          <a:bodyPr lIns="0" tIns="0" rIns="0" bIns="0" rtlCol="0" anchor="t">
            <a:spAutoFit/>
          </a:bodyPr>
          <a:lstStyle/>
          <a:p>
            <a:pPr marL="0" lvl="0" indent="0" algn="l">
              <a:lnSpc>
                <a:spcPts val="9298"/>
              </a:lnSpc>
              <a:spcBef>
                <a:spcPct val="0"/>
              </a:spcBef>
            </a:pP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539685"/>
            <a:ext cx="10098901" cy="1288108"/>
          </a:xfrm>
          <a:prstGeom prst="rect">
            <a:avLst/>
          </a:prstGeom>
        </p:spPr>
        <p:txBody>
          <a:bodyPr lIns="0" tIns="0" rIns="0" bIns="0" rtlCol="0" anchor="t">
            <a:spAutoFit/>
          </a:bodyPr>
          <a:lstStyle/>
          <a:p>
            <a:pPr marL="0" lvl="0" indent="0" algn="l">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 come to our aid.</a:t>
            </a:r>
          </a:p>
        </p:txBody>
      </p:sp>
      <p:sp>
        <p:nvSpPr>
          <p:cNvPr id="7" name="TextBox 7"/>
          <p:cNvSpPr txBox="1"/>
          <p:nvPr/>
        </p:nvSpPr>
        <p:spPr>
          <a:xfrm>
            <a:off x="6091539" y="4702531"/>
            <a:ext cx="11753801" cy="1082348"/>
          </a:xfrm>
          <a:prstGeom prst="rect">
            <a:avLst/>
          </a:prstGeom>
        </p:spPr>
        <p:txBody>
          <a:bodyPr wrap="square" lIns="0" tIns="0" rIns="0" bIns="0" rtlCol="0" anchor="t">
            <a:spAutoFit/>
          </a:bodyPr>
          <a:lstStyle/>
          <a:p>
            <a:pPr marL="0" lvl="0" indent="0" algn="l">
              <a:lnSpc>
                <a:spcPts val="8288"/>
              </a:lnSpc>
              <a:spcBef>
                <a:spcPct val="0"/>
              </a:spcBef>
            </a:pPr>
            <a:r>
              <a:rPr lang="en-US" sz="9419" dirty="0">
                <a:solidFill>
                  <a:srgbClr val="FF66C4"/>
                </a:solidFill>
                <a:latin typeface="Fiona"/>
                <a:ea typeface="Fiona"/>
                <a:cs typeface="Fiona"/>
                <a:sym typeface="Fiona"/>
              </a:rPr>
              <a:t> O </a:t>
            </a:r>
            <a:r>
              <a:rPr lang="en-US" sz="9419" u="none" strike="noStrike" dirty="0">
                <a:solidFill>
                  <a:srgbClr val="FF66C4"/>
                </a:solidFill>
                <a:latin typeface="Fiona"/>
                <a:ea typeface="Fiona"/>
                <a:cs typeface="Fiona"/>
                <a:sym typeface="Fiona"/>
              </a:rPr>
              <a:t>Lord, make haste to help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647355"/>
            <a:ext cx="16337173" cy="1602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id="7" name="TextBox 7"/>
          <p:cNvSpPr txBox="1"/>
          <p:nvPr/>
        </p:nvSpPr>
        <p:spPr>
          <a:xfrm>
            <a:off x="1296210" y="3937913"/>
            <a:ext cx="11820233" cy="4420795"/>
          </a:xfrm>
          <a:prstGeom prst="rect">
            <a:avLst/>
          </a:prstGeom>
        </p:spPr>
        <p:txBody>
          <a:bodyPr lIns="0" tIns="0" rIns="0" bIns="0" rtlCol="0" anchor="t">
            <a:spAutoFit/>
          </a:bodyPr>
          <a:lstStyle/>
          <a:p>
            <a:pPr marL="0" lvl="0" indent="0" algn="l">
              <a:lnSpc>
                <a:spcPts val="6832"/>
              </a:lnSpc>
              <a:spcBef>
                <a:spcPct val="0"/>
              </a:spcBef>
            </a:pPr>
            <a:r>
              <a:rPr lang="en-US" sz="7763">
                <a:solidFill>
                  <a:srgbClr val="FF66C4"/>
                </a:solidFill>
                <a:latin typeface="Fiona"/>
                <a:ea typeface="Fiona"/>
                <a:cs typeface="Fiona"/>
                <a:sym typeface="Fiona"/>
              </a:rPr>
              <a:t>as it was in</a:t>
            </a:r>
            <a:r>
              <a:rPr lang="en-US" sz="7763" u="none" strike="noStrike">
                <a:solidFill>
                  <a:srgbClr val="FF66C4"/>
                </a:solidFill>
                <a:latin typeface="Fiona"/>
                <a:ea typeface="Fiona"/>
                <a:cs typeface="Fiona"/>
                <a:sym typeface="Fiona"/>
              </a:rPr>
              <a:t> the beginning,</a:t>
            </a:r>
          </a:p>
          <a:p>
            <a:pPr marL="0" lvl="0" indent="0" algn="l">
              <a:lnSpc>
                <a:spcPts val="6832"/>
              </a:lnSpc>
              <a:spcBef>
                <a:spcPct val="0"/>
              </a:spcBef>
            </a:pPr>
            <a:r>
              <a:rPr lang="en-US" sz="7763" u="none" strike="noStrike">
                <a:solidFill>
                  <a:srgbClr val="FF66C4"/>
                </a:solidFill>
                <a:latin typeface="Fiona"/>
                <a:ea typeface="Fiona"/>
                <a:cs typeface="Fiona"/>
                <a:sym typeface="Fiona"/>
              </a:rPr>
              <a:t>is now, and ever shall be,</a:t>
            </a:r>
          </a:p>
          <a:p>
            <a:pPr marL="0" lvl="0" indent="0" algn="l">
              <a:lnSpc>
                <a:spcPts val="6832"/>
              </a:lnSpc>
              <a:spcBef>
                <a:spcPct val="0"/>
              </a:spcBef>
            </a:pPr>
            <a:r>
              <a:rPr lang="en-US" sz="7763" u="none" strike="noStrike">
                <a:solidFill>
                  <a:srgbClr val="FF66C4"/>
                </a:solidFill>
                <a:latin typeface="Fiona"/>
                <a:ea typeface="Fiona"/>
                <a:cs typeface="Fiona"/>
                <a:sym typeface="Fiona"/>
              </a:rPr>
              <a:t>world without end.</a:t>
            </a:r>
          </a:p>
          <a:p>
            <a:pPr marL="0" lvl="0" indent="0" algn="l">
              <a:lnSpc>
                <a:spcPts val="6832"/>
              </a:lnSpc>
              <a:spcBef>
                <a:spcPct val="0"/>
              </a:spcBef>
            </a:pPr>
            <a:r>
              <a:rPr lang="en-US" sz="7763" u="none" strike="noStrike">
                <a:solidFill>
                  <a:srgbClr val="FF66C4"/>
                </a:solidFill>
                <a:latin typeface="Fiona"/>
                <a:ea typeface="Fiona"/>
                <a:cs typeface="Fiona"/>
                <a:sym typeface="Fiona"/>
              </a:rPr>
              <a:t>Amen. Alleluia.</a:t>
            </a:r>
          </a:p>
          <a:p>
            <a:pPr marL="0" lvl="0" indent="0" algn="l">
              <a:lnSpc>
                <a:spcPts val="6832"/>
              </a:lnSpc>
              <a:spcBef>
                <a:spcPct val="0"/>
              </a:spcBef>
            </a:pPr>
            <a:endParaRPr lang="en-US" sz="7763" u="none" strike="noStrike">
              <a:solidFill>
                <a:srgbClr val="FF66C4"/>
              </a:solidFill>
              <a:latin typeface="Fiona"/>
              <a:ea typeface="Fiona"/>
              <a:cs typeface="Fiona"/>
              <a:sym typeface="Fio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07519" y="3934701"/>
            <a:ext cx="17080481"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The man with clean hands and pure heart will climb the mountain</a:t>
            </a:r>
            <a:r>
              <a:rPr lang="en-US" sz="9000" u="none" strike="noStrike">
                <a:solidFill>
                  <a:srgbClr val="FF66C4"/>
                </a:solidFill>
                <a:latin typeface="Fiona"/>
                <a:ea typeface="Fiona"/>
                <a:cs typeface="Fiona"/>
                <a:sym typeface="Fiona"/>
              </a:rPr>
              <a:t>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1358082" y="1952204"/>
            <a:ext cx="16337173" cy="810006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The Lord’s is th</a:t>
            </a:r>
            <a:r>
              <a:rPr lang="en-US" sz="9000" u="none" strike="noStrike">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 </a:t>
            </a:r>
            <a:r>
              <a:rPr lang="en-US" sz="9000" u="none" strike="noStrike">
                <a:solidFill>
                  <a:srgbClr val="FDFAFD"/>
                </a:solidFill>
                <a:latin typeface="Fiona"/>
                <a:ea typeface="Fiona"/>
                <a:cs typeface="Fiona"/>
                <a:sym typeface="Fiona"/>
              </a:rPr>
              <a:t>earth</a:t>
            </a:r>
            <a:r>
              <a:rPr lang="en-US" sz="9000">
                <a:solidFill>
                  <a:srgbClr val="FDFAFD"/>
                </a:solidFill>
                <a:latin typeface="Fiona"/>
                <a:ea typeface="Fiona"/>
                <a:cs typeface="Fiona"/>
                <a:sym typeface="Fiona"/>
              </a:rPr>
              <a:t> and its</a:t>
            </a:r>
            <a:r>
              <a:rPr lang="en-US" sz="9000" u="none" strike="noStrike">
                <a:solidFill>
                  <a:srgbClr val="FDFAFD"/>
                </a:solidFill>
                <a:latin typeface="Fiona"/>
                <a:ea typeface="Fiona"/>
                <a:cs typeface="Fiona"/>
                <a:sym typeface="Fiona"/>
              </a:rPr>
              <a:t> fulln</a:t>
            </a:r>
            <a:r>
              <a:rPr lang="en-US" sz="9000">
                <a:solidFill>
                  <a:srgbClr val="FDFAFD"/>
                </a:solidFill>
                <a:latin typeface="Fiona"/>
                <a:ea typeface="Fiona"/>
                <a:cs typeface="Fiona"/>
                <a:sym typeface="Fiona"/>
              </a:rPr>
              <a:t>ess,</a:t>
            </a:r>
          </a:p>
          <a:p>
            <a:pPr marL="0" lvl="0" indent="0" algn="l">
              <a:lnSpc>
                <a:spcPts val="7920"/>
              </a:lnSpc>
              <a:spcBef>
                <a:spcPct val="0"/>
              </a:spcBef>
            </a:pPr>
            <a:r>
              <a:rPr lang="en-US" sz="9000">
                <a:solidFill>
                  <a:srgbClr val="FDFAFD"/>
                </a:solidFill>
                <a:latin typeface="Fiona"/>
                <a:ea typeface="Fiona"/>
                <a:cs typeface="Fiona"/>
                <a:sym typeface="Fiona"/>
              </a:rPr>
              <a:t>the w</a:t>
            </a:r>
            <a:r>
              <a:rPr lang="en-US" sz="9000" u="none" strike="noStrike">
                <a:solidFill>
                  <a:srgbClr val="FDFAFD"/>
                </a:solidFill>
                <a:latin typeface="Fiona"/>
                <a:ea typeface="Fiona"/>
                <a:cs typeface="Fiona"/>
                <a:sym typeface="Fiona"/>
              </a:rPr>
              <a:t>orld and all its peoples.</a:t>
            </a:r>
          </a:p>
          <a:p>
            <a:pPr marL="0" lvl="0" indent="0" algn="l">
              <a:lnSpc>
                <a:spcPts val="7920"/>
              </a:lnSpc>
              <a:spcBef>
                <a:spcPct val="0"/>
              </a:spcBef>
            </a:pPr>
            <a:r>
              <a:rPr lang="en-US" sz="9000" u="none" strike="noStrike">
                <a:solidFill>
                  <a:srgbClr val="FDFAFD"/>
                </a:solidFill>
                <a:latin typeface="Fiona"/>
                <a:ea typeface="Fiona"/>
                <a:cs typeface="Fiona"/>
                <a:sym typeface="Fiona"/>
              </a:rPr>
              <a:t>It is h</a:t>
            </a:r>
            <a:r>
              <a:rPr lang="en-US" sz="9000">
                <a:solidFill>
                  <a:srgbClr val="FDFAFD"/>
                </a:solidFill>
                <a:latin typeface="Fiona"/>
                <a:ea typeface="Fiona"/>
                <a:cs typeface="Fiona"/>
                <a:sym typeface="Fiona"/>
              </a:rPr>
              <a:t>e who set it </a:t>
            </a:r>
            <a:r>
              <a:rPr lang="en-US" sz="9000" u="none" strike="noStrike">
                <a:solidFill>
                  <a:srgbClr val="FDFAFD"/>
                </a:solidFill>
                <a:latin typeface="Fiona"/>
                <a:ea typeface="Fiona"/>
                <a:cs typeface="Fiona"/>
                <a:sym typeface="Fiona"/>
              </a:rPr>
              <a:t>on</a:t>
            </a:r>
            <a:r>
              <a:rPr lang="en-US" sz="9000">
                <a:solidFill>
                  <a:srgbClr val="FDFAFD"/>
                </a:solidFill>
                <a:latin typeface="Fiona"/>
                <a:ea typeface="Fiona"/>
                <a:cs typeface="Fiona"/>
                <a:sym typeface="Fiona"/>
              </a:rPr>
              <a:t> th</a:t>
            </a:r>
            <a:r>
              <a:rPr lang="en-US" sz="9000" u="none" strike="noStrike">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 seas;</a:t>
            </a:r>
          </a:p>
          <a:p>
            <a:pPr marL="0" lvl="0" indent="0" algn="l">
              <a:lnSpc>
                <a:spcPts val="7920"/>
              </a:lnSpc>
              <a:spcBef>
                <a:spcPct val="0"/>
              </a:spcBef>
            </a:pPr>
            <a:r>
              <a:rPr lang="en-US" sz="9000">
                <a:solidFill>
                  <a:srgbClr val="FDFAFD"/>
                </a:solidFill>
                <a:latin typeface="Fiona"/>
                <a:ea typeface="Fiona"/>
                <a:cs typeface="Fiona"/>
                <a:sym typeface="Fiona"/>
              </a:rPr>
              <a:t>on the wate</a:t>
            </a:r>
            <a:r>
              <a:rPr lang="en-US" sz="9000" u="none" strike="noStrike">
                <a:solidFill>
                  <a:srgbClr val="FDFAFD"/>
                </a:solidFill>
                <a:latin typeface="Fiona"/>
                <a:ea typeface="Fiona"/>
                <a:cs typeface="Fiona"/>
                <a:sym typeface="Fiona"/>
              </a:rPr>
              <a:t>rs he made it firm.</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91001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Who shall climb the mountain of the Lord?</a:t>
            </a:r>
          </a:p>
          <a:p>
            <a:pPr algn="l">
              <a:lnSpc>
                <a:spcPts val="7920"/>
              </a:lnSpc>
            </a:pPr>
            <a:r>
              <a:rPr lang="en-US" sz="9000">
                <a:solidFill>
                  <a:srgbClr val="FDFAFD"/>
                </a:solidFill>
                <a:latin typeface="Fiona"/>
                <a:ea typeface="Fiona"/>
                <a:cs typeface="Fiona"/>
                <a:sym typeface="Fiona"/>
              </a:rPr>
              <a:t>Who shall stand in his holy place?</a:t>
            </a:r>
          </a:p>
          <a:p>
            <a:pPr algn="l">
              <a:lnSpc>
                <a:spcPts val="7920"/>
              </a:lnSpc>
            </a:pPr>
            <a:r>
              <a:rPr lang="en-US" sz="9000">
                <a:solidFill>
                  <a:srgbClr val="FDFAFD"/>
                </a:solidFill>
                <a:latin typeface="Fiona"/>
                <a:ea typeface="Fiona"/>
                <a:cs typeface="Fiona"/>
                <a:sym typeface="Fiona"/>
              </a:rPr>
              <a:t>The man with clean hands and pure heart,</a:t>
            </a:r>
          </a:p>
          <a:p>
            <a:pPr algn="l">
              <a:lnSpc>
                <a:spcPts val="7920"/>
              </a:lnSpc>
            </a:pPr>
            <a:r>
              <a:rPr lang="en-US" sz="9000">
                <a:solidFill>
                  <a:srgbClr val="FDFAFD"/>
                </a:solidFill>
                <a:latin typeface="Fiona"/>
                <a:ea typeface="Fiona"/>
                <a:cs typeface="Fiona"/>
                <a:sym typeface="Fiona"/>
              </a:rPr>
              <a:t>who desires not worthless things,</a:t>
            </a:r>
          </a:p>
          <a:p>
            <a:pPr algn="l">
              <a:lnSpc>
                <a:spcPts val="7920"/>
              </a:lnSpc>
            </a:pPr>
            <a:r>
              <a:rPr lang="en-US" sz="9000">
                <a:solidFill>
                  <a:srgbClr val="FDFAFD"/>
                </a:solidFill>
                <a:latin typeface="Fiona"/>
                <a:ea typeface="Fiona"/>
                <a:cs typeface="Fiona"/>
                <a:sym typeface="Fiona"/>
              </a:rPr>
              <a:t>who has not sworn so as to deceive his neighbour.</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He</a:t>
            </a:r>
            <a:r>
              <a:rPr lang="en-US" sz="9000" u="none" strike="noStrike">
                <a:solidFill>
                  <a:srgbClr val="FDFAFD"/>
                </a:solidFill>
                <a:latin typeface="Fiona"/>
                <a:ea typeface="Fiona"/>
                <a:cs typeface="Fiona"/>
                <a:sym typeface="Fiona"/>
              </a:rPr>
              <a:t> shall receive</a:t>
            </a:r>
            <a:r>
              <a:rPr lang="en-US" sz="9000">
                <a:solidFill>
                  <a:srgbClr val="FDFAFD"/>
                </a:solidFill>
                <a:latin typeface="Fiona"/>
                <a:ea typeface="Fiona"/>
                <a:cs typeface="Fiona"/>
                <a:sym typeface="Fiona"/>
              </a:rPr>
              <a:t> blessings from the Lord</a:t>
            </a:r>
          </a:p>
          <a:p>
            <a:pPr marL="0" lvl="0" indent="0" algn="l">
              <a:lnSpc>
                <a:spcPts val="7920"/>
              </a:lnSpc>
              <a:spcBef>
                <a:spcPct val="0"/>
              </a:spcBef>
            </a:pPr>
            <a:r>
              <a:rPr lang="en-US" sz="9000">
                <a:solidFill>
                  <a:srgbClr val="FDFAFD"/>
                </a:solidFill>
                <a:latin typeface="Fiona"/>
                <a:ea typeface="Fiona"/>
                <a:cs typeface="Fiona"/>
                <a:sym typeface="Fiona"/>
              </a:rPr>
              <a:t>and reward from the God who sav</a:t>
            </a:r>
            <a:r>
              <a:rPr lang="en-US" sz="9000" u="none" strike="noStrike">
                <a:solidFill>
                  <a:srgbClr val="FDFAFD"/>
                </a:solidFill>
                <a:latin typeface="Fiona"/>
                <a:ea typeface="Fiona"/>
                <a:cs typeface="Fiona"/>
                <a:sym typeface="Fiona"/>
              </a:rPr>
              <a:t>es him.</a:t>
            </a:r>
          </a:p>
          <a:p>
            <a:pPr marL="0" lvl="0" indent="0" algn="l">
              <a:lnSpc>
                <a:spcPts val="7920"/>
              </a:lnSpc>
              <a:spcBef>
                <a:spcPct val="0"/>
              </a:spcBef>
            </a:pPr>
            <a:r>
              <a:rPr lang="en-US" sz="9000" u="none" strike="noStrike">
                <a:solidFill>
                  <a:srgbClr val="FDFAFD"/>
                </a:solidFill>
                <a:latin typeface="Fiona"/>
                <a:ea typeface="Fiona"/>
                <a:cs typeface="Fiona"/>
                <a:sym typeface="Fiona"/>
              </a:rPr>
              <a:t>Such are the men who seek</a:t>
            </a:r>
            <a:r>
              <a:rPr lang="en-US" sz="9000">
                <a:solidFill>
                  <a:srgbClr val="FDFAFD"/>
                </a:solidFill>
                <a:latin typeface="Fiona"/>
                <a:ea typeface="Fiona"/>
                <a:cs typeface="Fiona"/>
                <a:sym typeface="Fiona"/>
              </a:rPr>
              <a:t> him,</a:t>
            </a:r>
          </a:p>
          <a:p>
            <a:pPr marL="0" lvl="0" indent="0" algn="l">
              <a:lnSpc>
                <a:spcPts val="7920"/>
              </a:lnSpc>
              <a:spcBef>
                <a:spcPct val="0"/>
              </a:spcBef>
            </a:pPr>
            <a:r>
              <a:rPr lang="en-US" sz="9000">
                <a:solidFill>
                  <a:srgbClr val="FDFAFD"/>
                </a:solidFill>
                <a:latin typeface="Fiona"/>
                <a:ea typeface="Fiona"/>
                <a:cs typeface="Fiona"/>
                <a:sym typeface="Fiona"/>
              </a:rPr>
              <a:t>seek the f</a:t>
            </a:r>
            <a:r>
              <a:rPr lang="en-US" sz="9000" u="none" strike="noStrike">
                <a:solidFill>
                  <a:srgbClr val="FDFAFD"/>
                </a:solidFill>
                <a:latin typeface="Fiona"/>
                <a:ea typeface="Fiona"/>
                <a:cs typeface="Fiona"/>
                <a:sym typeface="Fiona"/>
              </a:rPr>
              <a:t>ace of</a:t>
            </a:r>
            <a:r>
              <a:rPr lang="en-US" sz="9000">
                <a:solidFill>
                  <a:srgbClr val="FDFAFD"/>
                </a:solidFill>
                <a:latin typeface="Fiona"/>
                <a:ea typeface="Fiona"/>
                <a:cs typeface="Fiona"/>
                <a:sym typeface="Fiona"/>
              </a:rPr>
              <a:t> the God</a:t>
            </a:r>
            <a:r>
              <a:rPr lang="en-US" sz="9000" u="none" strike="noStrike">
                <a:solidFill>
                  <a:srgbClr val="FDFAFD"/>
                </a:solidFill>
                <a:latin typeface="Fiona"/>
                <a:ea typeface="Fiona"/>
                <a:cs typeface="Fiona"/>
                <a:sym typeface="Fiona"/>
              </a:rPr>
              <a:t> of Jacob.</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O</a:t>
            </a:r>
            <a:r>
              <a:rPr lang="en-US" sz="9000" u="none" strike="noStrike">
                <a:solidFill>
                  <a:srgbClr val="FDFAFD"/>
                </a:solidFill>
                <a:latin typeface="Fiona"/>
                <a:ea typeface="Fiona"/>
                <a:cs typeface="Fiona"/>
                <a:sym typeface="Fiona"/>
              </a:rPr>
              <a:t> gates, lift</a:t>
            </a:r>
            <a:r>
              <a:rPr lang="en-US" sz="9000">
                <a:solidFill>
                  <a:srgbClr val="FDFAFD"/>
                </a:solidFill>
                <a:latin typeface="Fiona"/>
                <a:ea typeface="Fiona"/>
                <a:cs typeface="Fiona"/>
                <a:sym typeface="Fiona"/>
              </a:rPr>
              <a:t> high your h</a:t>
            </a:r>
            <a:r>
              <a:rPr lang="en-US" sz="9000" u="none" strike="noStrike">
                <a:solidFill>
                  <a:srgbClr val="FDFAFD"/>
                </a:solidFill>
                <a:latin typeface="Fiona"/>
                <a:ea typeface="Fiona"/>
                <a:cs typeface="Fiona"/>
                <a:sym typeface="Fiona"/>
              </a:rPr>
              <a:t>eads;</a:t>
            </a:r>
          </a:p>
          <a:p>
            <a:pPr marL="0" lvl="0" indent="0" algn="l">
              <a:lnSpc>
                <a:spcPts val="7920"/>
              </a:lnSpc>
              <a:spcBef>
                <a:spcPct val="0"/>
              </a:spcBef>
            </a:pPr>
            <a:r>
              <a:rPr lang="en-US" sz="9000" u="none" strike="noStrike">
                <a:solidFill>
                  <a:srgbClr val="FDFAFD"/>
                </a:solidFill>
                <a:latin typeface="Fiona"/>
                <a:ea typeface="Fiona"/>
                <a:cs typeface="Fiona"/>
                <a:sym typeface="Fiona"/>
              </a:rPr>
              <a:t>gro</a:t>
            </a:r>
            <a:r>
              <a:rPr lang="en-US" sz="9000">
                <a:solidFill>
                  <a:srgbClr val="FDFAFD"/>
                </a:solidFill>
                <a:latin typeface="Fiona"/>
                <a:ea typeface="Fiona"/>
                <a:cs typeface="Fiona"/>
                <a:sym typeface="Fiona"/>
              </a:rPr>
              <a:t>w hig</a:t>
            </a:r>
            <a:r>
              <a:rPr lang="en-US" sz="9000" u="none" strike="noStrike">
                <a:solidFill>
                  <a:srgbClr val="FDFAFD"/>
                </a:solidFill>
                <a:latin typeface="Fiona"/>
                <a:ea typeface="Fiona"/>
                <a:cs typeface="Fiona"/>
                <a:sym typeface="Fiona"/>
              </a:rPr>
              <a:t>her, ancient </a:t>
            </a:r>
            <a:r>
              <a:rPr lang="en-US" sz="9000">
                <a:solidFill>
                  <a:srgbClr val="FDFAFD"/>
                </a:solidFill>
                <a:latin typeface="Fiona"/>
                <a:ea typeface="Fiona"/>
                <a:cs typeface="Fiona"/>
                <a:sym typeface="Fiona"/>
              </a:rPr>
              <a:t>doors.</a:t>
            </a:r>
          </a:p>
          <a:p>
            <a:pPr marL="0" lvl="0" indent="0" algn="l">
              <a:lnSpc>
                <a:spcPts val="7920"/>
              </a:lnSpc>
              <a:spcBef>
                <a:spcPct val="0"/>
              </a:spcBef>
            </a:pPr>
            <a:r>
              <a:rPr lang="en-US" sz="9000">
                <a:solidFill>
                  <a:srgbClr val="FDFAFD"/>
                </a:solidFill>
                <a:latin typeface="Fiona"/>
                <a:ea typeface="Fiona"/>
                <a:cs typeface="Fiona"/>
                <a:sym typeface="Fiona"/>
              </a:rPr>
              <a:t>Le</a:t>
            </a:r>
            <a:r>
              <a:rPr lang="en-US" sz="9000" u="none" strike="noStrike">
                <a:solidFill>
                  <a:srgbClr val="FDFAFD"/>
                </a:solidFill>
                <a:latin typeface="Fiona"/>
                <a:ea typeface="Fiona"/>
                <a:cs typeface="Fiona"/>
                <a:sym typeface="Fiona"/>
              </a:rPr>
              <a:t>t him enter, the king of glory!</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Who is the king of glory?</a:t>
            </a:r>
          </a:p>
          <a:p>
            <a:pPr algn="l">
              <a:lnSpc>
                <a:spcPts val="7920"/>
              </a:lnSpc>
            </a:pPr>
            <a:r>
              <a:rPr lang="en-US" sz="9000">
                <a:solidFill>
                  <a:srgbClr val="FDFAFD"/>
                </a:solidFill>
                <a:latin typeface="Fiona"/>
                <a:ea typeface="Fiona"/>
                <a:cs typeface="Fiona"/>
                <a:sym typeface="Fiona"/>
              </a:rPr>
              <a:t>The Lord, the mighty, the valiant,</a:t>
            </a:r>
          </a:p>
          <a:p>
            <a:pPr algn="l">
              <a:lnSpc>
                <a:spcPts val="7920"/>
              </a:lnSpc>
            </a:pPr>
            <a:r>
              <a:rPr lang="en-US" sz="9000">
                <a:solidFill>
                  <a:srgbClr val="FDFAFD"/>
                </a:solidFill>
                <a:latin typeface="Fiona"/>
                <a:ea typeface="Fiona"/>
                <a:cs typeface="Fiona"/>
                <a:sym typeface="Fiona"/>
              </a:rPr>
              <a:t>the Lord, the valiant in war.</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O gates, lift high your heads;</a:t>
            </a:r>
          </a:p>
          <a:p>
            <a:pPr algn="l">
              <a:lnSpc>
                <a:spcPts val="7920"/>
              </a:lnSpc>
            </a:pPr>
            <a:r>
              <a:rPr lang="en-US" sz="9000">
                <a:solidFill>
                  <a:srgbClr val="FDFAFD"/>
                </a:solidFill>
                <a:latin typeface="Fiona"/>
                <a:ea typeface="Fiona"/>
                <a:cs typeface="Fiona"/>
                <a:sym typeface="Fiona"/>
              </a:rPr>
              <a:t>grow higher, ancient doors.</a:t>
            </a:r>
          </a:p>
          <a:p>
            <a:pPr algn="l">
              <a:lnSpc>
                <a:spcPts val="7920"/>
              </a:lnSpc>
            </a:pPr>
            <a:r>
              <a:rPr lang="en-US" sz="9000">
                <a:solidFill>
                  <a:srgbClr val="FDFAFD"/>
                </a:solidFill>
                <a:latin typeface="Fiona"/>
                <a:ea typeface="Fiona"/>
                <a:cs typeface="Fiona"/>
                <a:sym typeface="Fiona"/>
              </a:rPr>
              <a:t>Let him enter, the king of glory!</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Who is he, the king of glory?</a:t>
            </a:r>
          </a:p>
          <a:p>
            <a:pPr algn="l">
              <a:lnSpc>
                <a:spcPts val="7920"/>
              </a:lnSpc>
            </a:pPr>
            <a:r>
              <a:rPr lang="en-US" sz="9000">
                <a:solidFill>
                  <a:srgbClr val="FDFAFD"/>
                </a:solidFill>
                <a:latin typeface="Fiona"/>
                <a:ea typeface="Fiona"/>
                <a:cs typeface="Fiona"/>
                <a:sym typeface="Fiona"/>
              </a:rPr>
              <a:t>He, the Lord of armies,</a:t>
            </a:r>
          </a:p>
          <a:p>
            <a:pPr algn="l">
              <a:lnSpc>
                <a:spcPts val="7920"/>
              </a:lnSpc>
            </a:pPr>
            <a:r>
              <a:rPr lang="en-US" sz="9000">
                <a:solidFill>
                  <a:srgbClr val="FDFAFD"/>
                </a:solidFill>
                <a:latin typeface="Fiona"/>
                <a:ea typeface="Fiona"/>
                <a:cs typeface="Fiona"/>
                <a:sym typeface="Fiona"/>
              </a:rPr>
              <a:t>he is the king of glory.</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The man with clean hands and pure heart will climb the mountain</a:t>
            </a:r>
            <a:r>
              <a:rPr lang="en-US" sz="9000" u="none" strike="noStrike">
                <a:solidFill>
                  <a:srgbClr val="FF66C4"/>
                </a:solidFill>
                <a:latin typeface="Fiona"/>
                <a:ea typeface="Fiona"/>
                <a:cs typeface="Fiona"/>
                <a:sym typeface="Fiona"/>
              </a:rPr>
              <a:t>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4633972"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Praise the king of the ages in all your deeds.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is God, who lives for ever,</a:t>
            </a:r>
          </a:p>
          <a:p>
            <a:pPr algn="l">
              <a:lnSpc>
                <a:spcPts val="7920"/>
              </a:lnSpc>
            </a:pPr>
            <a:r>
              <a:rPr lang="en-US" sz="9000">
                <a:solidFill>
                  <a:srgbClr val="FDFAFD"/>
                </a:solidFill>
                <a:latin typeface="Fiona"/>
                <a:ea typeface="Fiona"/>
                <a:cs typeface="Fiona"/>
                <a:sym typeface="Fiona"/>
              </a:rPr>
              <a:t>and blessed is his kingdom.</a:t>
            </a:r>
          </a:p>
          <a:p>
            <a:pPr algn="l">
              <a:lnSpc>
                <a:spcPts val="7920"/>
              </a:lnSpc>
            </a:pPr>
            <a:r>
              <a:rPr lang="en-US" sz="9000">
                <a:solidFill>
                  <a:srgbClr val="FDFAFD"/>
                </a:solidFill>
                <a:latin typeface="Fiona"/>
                <a:ea typeface="Fiona"/>
                <a:cs typeface="Fiona"/>
                <a:sym typeface="Fiona"/>
              </a:rPr>
              <a:t>For he afflicts, and he shows mercy;</a:t>
            </a:r>
          </a:p>
          <a:p>
            <a:pPr algn="l">
              <a:lnSpc>
                <a:spcPts val="7920"/>
              </a:lnSpc>
            </a:pPr>
            <a:r>
              <a:rPr lang="en-US" sz="9000">
                <a:solidFill>
                  <a:srgbClr val="FDFAFD"/>
                </a:solidFill>
                <a:latin typeface="Fiona"/>
                <a:ea typeface="Fiona"/>
                <a:cs typeface="Fiona"/>
                <a:sym typeface="Fiona"/>
              </a:rPr>
              <a:t>he leads down to Hades, and brings up again,</a:t>
            </a:r>
          </a:p>
          <a:p>
            <a:pPr algn="l">
              <a:lnSpc>
                <a:spcPts val="7920"/>
              </a:lnSpc>
            </a:pPr>
            <a:r>
              <a:rPr lang="en-US" sz="9000">
                <a:solidFill>
                  <a:srgbClr val="FDFAFD"/>
                </a:solidFill>
                <a:latin typeface="Fiona"/>
                <a:ea typeface="Fiona"/>
                <a:cs typeface="Fiona"/>
                <a:sym typeface="Fiona"/>
              </a:rPr>
              <a:t>and there is no one who can escape his hand.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91001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Acknowledge him before the nations, O sons of Israel;</a:t>
            </a:r>
          </a:p>
          <a:p>
            <a:pPr algn="l">
              <a:lnSpc>
                <a:spcPts val="7920"/>
              </a:lnSpc>
            </a:pPr>
            <a:r>
              <a:rPr lang="en-US" sz="9000">
                <a:solidFill>
                  <a:srgbClr val="FDFAFD"/>
                </a:solidFill>
                <a:latin typeface="Fiona"/>
                <a:ea typeface="Fiona"/>
                <a:cs typeface="Fiona"/>
                <a:sym typeface="Fiona"/>
              </a:rPr>
              <a:t>for he has scattered us among them.</a:t>
            </a:r>
          </a:p>
          <a:p>
            <a:pPr algn="l">
              <a:lnSpc>
                <a:spcPts val="7920"/>
              </a:lnSpc>
            </a:pPr>
            <a:r>
              <a:rPr lang="en-US" sz="9000">
                <a:solidFill>
                  <a:srgbClr val="FDFAFD"/>
                </a:solidFill>
                <a:latin typeface="Fiona"/>
                <a:ea typeface="Fiona"/>
                <a:cs typeface="Fiona"/>
                <a:sym typeface="Fiona"/>
              </a:rPr>
              <a:t>Make his greatness known there,</a:t>
            </a:r>
          </a:p>
          <a:p>
            <a:pPr algn="l">
              <a:lnSpc>
                <a:spcPts val="7920"/>
              </a:lnSpc>
            </a:pPr>
            <a:r>
              <a:rPr lang="en-US" sz="9000">
                <a:solidFill>
                  <a:srgbClr val="FDFAFD"/>
                </a:solidFill>
                <a:latin typeface="Fiona"/>
                <a:ea typeface="Fiona"/>
                <a:cs typeface="Fiona"/>
                <a:sym typeface="Fiona"/>
              </a:rPr>
              <a:t>and exalt him in the presence of all the living;</a:t>
            </a:r>
          </a:p>
          <a:p>
            <a:pPr algn="l">
              <a:lnSpc>
                <a:spcPts val="7920"/>
              </a:lnSpc>
            </a:pPr>
            <a:r>
              <a:rPr lang="en-US" sz="9000">
                <a:solidFill>
                  <a:srgbClr val="FDFAFD"/>
                </a:solidFill>
                <a:latin typeface="Fiona"/>
                <a:ea typeface="Fiona"/>
                <a:cs typeface="Fiona"/>
                <a:sym typeface="Fiona"/>
              </a:rPr>
              <a:t>because he is our Lord and God,</a:t>
            </a:r>
          </a:p>
          <a:p>
            <a:pPr algn="l">
              <a:lnSpc>
                <a:spcPts val="7920"/>
              </a:lnSpc>
            </a:pPr>
            <a:r>
              <a:rPr lang="en-US" sz="9000">
                <a:solidFill>
                  <a:srgbClr val="FDFAFD"/>
                </a:solidFill>
                <a:latin typeface="Fiona"/>
                <a:ea typeface="Fiona"/>
                <a:cs typeface="Fiona"/>
                <a:sym typeface="Fiona"/>
              </a:rPr>
              <a:t>he is our Father for ever.</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will afflict us for our iniquities;</a:t>
            </a:r>
          </a:p>
          <a:p>
            <a:pPr algn="l">
              <a:lnSpc>
                <a:spcPts val="7920"/>
              </a:lnSpc>
            </a:pPr>
            <a:r>
              <a:rPr lang="en-US" sz="9000">
                <a:solidFill>
                  <a:srgbClr val="FDFAFD"/>
                </a:solidFill>
                <a:latin typeface="Fiona"/>
                <a:ea typeface="Fiona"/>
                <a:cs typeface="Fiona"/>
                <a:sym typeface="Fiona"/>
              </a:rPr>
              <a:t>and again he will show mercy,</a:t>
            </a:r>
          </a:p>
          <a:p>
            <a:pPr algn="l">
              <a:lnSpc>
                <a:spcPts val="7920"/>
              </a:lnSpc>
            </a:pPr>
            <a:r>
              <a:rPr lang="en-US" sz="9000">
                <a:solidFill>
                  <a:srgbClr val="FDFAFD"/>
                </a:solidFill>
                <a:latin typeface="Fiona"/>
                <a:ea typeface="Fiona"/>
                <a:cs typeface="Fiona"/>
                <a:sym typeface="Fiona"/>
              </a:rPr>
              <a:t>but see what he will do with you;</a:t>
            </a:r>
          </a:p>
          <a:p>
            <a:pPr algn="l">
              <a:lnSpc>
                <a:spcPts val="7920"/>
              </a:lnSpc>
            </a:pPr>
            <a:r>
              <a:rPr lang="en-US" sz="9000">
                <a:solidFill>
                  <a:srgbClr val="FDFAFD"/>
                </a:solidFill>
                <a:latin typeface="Fiona"/>
                <a:ea typeface="Fiona"/>
                <a:cs typeface="Fiona"/>
                <a:sym typeface="Fiona"/>
              </a:rPr>
              <a:t>give thanks to him with your full voice.</a:t>
            </a:r>
          </a:p>
          <a:p>
            <a:pPr algn="l">
              <a:lnSpc>
                <a:spcPts val="7920"/>
              </a:lnSpc>
            </a:pPr>
            <a:r>
              <a:rPr lang="en-US" sz="9000">
                <a:solidFill>
                  <a:srgbClr val="FDFAFD"/>
                </a:solidFill>
                <a:latin typeface="Fiona"/>
                <a:ea typeface="Fiona"/>
                <a:cs typeface="Fiona"/>
                <a:sym typeface="Fiona"/>
              </a:rPr>
              <a:t>Praise the Lord of righteousness,</a:t>
            </a:r>
          </a:p>
          <a:p>
            <a:pPr algn="l">
              <a:lnSpc>
                <a:spcPts val="7920"/>
              </a:lnSpc>
            </a:pPr>
            <a:r>
              <a:rPr lang="en-US" sz="9000">
                <a:solidFill>
                  <a:srgbClr val="FDFAFD"/>
                </a:solidFill>
                <a:latin typeface="Fiona"/>
                <a:ea typeface="Fiona"/>
                <a:cs typeface="Fiona"/>
                <a:sym typeface="Fiona"/>
              </a:rPr>
              <a:t>and exalt the King of the ages.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give him thanks in the land of my captivity,</a:t>
            </a:r>
          </a:p>
          <a:p>
            <a:pPr algn="l">
              <a:lnSpc>
                <a:spcPts val="7920"/>
              </a:lnSpc>
            </a:pPr>
            <a:r>
              <a:rPr lang="en-US" sz="9000">
                <a:solidFill>
                  <a:srgbClr val="FDFAFD"/>
                </a:solidFill>
                <a:latin typeface="Fiona"/>
                <a:ea typeface="Fiona"/>
                <a:cs typeface="Fiona"/>
                <a:sym typeface="Fiona"/>
              </a:rPr>
              <a:t>and I show his power and majesty to a nation of sinners.</a:t>
            </a:r>
          </a:p>
          <a:p>
            <a:pPr algn="l">
              <a:lnSpc>
                <a:spcPts val="7920"/>
              </a:lnSpc>
            </a:pPr>
            <a:r>
              <a:rPr lang="en-US" sz="9000">
                <a:solidFill>
                  <a:srgbClr val="FDFAFD"/>
                </a:solidFill>
                <a:latin typeface="Fiona"/>
                <a:ea typeface="Fiona"/>
                <a:cs typeface="Fiona"/>
                <a:sym typeface="Fiona"/>
              </a:rPr>
              <a:t>Turn back, you sinners, and do right before him:</a:t>
            </a:r>
          </a:p>
          <a:p>
            <a:pPr algn="l">
              <a:lnSpc>
                <a:spcPts val="7920"/>
              </a:lnSpc>
            </a:pPr>
            <a:r>
              <a:rPr lang="en-US" sz="9000">
                <a:solidFill>
                  <a:srgbClr val="FDFAFD"/>
                </a:solidFill>
                <a:latin typeface="Fiona"/>
                <a:ea typeface="Fiona"/>
                <a:cs typeface="Fiona"/>
                <a:sym typeface="Fiona"/>
              </a:rPr>
              <a:t>who knows if he will accept you and have mercy on you?</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exalt my God;</a:t>
            </a:r>
          </a:p>
          <a:p>
            <a:pPr algn="l">
              <a:lnSpc>
                <a:spcPts val="7920"/>
              </a:lnSpc>
            </a:pPr>
            <a:r>
              <a:rPr lang="en-US" sz="9000">
                <a:solidFill>
                  <a:srgbClr val="FDFAFD"/>
                </a:solidFill>
                <a:latin typeface="Fiona"/>
                <a:ea typeface="Fiona"/>
                <a:cs typeface="Fiona"/>
                <a:sym typeface="Fiona"/>
              </a:rPr>
              <a:t>my soul exalts the King of heaven,</a:t>
            </a:r>
          </a:p>
          <a:p>
            <a:pPr algn="l">
              <a:lnSpc>
                <a:spcPts val="7920"/>
              </a:lnSpc>
            </a:pPr>
            <a:r>
              <a:rPr lang="en-US" sz="9000">
                <a:solidFill>
                  <a:srgbClr val="FDFAFD"/>
                </a:solidFill>
                <a:latin typeface="Fiona"/>
                <a:ea typeface="Fiona"/>
                <a:cs typeface="Fiona"/>
                <a:sym typeface="Fiona"/>
              </a:rPr>
              <a:t>and will rejoice in his majesty.</a:t>
            </a:r>
          </a:p>
          <a:p>
            <a:pPr algn="l">
              <a:lnSpc>
                <a:spcPts val="7920"/>
              </a:lnSpc>
            </a:pPr>
            <a:r>
              <a:rPr lang="en-US" sz="9000">
                <a:solidFill>
                  <a:srgbClr val="FDFAFD"/>
                </a:solidFill>
                <a:latin typeface="Fiona"/>
                <a:ea typeface="Fiona"/>
                <a:cs typeface="Fiona"/>
                <a:sym typeface="Fiona"/>
              </a:rPr>
              <a:t>Let all men speak,</a:t>
            </a:r>
          </a:p>
          <a:p>
            <a:pPr algn="l">
              <a:lnSpc>
                <a:spcPts val="7920"/>
              </a:lnSpc>
            </a:pPr>
            <a:r>
              <a:rPr lang="en-US" sz="9000">
                <a:solidFill>
                  <a:srgbClr val="FDFAFD"/>
                </a:solidFill>
                <a:latin typeface="Fiona"/>
                <a:ea typeface="Fiona"/>
                <a:cs typeface="Fiona"/>
                <a:sym typeface="Fiona"/>
              </a:rPr>
              <a:t>and give him thanks in Jerusalem.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Praise the king of the ages in all your deeds.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Praise is fitting for loyal hearts.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Ring out your joy to the Lord, O you just;</a:t>
            </a:r>
          </a:p>
          <a:p>
            <a:pPr algn="l">
              <a:lnSpc>
                <a:spcPts val="7920"/>
              </a:lnSpc>
            </a:pPr>
            <a:r>
              <a:rPr lang="en-US" sz="9000">
                <a:solidFill>
                  <a:srgbClr val="FDFAFD"/>
                </a:solidFill>
                <a:latin typeface="Fiona"/>
                <a:ea typeface="Fiona"/>
                <a:cs typeface="Fiona"/>
                <a:sym typeface="Fiona"/>
              </a:rPr>
              <a:t>for praise is fitting for loyal hearts.</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Give thanks to the Lord upon the lyre,</a:t>
            </a:r>
          </a:p>
          <a:p>
            <a:pPr algn="l">
              <a:lnSpc>
                <a:spcPts val="7920"/>
              </a:lnSpc>
            </a:pPr>
            <a:r>
              <a:rPr lang="en-US" sz="9000">
                <a:solidFill>
                  <a:srgbClr val="FDFAFD"/>
                </a:solidFill>
                <a:latin typeface="Fiona"/>
                <a:ea typeface="Fiona"/>
                <a:cs typeface="Fiona"/>
                <a:sym typeface="Fiona"/>
              </a:rPr>
              <a:t>with a ten-stringed harp sing him songs.</a:t>
            </a:r>
          </a:p>
          <a:p>
            <a:pPr algn="l">
              <a:lnSpc>
                <a:spcPts val="7920"/>
              </a:lnSpc>
            </a:pPr>
            <a:r>
              <a:rPr lang="en-US" sz="9000">
                <a:solidFill>
                  <a:srgbClr val="FDFAFD"/>
                </a:solidFill>
                <a:latin typeface="Fiona"/>
                <a:ea typeface="Fiona"/>
                <a:cs typeface="Fiona"/>
                <a:sym typeface="Fiona"/>
              </a:rPr>
              <a:t>O sing him a song that is new,</a:t>
            </a:r>
          </a:p>
          <a:p>
            <a:pPr algn="l">
              <a:lnSpc>
                <a:spcPts val="7920"/>
              </a:lnSpc>
            </a:pPr>
            <a:r>
              <a:rPr lang="en-US" sz="9000">
                <a:solidFill>
                  <a:srgbClr val="FDFAFD"/>
                </a:solidFill>
                <a:latin typeface="Fiona"/>
                <a:ea typeface="Fiona"/>
                <a:cs typeface="Fiona"/>
                <a:sym typeface="Fiona"/>
              </a:rPr>
              <a:t>play loudly, with all your skill.</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For the word of the Lord is faithful</a:t>
            </a:r>
          </a:p>
          <a:p>
            <a:pPr algn="l">
              <a:lnSpc>
                <a:spcPts val="7920"/>
              </a:lnSpc>
            </a:pPr>
            <a:r>
              <a:rPr lang="en-US" sz="9000">
                <a:solidFill>
                  <a:srgbClr val="FDFAFD"/>
                </a:solidFill>
                <a:latin typeface="Fiona"/>
                <a:ea typeface="Fiona"/>
                <a:cs typeface="Fiona"/>
                <a:sym typeface="Fiona"/>
              </a:rPr>
              <a:t>and all his works to be trusted.</a:t>
            </a:r>
          </a:p>
          <a:p>
            <a:pPr algn="l">
              <a:lnSpc>
                <a:spcPts val="7920"/>
              </a:lnSpc>
            </a:pPr>
            <a:r>
              <a:rPr lang="en-US" sz="9000">
                <a:solidFill>
                  <a:srgbClr val="FDFAFD"/>
                </a:solidFill>
                <a:latin typeface="Fiona"/>
                <a:ea typeface="Fiona"/>
                <a:cs typeface="Fiona"/>
                <a:sym typeface="Fiona"/>
              </a:rPr>
              <a:t>The Lord loves justice and right</a:t>
            </a:r>
          </a:p>
          <a:p>
            <a:pPr algn="l">
              <a:lnSpc>
                <a:spcPts val="7920"/>
              </a:lnSpc>
            </a:pPr>
            <a:r>
              <a:rPr lang="en-US" sz="9000">
                <a:solidFill>
                  <a:srgbClr val="FDFAFD"/>
                </a:solidFill>
                <a:latin typeface="Fiona"/>
                <a:ea typeface="Fiona"/>
                <a:cs typeface="Fiona"/>
                <a:sym typeface="Fiona"/>
              </a:rPr>
              <a:t>and fills the earth with his love.</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By his word the heavens were made,</a:t>
            </a:r>
          </a:p>
          <a:p>
            <a:pPr algn="l">
              <a:lnSpc>
                <a:spcPts val="7920"/>
              </a:lnSpc>
            </a:pPr>
            <a:r>
              <a:rPr lang="en-US" sz="9000">
                <a:solidFill>
                  <a:srgbClr val="FDFAFD"/>
                </a:solidFill>
                <a:latin typeface="Fiona"/>
                <a:ea typeface="Fiona"/>
                <a:cs typeface="Fiona"/>
                <a:sym typeface="Fiona"/>
              </a:rPr>
              <a:t>by the breath of his mouth all the stars.</a:t>
            </a:r>
          </a:p>
          <a:p>
            <a:pPr algn="l">
              <a:lnSpc>
                <a:spcPts val="7920"/>
              </a:lnSpc>
            </a:pPr>
            <a:r>
              <a:rPr lang="en-US" sz="9000">
                <a:solidFill>
                  <a:srgbClr val="FDFAFD"/>
                </a:solidFill>
                <a:latin typeface="Fiona"/>
                <a:ea typeface="Fiona"/>
                <a:cs typeface="Fiona"/>
                <a:sym typeface="Fiona"/>
              </a:rPr>
              <a:t>He collects the waves of the ocean;</a:t>
            </a:r>
          </a:p>
          <a:p>
            <a:pPr algn="l">
              <a:lnSpc>
                <a:spcPts val="7920"/>
              </a:lnSpc>
            </a:pPr>
            <a:r>
              <a:rPr lang="en-US" sz="9000">
                <a:solidFill>
                  <a:srgbClr val="FDFAFD"/>
                </a:solidFill>
                <a:latin typeface="Fiona"/>
                <a:ea typeface="Fiona"/>
                <a:cs typeface="Fiona"/>
                <a:sym typeface="Fiona"/>
              </a:rPr>
              <a:t>he stores up the depths of the sea.</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Let all the earth fear the Lord</a:t>
            </a:r>
          </a:p>
          <a:p>
            <a:pPr algn="l">
              <a:lnSpc>
                <a:spcPts val="7920"/>
              </a:lnSpc>
            </a:pPr>
            <a:r>
              <a:rPr lang="en-US" sz="9000">
                <a:solidFill>
                  <a:srgbClr val="FDFAFD"/>
                </a:solidFill>
                <a:latin typeface="Fiona"/>
                <a:ea typeface="Fiona"/>
                <a:cs typeface="Fiona"/>
                <a:sym typeface="Fiona"/>
              </a:rPr>
              <a:t>all who live in the world revere him.</a:t>
            </a:r>
          </a:p>
          <a:p>
            <a:pPr algn="l">
              <a:lnSpc>
                <a:spcPts val="7920"/>
              </a:lnSpc>
            </a:pPr>
            <a:r>
              <a:rPr lang="en-US" sz="9000">
                <a:solidFill>
                  <a:srgbClr val="FDFAFD"/>
                </a:solidFill>
                <a:latin typeface="Fiona"/>
                <a:ea typeface="Fiona"/>
                <a:cs typeface="Fiona"/>
                <a:sym typeface="Fiona"/>
              </a:rPr>
              <a:t>He spoke; and it came to be.</a:t>
            </a:r>
          </a:p>
          <a:p>
            <a:pPr algn="l">
              <a:lnSpc>
                <a:spcPts val="7920"/>
              </a:lnSpc>
            </a:pPr>
            <a:r>
              <a:rPr lang="en-US" sz="9000">
                <a:solidFill>
                  <a:srgbClr val="FDFAFD"/>
                </a:solidFill>
                <a:latin typeface="Fiona"/>
                <a:ea typeface="Fiona"/>
                <a:cs typeface="Fiona"/>
                <a:sym typeface="Fiona"/>
              </a:rPr>
              <a:t>He commanded; it sprang into being.</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38354" y="1355367"/>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frustrates the designs of the nations,</a:t>
            </a:r>
          </a:p>
          <a:p>
            <a:pPr algn="l">
              <a:lnSpc>
                <a:spcPts val="7920"/>
              </a:lnSpc>
            </a:pPr>
            <a:r>
              <a:rPr lang="en-US" sz="9000">
                <a:solidFill>
                  <a:srgbClr val="FDFAFD"/>
                </a:solidFill>
                <a:latin typeface="Fiona"/>
                <a:ea typeface="Fiona"/>
                <a:cs typeface="Fiona"/>
                <a:sym typeface="Fiona"/>
              </a:rPr>
              <a:t>he defeats the plans of the peoples.</a:t>
            </a:r>
          </a:p>
          <a:p>
            <a:pPr algn="l">
              <a:lnSpc>
                <a:spcPts val="7920"/>
              </a:lnSpc>
            </a:pPr>
            <a:r>
              <a:rPr lang="en-US" sz="9000">
                <a:solidFill>
                  <a:srgbClr val="FDFAFD"/>
                </a:solidFill>
                <a:latin typeface="Fiona"/>
                <a:ea typeface="Fiona"/>
                <a:cs typeface="Fiona"/>
                <a:sym typeface="Fiona"/>
              </a:rPr>
              <a:t>His own designs shall stand for ever,</a:t>
            </a:r>
          </a:p>
          <a:p>
            <a:pPr algn="l">
              <a:lnSpc>
                <a:spcPts val="7920"/>
              </a:lnSpc>
            </a:pPr>
            <a:r>
              <a:rPr lang="en-US" sz="9000">
                <a:solidFill>
                  <a:srgbClr val="FDFAFD"/>
                </a:solidFill>
                <a:latin typeface="Fiona"/>
                <a:ea typeface="Fiona"/>
                <a:cs typeface="Fiona"/>
                <a:sym typeface="Fiona"/>
              </a:rPr>
              <a:t>the plans of his heart from age to age.</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They are happy, whose God is the Lord,</a:t>
            </a:r>
          </a:p>
          <a:p>
            <a:pPr algn="l">
              <a:lnSpc>
                <a:spcPts val="7920"/>
              </a:lnSpc>
            </a:pPr>
            <a:r>
              <a:rPr lang="en-US" sz="9000">
                <a:solidFill>
                  <a:srgbClr val="FDFAFD"/>
                </a:solidFill>
                <a:latin typeface="Fiona"/>
                <a:ea typeface="Fiona"/>
                <a:cs typeface="Fiona"/>
                <a:sym typeface="Fiona"/>
              </a:rPr>
              <a:t>the people he has chosen as his own.</a:t>
            </a:r>
          </a:p>
          <a:p>
            <a:pPr algn="l">
              <a:lnSpc>
                <a:spcPts val="7920"/>
              </a:lnSpc>
            </a:pPr>
            <a:r>
              <a:rPr lang="en-US" sz="9000">
                <a:solidFill>
                  <a:srgbClr val="FDFAFD"/>
                </a:solidFill>
                <a:latin typeface="Fiona"/>
                <a:ea typeface="Fiona"/>
                <a:cs typeface="Fiona"/>
                <a:sym typeface="Fiona"/>
              </a:rPr>
              <a:t>From the heavens the Lord looks forth,</a:t>
            </a:r>
          </a:p>
          <a:p>
            <a:pPr algn="l">
              <a:lnSpc>
                <a:spcPts val="7920"/>
              </a:lnSpc>
            </a:pPr>
            <a:r>
              <a:rPr lang="en-US" sz="9000">
                <a:solidFill>
                  <a:srgbClr val="FDFAFD"/>
                </a:solidFill>
                <a:latin typeface="Fiona"/>
                <a:ea typeface="Fiona"/>
                <a:cs typeface="Fiona"/>
                <a:sym typeface="Fiona"/>
              </a:rPr>
              <a:t>he sees all the children of 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38354" y="1355367"/>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From the place where he dwells he gazes</a:t>
            </a:r>
          </a:p>
          <a:p>
            <a:pPr algn="l">
              <a:lnSpc>
                <a:spcPts val="7920"/>
              </a:lnSpc>
            </a:pPr>
            <a:r>
              <a:rPr lang="en-US" sz="9000">
                <a:solidFill>
                  <a:srgbClr val="FDFAFD"/>
                </a:solidFill>
                <a:latin typeface="Fiona"/>
                <a:ea typeface="Fiona"/>
                <a:cs typeface="Fiona"/>
                <a:sym typeface="Fiona"/>
              </a:rPr>
              <a:t>on all the dwellers on the earth;</a:t>
            </a:r>
          </a:p>
          <a:p>
            <a:pPr algn="l">
              <a:lnSpc>
                <a:spcPts val="7920"/>
              </a:lnSpc>
            </a:pPr>
            <a:r>
              <a:rPr lang="en-US" sz="9000">
                <a:solidFill>
                  <a:srgbClr val="FDFAFD"/>
                </a:solidFill>
                <a:latin typeface="Fiona"/>
                <a:ea typeface="Fiona"/>
                <a:cs typeface="Fiona"/>
                <a:sym typeface="Fiona"/>
              </a:rPr>
              <a:t>he who shapes the hearts of them all;</a:t>
            </a:r>
          </a:p>
          <a:p>
            <a:pPr algn="l">
              <a:lnSpc>
                <a:spcPts val="7920"/>
              </a:lnSpc>
            </a:pPr>
            <a:r>
              <a:rPr lang="en-US" sz="9000">
                <a:solidFill>
                  <a:srgbClr val="FDFAFD"/>
                </a:solidFill>
                <a:latin typeface="Fiona"/>
                <a:ea typeface="Fiona"/>
                <a:cs typeface="Fiona"/>
                <a:sym typeface="Fiona"/>
              </a:rPr>
              <a:t>and considers all their deeds.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king is not saved by his army,</a:t>
            </a:r>
          </a:p>
          <a:p>
            <a:pPr algn="l">
              <a:lnSpc>
                <a:spcPts val="7920"/>
              </a:lnSpc>
            </a:pPr>
            <a:r>
              <a:rPr lang="en-US" sz="9000">
                <a:solidFill>
                  <a:srgbClr val="FDFAFD"/>
                </a:solidFill>
                <a:latin typeface="Fiona"/>
                <a:ea typeface="Fiona"/>
                <a:cs typeface="Fiona"/>
                <a:sym typeface="Fiona"/>
              </a:rPr>
              <a:t>nor a warrior preserved by his strength.</a:t>
            </a:r>
          </a:p>
          <a:p>
            <a:pPr algn="l">
              <a:lnSpc>
                <a:spcPts val="7920"/>
              </a:lnSpc>
            </a:pPr>
            <a:r>
              <a:rPr lang="en-US" sz="9000">
                <a:solidFill>
                  <a:srgbClr val="FDFAFD"/>
                </a:solidFill>
                <a:latin typeface="Fiona"/>
                <a:ea typeface="Fiona"/>
                <a:cs typeface="Fiona"/>
                <a:sym typeface="Fiona"/>
              </a:rPr>
              <a:t>A vain hope for safety is the horse;</a:t>
            </a:r>
          </a:p>
          <a:p>
            <a:pPr algn="l">
              <a:lnSpc>
                <a:spcPts val="7920"/>
              </a:lnSpc>
            </a:pPr>
            <a:r>
              <a:rPr lang="en-US" sz="9000">
                <a:solidFill>
                  <a:srgbClr val="FDFAFD"/>
                </a:solidFill>
                <a:latin typeface="Fiona"/>
                <a:ea typeface="Fiona"/>
                <a:cs typeface="Fiona"/>
                <a:sym typeface="Fiona"/>
              </a:rPr>
              <a:t>despite its power it cannot save.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38354" y="1355367"/>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Lord looks on those who revere him,</a:t>
            </a:r>
          </a:p>
          <a:p>
            <a:pPr algn="l">
              <a:lnSpc>
                <a:spcPts val="7920"/>
              </a:lnSpc>
            </a:pPr>
            <a:r>
              <a:rPr lang="en-US" sz="9000">
                <a:solidFill>
                  <a:srgbClr val="FDFAFD"/>
                </a:solidFill>
                <a:latin typeface="Fiona"/>
                <a:ea typeface="Fiona"/>
                <a:cs typeface="Fiona"/>
                <a:sym typeface="Fiona"/>
              </a:rPr>
              <a:t>on those who hope in his love,</a:t>
            </a:r>
          </a:p>
          <a:p>
            <a:pPr algn="l">
              <a:lnSpc>
                <a:spcPts val="7920"/>
              </a:lnSpc>
            </a:pPr>
            <a:r>
              <a:rPr lang="en-US" sz="9000">
                <a:solidFill>
                  <a:srgbClr val="FDFAFD"/>
                </a:solidFill>
                <a:latin typeface="Fiona"/>
                <a:ea typeface="Fiona"/>
                <a:cs typeface="Fiona"/>
                <a:sym typeface="Fiona"/>
              </a:rPr>
              <a:t>to rescue their souls from death,</a:t>
            </a:r>
          </a:p>
          <a:p>
            <a:pPr algn="l">
              <a:lnSpc>
                <a:spcPts val="7920"/>
              </a:lnSpc>
            </a:pPr>
            <a:r>
              <a:rPr lang="en-US" sz="9000">
                <a:solidFill>
                  <a:srgbClr val="FDFAFD"/>
                </a:solidFill>
                <a:latin typeface="Fiona"/>
                <a:ea typeface="Fiona"/>
                <a:cs typeface="Fiona"/>
                <a:sym typeface="Fiona"/>
              </a:rPr>
              <a:t>to keep them alive in famine.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Our soul is waiting for the Lord.</a:t>
            </a:r>
          </a:p>
          <a:p>
            <a:pPr algn="l">
              <a:lnSpc>
                <a:spcPts val="7920"/>
              </a:lnSpc>
            </a:pPr>
            <a:r>
              <a:rPr lang="en-US" sz="9000">
                <a:solidFill>
                  <a:srgbClr val="FDFAFD"/>
                </a:solidFill>
                <a:latin typeface="Fiona"/>
                <a:ea typeface="Fiona"/>
                <a:cs typeface="Fiona"/>
                <a:sym typeface="Fiona"/>
              </a:rPr>
              <a:t>The Lord is our help and our shield.</a:t>
            </a:r>
          </a:p>
          <a:p>
            <a:pPr algn="l">
              <a:lnSpc>
                <a:spcPts val="7920"/>
              </a:lnSpc>
            </a:pPr>
            <a:r>
              <a:rPr lang="en-US" sz="9000">
                <a:solidFill>
                  <a:srgbClr val="FDFAFD"/>
                </a:solidFill>
                <a:latin typeface="Fiona"/>
                <a:ea typeface="Fiona"/>
                <a:cs typeface="Fiona"/>
                <a:sym typeface="Fiona"/>
              </a:rPr>
              <a:t>In him do our hearts find joy.</a:t>
            </a:r>
          </a:p>
          <a:p>
            <a:pPr algn="l">
              <a:lnSpc>
                <a:spcPts val="7920"/>
              </a:lnSpc>
            </a:pPr>
            <a:r>
              <a:rPr lang="en-US" sz="9000">
                <a:solidFill>
                  <a:srgbClr val="FDFAFD"/>
                </a:solidFill>
                <a:latin typeface="Fiona"/>
                <a:ea typeface="Fiona"/>
                <a:cs typeface="Fiona"/>
                <a:sym typeface="Fiona"/>
              </a:rPr>
              <a:t>We trust in his holy name.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38354" y="1355367"/>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May your love be upon us, O Lord,</a:t>
            </a:r>
          </a:p>
          <a:p>
            <a:pPr algn="l">
              <a:lnSpc>
                <a:spcPts val="7920"/>
              </a:lnSpc>
            </a:pPr>
            <a:r>
              <a:rPr lang="en-US" sz="9000">
                <a:solidFill>
                  <a:srgbClr val="FDFAFD"/>
                </a:solidFill>
                <a:latin typeface="Fiona"/>
                <a:ea typeface="Fiona"/>
                <a:cs typeface="Fiona"/>
                <a:sym typeface="Fiona"/>
              </a:rPr>
              <a:t>as we place all our hope in you.</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2099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marL="0" lvl="0" indent="0" algn="l">
              <a:lnSpc>
                <a:spcPts val="7920"/>
              </a:lnSpc>
              <a:spcBef>
                <a:spcPct val="0"/>
              </a:spcBef>
            </a:pPr>
            <a:r>
              <a:rPr lang="en-US" sz="9000">
                <a:solidFill>
                  <a:srgbClr val="FDFAFD"/>
                </a:solidFill>
                <a:latin typeface="Fiona"/>
                <a:ea typeface="Fiona"/>
                <a:cs typeface="Fiona"/>
                <a:sym typeface="Fiona"/>
              </a:rPr>
              <a:t>and to the Holy Spirit,</a:t>
            </a: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Praise is fitting for loyal hearts.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1499590"/>
            <a:ext cx="16337173" cy="6174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Romans 13:11,12-13</a:t>
            </a: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040"/>
              </a:lnSpc>
              <a:spcBef>
                <a:spcPct val="0"/>
              </a:spcBef>
            </a:pP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You must wake up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ow: 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night is alm</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ost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over, it will be dayl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ight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soon.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L</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give up all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ings</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we prefer to do under cover of the dark; le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 us arm 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urselves and appear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light. Let us live decently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as people do 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 the daytime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2156052"/>
            <a:ext cx="16337173" cy="6174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all have the opportunity to bring light into situations where people may feel forgotten, excluded or alone. This reading reminds us not to turn away from the needs around us, but to recognise where we can make a difference through our choices and actions. As we put our faith into action, may we be inspired by the many different stories we encounter and remember that every act of kindness can help bring Christ’s light into someone’s life.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My helper is</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my God; I will place my trust in him.</a:t>
            </a:r>
          </a:p>
        </p:txBody>
      </p:sp>
      <p:sp>
        <p:nvSpPr>
          <p:cNvPr id="7" name="TextBox 7"/>
          <p:cNvSpPr txBox="1"/>
          <p:nvPr/>
        </p:nvSpPr>
        <p:spPr>
          <a:xfrm>
            <a:off x="1028700" y="5267518"/>
            <a:ext cx="16375856"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My helper is my G</a:t>
            </a:r>
            <a:r>
              <a:rPr lang="en-US" sz="9000" u="none" strike="noStrike">
                <a:solidFill>
                  <a:srgbClr val="FF66C4"/>
                </a:solidFill>
                <a:latin typeface="Fiona"/>
                <a:ea typeface="Fiona"/>
                <a:cs typeface="Fiona"/>
                <a:sym typeface="Fiona"/>
              </a:rPr>
              <a:t>od; I will place my trust in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is my refuge; he sets me free.</a:t>
            </a:r>
          </a:p>
        </p:txBody>
      </p:sp>
      <p:sp>
        <p:nvSpPr>
          <p:cNvPr id="7" name="TextBox 7"/>
          <p:cNvSpPr txBox="1"/>
          <p:nvPr/>
        </p:nvSpPr>
        <p:spPr>
          <a:xfrm>
            <a:off x="1028700" y="5267518"/>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My helper is my G</a:t>
            </a:r>
            <a:r>
              <a:rPr lang="en-US" sz="9000" u="none" strike="noStrike">
                <a:solidFill>
                  <a:srgbClr val="FF66C4"/>
                </a:solidFill>
                <a:latin typeface="Fiona"/>
                <a:ea typeface="Fiona"/>
                <a:cs typeface="Fiona"/>
                <a:sym typeface="Fiona"/>
              </a:rPr>
              <a:t>od; I will place my trust in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the Holy Spirit.</a:t>
            </a:r>
          </a:p>
        </p:txBody>
      </p:sp>
      <p:sp>
        <p:nvSpPr>
          <p:cNvPr id="7" name="TextBox 7"/>
          <p:cNvSpPr txBox="1"/>
          <p:nvPr/>
        </p:nvSpPr>
        <p:spPr>
          <a:xfrm>
            <a:off x="1028700" y="5267518"/>
            <a:ext cx="15966234"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My helper is my G</a:t>
            </a:r>
            <a:r>
              <a:rPr lang="en-US" sz="9000" u="none" strike="noStrike">
                <a:solidFill>
                  <a:srgbClr val="FF66C4"/>
                </a:solidFill>
                <a:latin typeface="Fiona"/>
                <a:ea typeface="Fiona"/>
                <a:cs typeface="Fiona"/>
                <a:sym typeface="Fiona"/>
              </a:rPr>
              <a:t>od; I will place my trust in him.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309943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The Lord has raised up a mighty saviour for us, as he promised through the lips of his prophets.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be the Lord, the God of Israel! </a:t>
            </a:r>
          </a:p>
          <a:p>
            <a:pPr algn="l">
              <a:lnSpc>
                <a:spcPts val="7920"/>
              </a:lnSpc>
            </a:pPr>
            <a:r>
              <a:rPr lang="en-US" sz="9000">
                <a:solidFill>
                  <a:srgbClr val="FDFAFD"/>
                </a:solidFill>
                <a:latin typeface="Fiona"/>
                <a:ea typeface="Fiona"/>
                <a:cs typeface="Fiona"/>
                <a:sym typeface="Fiona"/>
              </a:rPr>
              <a:t>He has visited his people and redeemed them.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 of God, the Most High.</a:t>
            </a:r>
          </a:p>
          <a:p>
            <a:pPr algn="l">
              <a:lnSpc>
                <a:spcPts val="7920"/>
              </a:lnSpc>
            </a:pPr>
            <a:r>
              <a:rPr lang="en-US" sz="9000">
                <a:solidFill>
                  <a:srgbClr val="FDFAFD"/>
                </a:solidFill>
                <a:latin typeface="Fiona"/>
                <a:ea typeface="Fiona"/>
                <a:cs typeface="Fiona"/>
                <a:sym typeface="Fiona"/>
              </a:rPr>
              <a:t>You shall go ahead of the Lord </a:t>
            </a:r>
          </a:p>
          <a:p>
            <a:pPr algn="l">
              <a:lnSpc>
                <a:spcPts val="7920"/>
              </a:lnSpc>
            </a:pPr>
            <a:r>
              <a:rPr lang="en-US" sz="9000">
                <a:solidFill>
                  <a:srgbClr val="FDFAFD"/>
                </a:solidFill>
                <a:latin typeface="Fiona"/>
                <a:ea typeface="Fiona"/>
                <a:cs typeface="Fiona"/>
                <a:sym typeface="Fiona"/>
              </a:rPr>
              <a:t>to prepare his ways before him,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will give light to those in darkness,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 the way of peace.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727133"/>
            <a:ext cx="15745105" cy="309943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The Lord has raised up a mighty saviour for us, as he promised through the lips of his prophets.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50996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Christians called to share the life of God, let us praise the Lord Jesus, the high priest of our faith.</a:t>
            </a:r>
          </a:p>
          <a:p>
            <a:pPr marL="0" lvl="0" indent="0" algn="l">
              <a:lnSpc>
                <a:spcPts val="7920"/>
              </a:lnSpc>
              <a:spcBef>
                <a:spcPct val="0"/>
              </a:spcBef>
            </a:pPr>
            <a:endPar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7920"/>
              </a:lnSpc>
              <a:spcBef>
                <a:spcPct val="0"/>
              </a:spcBef>
            </a:pPr>
            <a:endPar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5267518"/>
            <a:ext cx="11096327"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You are our Saviour and our God.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id="7" name="TextBox 7"/>
          <p:cNvSpPr txBox="1"/>
          <p:nvPr/>
        </p:nvSpPr>
        <p:spPr>
          <a:xfrm>
            <a:off x="1028700" y="5267518"/>
            <a:ext cx="8236546"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Lord, give us your Spirit.</a:t>
            </a:r>
          </a:p>
          <a:p>
            <a:pPr marL="0" lvl="0" indent="0" algn="l">
              <a:lnSpc>
                <a:spcPts val="7920"/>
              </a:lnSpc>
              <a:spcBef>
                <a:spcPct val="0"/>
              </a:spcBef>
            </a:pPr>
            <a:endParaRPr lang="en-US" sz="9000">
              <a:solidFill>
                <a:srgbClr val="FF66C4"/>
              </a:solidFill>
              <a:latin typeface="Fiona"/>
              <a:ea typeface="Fiona"/>
              <a:cs typeface="Fiona"/>
              <a:sym typeface="Fion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id="7" name="TextBox 7"/>
          <p:cNvSpPr txBox="1"/>
          <p:nvPr/>
        </p:nvSpPr>
        <p:spPr>
          <a:xfrm>
            <a:off x="1028700" y="5267518"/>
            <a:ext cx="8236546"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Lord, give us your Spirit.</a:t>
            </a:r>
          </a:p>
          <a:p>
            <a:pPr marL="0" lvl="0" indent="0" algn="l">
              <a:lnSpc>
                <a:spcPts val="7920"/>
              </a:lnSpc>
              <a:spcBef>
                <a:spcPct val="0"/>
              </a:spcBef>
            </a:pPr>
            <a:endParaRPr lang="en-US" sz="9000">
              <a:solidFill>
                <a:srgbClr val="FF66C4"/>
              </a:solidFill>
              <a:latin typeface="Fiona"/>
              <a:ea typeface="Fiona"/>
              <a:cs typeface="Fiona"/>
              <a:sym typeface="Fion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id="7" name="TextBox 7"/>
          <p:cNvSpPr txBox="1"/>
          <p:nvPr/>
        </p:nvSpPr>
        <p:spPr>
          <a:xfrm>
            <a:off x="1028700" y="5267518"/>
            <a:ext cx="8236546"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Lord, give us your Spirit.</a:t>
            </a:r>
          </a:p>
          <a:p>
            <a:pPr marL="0" lvl="0" indent="0" algn="l">
              <a:lnSpc>
                <a:spcPts val="7920"/>
              </a:lnSpc>
              <a:spcBef>
                <a:spcPct val="0"/>
              </a:spcBef>
            </a:pPr>
            <a:endParaRPr lang="en-US" sz="9000">
              <a:solidFill>
                <a:srgbClr val="FF66C4"/>
              </a:solidFill>
              <a:latin typeface="Fiona"/>
              <a:ea typeface="Fiona"/>
              <a:cs typeface="Fiona"/>
              <a:sym typeface="Fion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id="7" name="TextBox 7"/>
          <p:cNvSpPr txBox="1"/>
          <p:nvPr/>
        </p:nvSpPr>
        <p:spPr>
          <a:xfrm>
            <a:off x="1028700" y="5267518"/>
            <a:ext cx="8236546"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Lord, give us your Spirit.</a:t>
            </a:r>
          </a:p>
          <a:p>
            <a:pPr marL="0" lvl="0" indent="0" algn="l">
              <a:lnSpc>
                <a:spcPts val="7920"/>
              </a:lnSpc>
              <a:spcBef>
                <a:spcPct val="0"/>
              </a:spcBef>
            </a:pPr>
            <a:endParaRPr lang="en-US" sz="9000">
              <a:solidFill>
                <a:srgbClr val="FF66C4"/>
              </a:solidFill>
              <a:latin typeface="Fiona"/>
              <a:ea typeface="Fiona"/>
              <a:cs typeface="Fiona"/>
              <a:sym typeface="Fiona"/>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id="7" name="TextBox 7"/>
          <p:cNvSpPr txBox="1"/>
          <p:nvPr/>
        </p:nvSpPr>
        <p:spPr>
          <a:xfrm>
            <a:off x="1028700" y="5267518"/>
            <a:ext cx="8236546"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FF66C4"/>
                </a:solidFill>
                <a:latin typeface="Fiona"/>
                <a:ea typeface="Fiona"/>
                <a:cs typeface="Fiona"/>
                <a:sym typeface="Fiona"/>
              </a:rPr>
              <a:t>Lord, give us your Spirit.</a:t>
            </a:r>
          </a:p>
          <a:p>
            <a:pPr marL="0" lvl="0" indent="0" algn="l">
              <a:lnSpc>
                <a:spcPts val="7920"/>
              </a:lnSpc>
              <a:spcBef>
                <a:spcPct val="0"/>
              </a:spcBef>
            </a:pPr>
            <a:endParaRPr lang="en-US" sz="9000" u="none" strike="noStrike">
              <a:solidFill>
                <a:srgbClr val="FF66C4"/>
              </a:solidFill>
              <a:latin typeface="Fiona"/>
              <a:ea typeface="Fiona"/>
              <a:cs typeface="Fiona"/>
              <a:sym typeface="Fion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04567"/>
            <a:ext cx="18239012" cy="8090409"/>
          </a:xfrm>
          <a:prstGeom prst="rect">
            <a:avLst/>
          </a:prstGeom>
        </p:spPr>
        <p:txBody>
          <a:bodyPr lIns="0" tIns="0" rIns="0" bIns="0" rtlCol="0" anchor="t">
            <a:spAutoFit/>
          </a:bodyPr>
          <a:lstStyle/>
          <a:p>
            <a:pPr marL="0" lvl="0" indent="0" algn="l">
              <a:lnSpc>
                <a:spcPts val="6346"/>
              </a:lnSpc>
              <a:spcBef>
                <a:spcPct val="0"/>
              </a:spcBef>
            </a:pPr>
            <a:r>
              <a:rPr lang="en-US" sz="7212">
                <a:solidFill>
                  <a:srgbClr val="FDFAFD"/>
                </a:solidFill>
                <a:latin typeface="Fiona"/>
                <a:ea typeface="Fiona"/>
                <a:cs typeface="Fiona"/>
                <a:sym typeface="Fiona"/>
              </a:rPr>
              <a:t>Our Fa</a:t>
            </a:r>
            <a:r>
              <a:rPr lang="en-US" sz="7212" u="none" strike="noStrike">
                <a:solidFill>
                  <a:srgbClr val="FDFAFD"/>
                </a:solidFill>
                <a:latin typeface="Fiona"/>
                <a:ea typeface="Fiona"/>
                <a:cs typeface="Fiona"/>
                <a:sym typeface="Fiona"/>
              </a:rPr>
              <a:t>ther, who art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hallowed be thy name.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kingdom come.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will be done on earth, as it is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Give us this day our daily bread,</a:t>
            </a:r>
          </a:p>
          <a:p>
            <a:pPr marL="0" lvl="0" indent="0" algn="l">
              <a:lnSpc>
                <a:spcPts val="6346"/>
              </a:lnSpc>
              <a:spcBef>
                <a:spcPct val="0"/>
              </a:spcBef>
            </a:pPr>
            <a:r>
              <a:rPr lang="en-US" sz="7212" u="none" strike="noStrike">
                <a:solidFill>
                  <a:srgbClr val="FDFAFD"/>
                </a:solidFill>
                <a:latin typeface="Fiona"/>
                <a:ea typeface="Fiona"/>
                <a:cs typeface="Fiona"/>
                <a:sym typeface="Fiona"/>
              </a:rPr>
              <a:t>and forgive us our trespasses,</a:t>
            </a:r>
          </a:p>
          <a:p>
            <a:pPr marL="0" lvl="0" indent="0" algn="l">
              <a:lnSpc>
                <a:spcPts val="6346"/>
              </a:lnSpc>
              <a:spcBef>
                <a:spcPct val="0"/>
              </a:spcBef>
            </a:pPr>
            <a:r>
              <a:rPr lang="en-US" sz="7212" u="none" strike="noStrike">
                <a:solidFill>
                  <a:srgbClr val="FDFAFD"/>
                </a:solidFill>
                <a:latin typeface="Fiona"/>
                <a:ea typeface="Fiona"/>
                <a:cs typeface="Fiona"/>
                <a:sym typeface="Fiona"/>
              </a:rPr>
              <a:t>as we forgive those who trespass against us,</a:t>
            </a:r>
          </a:p>
          <a:p>
            <a:pPr marL="0" lvl="0" indent="0" algn="l">
              <a:lnSpc>
                <a:spcPts val="6346"/>
              </a:lnSpc>
              <a:spcBef>
                <a:spcPct val="0"/>
              </a:spcBef>
            </a:pPr>
            <a:r>
              <a:rPr lang="en-US" sz="7212" u="none" strike="noStrike">
                <a:solidFill>
                  <a:srgbClr val="FDFAFD"/>
                </a:solidFill>
                <a:latin typeface="Fiona"/>
                <a:ea typeface="Fiona"/>
                <a:cs typeface="Fiona"/>
                <a:sym typeface="Fiona"/>
              </a:rPr>
              <a:t>and lead us not into temptation,</a:t>
            </a:r>
          </a:p>
          <a:p>
            <a:pPr marL="0" lvl="0" indent="0" algn="l">
              <a:lnSpc>
                <a:spcPts val="6346"/>
              </a:lnSpc>
              <a:spcBef>
                <a:spcPct val="0"/>
              </a:spcBef>
            </a:pPr>
            <a:r>
              <a:rPr lang="en-US" sz="7212" u="none" strike="noStrike">
                <a:solidFill>
                  <a:srgbClr val="FDFAFD"/>
                </a:solidFill>
                <a:latin typeface="Fiona"/>
                <a:ea typeface="Fiona"/>
                <a:cs typeface="Fiona"/>
                <a:sym typeface="Fiona"/>
              </a:rPr>
              <a:t>but deliver us from evil.</a:t>
            </a:r>
          </a:p>
          <a:p>
            <a:pPr marL="0" lvl="0" indent="0" algn="l">
              <a:lnSpc>
                <a:spcPts val="6346"/>
              </a:lnSpc>
              <a:spcBef>
                <a:spcPct val="0"/>
              </a:spcBef>
            </a:pPr>
            <a:endParaRPr lang="en-US" sz="7212" u="none" strike="noStrike">
              <a:solidFill>
                <a:srgbClr val="FDFAFD"/>
              </a:solidFill>
              <a:latin typeface="Fiona"/>
              <a:ea typeface="Fiona"/>
              <a:cs typeface="Fiona"/>
              <a:sym typeface="Fion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26090" y="992137"/>
            <a:ext cx="16381868" cy="11397101"/>
          </a:xfrm>
          <a:prstGeom prst="rect">
            <a:avLst/>
          </a:prstGeom>
        </p:spPr>
        <p:txBody>
          <a:bodyPr lIns="0" tIns="0" rIns="0" bIns="0" rtlCol="0" anchor="t">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Look with favour on our morning prayer, Lord, and in your saving love let your light fill the hidden places of our hearts.</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May no sordid desires darken our minds, renewed and enlightened as we are by your heavenly grace.</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Through our Lord Jesus Christ, your Son,</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who lives and reigns with you in the unity of the Holy Spirit, God, for ever and ever.</a:t>
            </a: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226090" y="8090612"/>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FF66C4"/>
                </a:solidFill>
                <a:latin typeface="Fiona"/>
                <a:ea typeface="Fiona"/>
                <a:cs typeface="Fiona"/>
                <a:sym typeface="Fiona"/>
              </a:rPr>
              <a:t>Amen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19741" y="2444319"/>
            <a:ext cx="16381868" cy="2699181"/>
          </a:xfrm>
          <a:prstGeom prst="rect">
            <a:avLst/>
          </a:prstGeom>
        </p:spPr>
        <p:txBody>
          <a:bodyPr lIns="0" tIns="0" rIns="0" bIns="0" rtlCol="0" anchor="t">
            <a:spAutoFit/>
          </a:bodyPr>
          <a:lstStyle/>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4421907"/>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FF66C4"/>
                </a:solidFill>
                <a:latin typeface="Fiona"/>
                <a:ea typeface="Fiona"/>
                <a:cs typeface="Fiona"/>
                <a:sym typeface="Fiona"/>
              </a:rPr>
              <a:t>Amen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028700" y="2433695"/>
            <a:ext cx="6576348" cy="5918713"/>
          </a:xfrm>
          <a:custGeom>
            <a:avLst/>
            <a:gdLst/>
            <a:ahLst/>
            <a:cxnLst/>
            <a:rect l="l" t="t" r="r" b="b"/>
            <a:pathLst>
              <a:path w="6576348" h="5918713">
                <a:moveTo>
                  <a:pt x="0" y="0"/>
                </a:moveTo>
                <a:lnTo>
                  <a:pt x="6576348" y="0"/>
                </a:lnTo>
                <a:lnTo>
                  <a:pt x="6576348" y="5918713"/>
                </a:lnTo>
                <a:lnTo>
                  <a:pt x="0" y="5918713"/>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8741017" y="2018133"/>
            <a:ext cx="8518283" cy="8369267"/>
          </a:xfrm>
          <a:prstGeom prst="rect">
            <a:avLst/>
          </a:prstGeom>
        </p:spPr>
        <p:txBody>
          <a:bodyPr lIns="0" tIns="0" rIns="0" bIns="0" rtlCol="0" anchor="t">
            <a:spAutoFit/>
          </a:bodyPr>
          <a:lstStyle/>
          <a:p>
            <a:pPr marL="0" lvl="0" indent="0" algn="l">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notice someone who might be feeling left out, forgotten or alone. Take time to listen, invite them to join in, or find a practical way to help them feel they belong. How can you bring Christ’s light into their story today?</a:t>
            </a:r>
          </a:p>
          <a:p>
            <a:pPr marL="0" lvl="0" indent="0" algn="l">
              <a:lnSpc>
                <a:spcPts val="5976"/>
              </a:lnSpc>
              <a:spcBef>
                <a:spcPct val="0"/>
              </a:spcBef>
            </a:pPr>
            <a:endPar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5976"/>
              </a:lnSpc>
              <a:spcBef>
                <a:spcPct val="0"/>
              </a:spcBef>
            </a:pPr>
            <a:endPar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5976"/>
              </a:lnSpc>
              <a:spcBef>
                <a:spcPct val="0"/>
              </a:spcBef>
            </a:pPr>
            <a:endPar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1988</Words>
  <Application>Microsoft Office PowerPoint</Application>
  <PresentationFormat>Custom</PresentationFormat>
  <Paragraphs>212</Paragraphs>
  <Slides>66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Calibri</vt:lpstr>
      <vt:lpstr>Fiona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MPOTC Tuesday WK1</dc:title>
  <cp:lastModifiedBy>Amy Fitzgerald</cp:lastModifiedBy>
  <cp:revision>2</cp:revision>
  <dcterms:created xsi:type="dcterms:W3CDTF">2006-08-16T00:00:00Z</dcterms:created>
  <dcterms:modified xsi:type="dcterms:W3CDTF">2026-10-21T15:25:34Z</dcterms:modified>
  <dc:identifier>DAHYj-VwV6E</dc:identifier>
</cp:coreProperties>
</file>