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 id="298" r:id="rId44"/>
    <p:sldId id="299" r:id="rId45"/>
    <p:sldId id="300" r:id="rId46"/>
    <p:sldId id="301" r:id="rId47"/>
    <p:sldId id="302" r:id="rId48"/>
    <p:sldId id="303" r:id="rId49"/>
    <p:sldId id="304" r:id="rId50"/>
    <p:sldId id="305" r:id="rId51"/>
    <p:sldId id="306" r:id="rId52"/>
    <p:sldId id="307" r:id="rId53"/>
    <p:sldId id="308" r:id="rId54"/>
    <p:sldId id="309" r:id="rId55"/>
    <p:sldId id="310" r:id="rId56"/>
    <p:sldId id="311" r:id="rId57"/>
    <p:sldId id="312" r:id="rId58"/>
    <p:sldId id="313" r:id="rId59"/>
    <p:sldId id="314" r:id="rId60"/>
    <p:sldId id="315" r:id="rId61"/>
    <p:sldId id="316" r:id="rId62"/>
    <p:sldId id="317" r:id="rId63"/>
    <p:sldId id="318" r:id="rId64"/>
    <p:sldId id="319" r:id="rId65"/>
    <p:sldId id="320" r:id="rId66"/>
    <p:sldId id="321" r:id="rId67"/>
  </p:sldIdLst>
  <p:sldSz cx="18288000" cy="10287000"/>
  <p:notesSz cx="6858000" cy="9144000"/>
  <p:embeddedFontLst>
    <p:embeddedFont>
      <p:font typeface="Fiona" panose="020B0604020202020204" charset="0"/>
      <p:regular r:id="rId68"/>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autoAdjust="0"/>
    <p:restoredTop sz="94622" autoAdjust="0"/>
  </p:normalViewPr>
  <p:slideViewPr>
    <p:cSldViewPr>
      <p:cViewPr varScale="1">
        <p:scale>
          <a:sx n="39" d="100"/>
          <a:sy n="39" d="100"/>
        </p:scale>
        <p:origin x="940" y="5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font" Target="fonts/font1.fntdata"/><Relationship Id="rId7" Type="http://schemas.openxmlformats.org/officeDocument/2006/relationships/slide" Target="slides/slide6.xml"/><Relationship Id="rId71"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5" Type="http://schemas.openxmlformats.org/officeDocument/2006/relationships/slide" Target="slides/slide4.xml"/><Relationship Id="rId61" Type="http://schemas.openxmlformats.org/officeDocument/2006/relationships/slide" Target="slides/slide60.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tableStyles" Target="tableStyle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10/21/2026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10/21/2026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10/21/2026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10/21/2026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10/21/2026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10/21/2026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10/21/2026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10/21/2026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10/21/2026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10/21/2026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10/21/2026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10/21/2026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7.png"/><Relationship Id="rId13" Type="http://schemas.openxmlformats.org/officeDocument/2006/relationships/image" Target="../media/image12.png"/><Relationship Id="rId3" Type="http://schemas.openxmlformats.org/officeDocument/2006/relationships/image" Target="../media/image2.png"/><Relationship Id="rId7" Type="http://schemas.openxmlformats.org/officeDocument/2006/relationships/image" Target="../media/image6.png"/><Relationship Id="rId12" Type="http://schemas.openxmlformats.org/officeDocument/2006/relationships/image" Target="../media/image11.pn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5.png"/><Relationship Id="rId11" Type="http://schemas.openxmlformats.org/officeDocument/2006/relationships/image" Target="../media/image10.png"/><Relationship Id="rId5" Type="http://schemas.openxmlformats.org/officeDocument/2006/relationships/image" Target="../media/image4.png"/><Relationship Id="rId10" Type="http://schemas.openxmlformats.org/officeDocument/2006/relationships/image" Target="../media/image9.png"/><Relationship Id="rId4" Type="http://schemas.openxmlformats.org/officeDocument/2006/relationships/image" Target="../media/image3.png"/><Relationship Id="rId9" Type="http://schemas.openxmlformats.org/officeDocument/2006/relationships/image" Target="../media/image8.png"/><Relationship Id="rId14" Type="http://schemas.openxmlformats.org/officeDocument/2006/relationships/image" Target="../media/image13.png"/></Relationships>
</file>

<file path=ppt/slides/_rels/slide2.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4.png"/><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142143"/>
        </a:solidFill>
        <a:effectLst/>
      </p:bgPr>
    </p:bg>
    <p:spTree>
      <p:nvGrpSpPr>
        <p:cNvPr id="1" name=""/>
        <p:cNvGrpSpPr/>
        <p:nvPr/>
      </p:nvGrpSpPr>
      <p:grpSpPr>
        <a:xfrm>
          <a:off x="0" y="0"/>
          <a:ext cx="0" cy="0"/>
          <a:chOff x="0" y="0"/>
          <a:chExt cx="0" cy="0"/>
        </a:xfrm>
      </p:grpSpPr>
      <p:sp>
        <p:nvSpPr>
          <p:cNvPr id="2" name="Freeform 2"/>
          <p:cNvSpPr/>
          <p:nvPr/>
        </p:nvSpPr>
        <p:spPr>
          <a:xfrm>
            <a:off x="1263457" y="1151144"/>
            <a:ext cx="1692948" cy="2313322"/>
          </a:xfrm>
          <a:custGeom>
            <a:avLst/>
            <a:gdLst/>
            <a:ahLst/>
            <a:cxnLst/>
            <a:rect l="l" t="t" r="r" b="b"/>
            <a:pathLst>
              <a:path w="1692948" h="2313322">
                <a:moveTo>
                  <a:pt x="0" y="0"/>
                </a:moveTo>
                <a:lnTo>
                  <a:pt x="1692949" y="0"/>
                </a:lnTo>
                <a:lnTo>
                  <a:pt x="1692949" y="2313322"/>
                </a:lnTo>
                <a:lnTo>
                  <a:pt x="0" y="2313322"/>
                </a:lnTo>
                <a:lnTo>
                  <a:pt x="0" y="0"/>
                </a:lnTo>
                <a:close/>
              </a:path>
            </a:pathLst>
          </a:custGeom>
          <a:blipFill>
            <a:blip r:embed="rId2"/>
            <a:stretch>
              <a:fillRect/>
            </a:stretch>
          </a:blipFill>
        </p:spPr>
        <p:txBody>
          <a:bodyPr/>
          <a:lstStyle/>
          <a:p>
            <a:endParaRPr lang="en-GB"/>
          </a:p>
        </p:txBody>
      </p:sp>
      <p:sp>
        <p:nvSpPr>
          <p:cNvPr id="3" name="Freeform 3"/>
          <p:cNvSpPr/>
          <p:nvPr/>
        </p:nvSpPr>
        <p:spPr>
          <a:xfrm>
            <a:off x="4976978" y="1030699"/>
            <a:ext cx="1506985" cy="2554212"/>
          </a:xfrm>
          <a:custGeom>
            <a:avLst/>
            <a:gdLst/>
            <a:ahLst/>
            <a:cxnLst/>
            <a:rect l="l" t="t" r="r" b="b"/>
            <a:pathLst>
              <a:path w="1506985" h="2554212">
                <a:moveTo>
                  <a:pt x="0" y="0"/>
                </a:moveTo>
                <a:lnTo>
                  <a:pt x="1506985" y="0"/>
                </a:lnTo>
                <a:lnTo>
                  <a:pt x="1506985" y="2554212"/>
                </a:lnTo>
                <a:lnTo>
                  <a:pt x="0" y="2554212"/>
                </a:lnTo>
                <a:lnTo>
                  <a:pt x="0" y="0"/>
                </a:lnTo>
                <a:close/>
              </a:path>
            </a:pathLst>
          </a:custGeom>
          <a:blipFill>
            <a:blip r:embed="rId3"/>
            <a:stretch>
              <a:fillRect/>
            </a:stretch>
          </a:blipFill>
        </p:spPr>
        <p:txBody>
          <a:bodyPr/>
          <a:lstStyle/>
          <a:p>
            <a:endParaRPr lang="en-GB"/>
          </a:p>
        </p:txBody>
      </p:sp>
      <p:sp>
        <p:nvSpPr>
          <p:cNvPr id="4" name="Freeform 4"/>
          <p:cNvSpPr/>
          <p:nvPr/>
        </p:nvSpPr>
        <p:spPr>
          <a:xfrm>
            <a:off x="10239291" y="1224495"/>
            <a:ext cx="1445062" cy="2086733"/>
          </a:xfrm>
          <a:custGeom>
            <a:avLst/>
            <a:gdLst/>
            <a:ahLst/>
            <a:cxnLst/>
            <a:rect l="l" t="t" r="r" b="b"/>
            <a:pathLst>
              <a:path w="1445062" h="2086733">
                <a:moveTo>
                  <a:pt x="0" y="0"/>
                </a:moveTo>
                <a:lnTo>
                  <a:pt x="1445062" y="0"/>
                </a:lnTo>
                <a:lnTo>
                  <a:pt x="1445062" y="2086733"/>
                </a:lnTo>
                <a:lnTo>
                  <a:pt x="0" y="2086733"/>
                </a:lnTo>
                <a:lnTo>
                  <a:pt x="0" y="0"/>
                </a:lnTo>
                <a:close/>
              </a:path>
            </a:pathLst>
          </a:custGeom>
          <a:blipFill>
            <a:blip r:embed="rId4"/>
            <a:stretch>
              <a:fillRect/>
            </a:stretch>
          </a:blipFill>
          <a:ln cap="sq">
            <a:noFill/>
            <a:prstDash val="solid"/>
            <a:miter/>
          </a:ln>
        </p:spPr>
        <p:txBody>
          <a:bodyPr/>
          <a:lstStyle/>
          <a:p>
            <a:endParaRPr lang="en-GB"/>
          </a:p>
        </p:txBody>
      </p:sp>
      <p:sp>
        <p:nvSpPr>
          <p:cNvPr id="5" name="Freeform 5"/>
          <p:cNvSpPr/>
          <p:nvPr/>
        </p:nvSpPr>
        <p:spPr>
          <a:xfrm>
            <a:off x="11811976" y="1275624"/>
            <a:ext cx="1327795" cy="1984476"/>
          </a:xfrm>
          <a:custGeom>
            <a:avLst/>
            <a:gdLst/>
            <a:ahLst/>
            <a:cxnLst/>
            <a:rect l="l" t="t" r="r" b="b"/>
            <a:pathLst>
              <a:path w="1327795" h="1984476">
                <a:moveTo>
                  <a:pt x="0" y="0"/>
                </a:moveTo>
                <a:lnTo>
                  <a:pt x="1327794" y="0"/>
                </a:lnTo>
                <a:lnTo>
                  <a:pt x="1327794" y="1984475"/>
                </a:lnTo>
                <a:lnTo>
                  <a:pt x="0" y="1984475"/>
                </a:lnTo>
                <a:lnTo>
                  <a:pt x="0" y="0"/>
                </a:lnTo>
                <a:close/>
              </a:path>
            </a:pathLst>
          </a:custGeom>
          <a:blipFill>
            <a:blip r:embed="rId5"/>
            <a:stretch>
              <a:fillRect/>
            </a:stretch>
          </a:blipFill>
          <a:ln cap="sq">
            <a:noFill/>
            <a:prstDash val="solid"/>
            <a:miter/>
          </a:ln>
        </p:spPr>
        <p:txBody>
          <a:bodyPr/>
          <a:lstStyle/>
          <a:p>
            <a:endParaRPr lang="en-GB"/>
          </a:p>
        </p:txBody>
      </p:sp>
      <p:sp>
        <p:nvSpPr>
          <p:cNvPr id="6" name="Freeform 6"/>
          <p:cNvSpPr/>
          <p:nvPr/>
        </p:nvSpPr>
        <p:spPr>
          <a:xfrm>
            <a:off x="6611586" y="1378014"/>
            <a:ext cx="2006846" cy="2006846"/>
          </a:xfrm>
          <a:custGeom>
            <a:avLst/>
            <a:gdLst/>
            <a:ahLst/>
            <a:cxnLst/>
            <a:rect l="l" t="t" r="r" b="b"/>
            <a:pathLst>
              <a:path w="2006846" h="2006846">
                <a:moveTo>
                  <a:pt x="0" y="0"/>
                </a:moveTo>
                <a:lnTo>
                  <a:pt x="2006845" y="0"/>
                </a:lnTo>
                <a:lnTo>
                  <a:pt x="2006845" y="2006846"/>
                </a:lnTo>
                <a:lnTo>
                  <a:pt x="0" y="2006846"/>
                </a:lnTo>
                <a:lnTo>
                  <a:pt x="0" y="0"/>
                </a:lnTo>
                <a:close/>
              </a:path>
            </a:pathLst>
          </a:custGeom>
          <a:blipFill>
            <a:blip r:embed="rId6"/>
            <a:stretch>
              <a:fillRect/>
            </a:stretch>
          </a:blipFill>
          <a:ln cap="sq">
            <a:noFill/>
            <a:prstDash val="solid"/>
            <a:miter/>
          </a:ln>
        </p:spPr>
        <p:txBody>
          <a:bodyPr/>
          <a:lstStyle/>
          <a:p>
            <a:endParaRPr lang="en-GB"/>
          </a:p>
        </p:txBody>
      </p:sp>
      <p:sp>
        <p:nvSpPr>
          <p:cNvPr id="7" name="Freeform 7"/>
          <p:cNvSpPr/>
          <p:nvPr/>
        </p:nvSpPr>
        <p:spPr>
          <a:xfrm>
            <a:off x="3084028" y="896717"/>
            <a:ext cx="1765328" cy="2567749"/>
          </a:xfrm>
          <a:custGeom>
            <a:avLst/>
            <a:gdLst/>
            <a:ahLst/>
            <a:cxnLst/>
            <a:rect l="l" t="t" r="r" b="b"/>
            <a:pathLst>
              <a:path w="1765328" h="2567749">
                <a:moveTo>
                  <a:pt x="0" y="0"/>
                </a:moveTo>
                <a:lnTo>
                  <a:pt x="1765328" y="0"/>
                </a:lnTo>
                <a:lnTo>
                  <a:pt x="1765328" y="2567749"/>
                </a:lnTo>
                <a:lnTo>
                  <a:pt x="0" y="2567749"/>
                </a:lnTo>
                <a:lnTo>
                  <a:pt x="0" y="0"/>
                </a:lnTo>
                <a:close/>
              </a:path>
            </a:pathLst>
          </a:custGeom>
          <a:blipFill>
            <a:blip r:embed="rId7"/>
            <a:stretch>
              <a:fillRect/>
            </a:stretch>
          </a:blipFill>
          <a:ln cap="sq">
            <a:noFill/>
            <a:prstDash val="solid"/>
            <a:miter/>
          </a:ln>
        </p:spPr>
        <p:txBody>
          <a:bodyPr/>
          <a:lstStyle/>
          <a:p>
            <a:endParaRPr lang="en-GB"/>
          </a:p>
        </p:txBody>
      </p:sp>
      <p:sp>
        <p:nvSpPr>
          <p:cNvPr id="8" name="Freeform 8"/>
          <p:cNvSpPr/>
          <p:nvPr/>
        </p:nvSpPr>
        <p:spPr>
          <a:xfrm>
            <a:off x="8746054" y="1579863"/>
            <a:ext cx="1365614" cy="1731365"/>
          </a:xfrm>
          <a:custGeom>
            <a:avLst/>
            <a:gdLst/>
            <a:ahLst/>
            <a:cxnLst/>
            <a:rect l="l" t="t" r="r" b="b"/>
            <a:pathLst>
              <a:path w="1365614" h="1731365">
                <a:moveTo>
                  <a:pt x="0" y="0"/>
                </a:moveTo>
                <a:lnTo>
                  <a:pt x="1365614" y="0"/>
                </a:lnTo>
                <a:lnTo>
                  <a:pt x="1365614" y="1731365"/>
                </a:lnTo>
                <a:lnTo>
                  <a:pt x="0" y="1731365"/>
                </a:lnTo>
                <a:lnTo>
                  <a:pt x="0" y="0"/>
                </a:lnTo>
                <a:close/>
              </a:path>
            </a:pathLst>
          </a:custGeom>
          <a:blipFill>
            <a:blip r:embed="rId8"/>
            <a:stretch>
              <a:fillRect/>
            </a:stretch>
          </a:blipFill>
          <a:ln cap="sq">
            <a:noFill/>
            <a:prstDash val="solid"/>
            <a:miter/>
          </a:ln>
        </p:spPr>
        <p:txBody>
          <a:bodyPr/>
          <a:lstStyle/>
          <a:p>
            <a:endParaRPr lang="en-GB"/>
          </a:p>
        </p:txBody>
      </p:sp>
      <p:sp>
        <p:nvSpPr>
          <p:cNvPr id="9" name="Freeform 9"/>
          <p:cNvSpPr/>
          <p:nvPr/>
        </p:nvSpPr>
        <p:spPr>
          <a:xfrm>
            <a:off x="13131452" y="1075573"/>
            <a:ext cx="1960241" cy="2309287"/>
          </a:xfrm>
          <a:custGeom>
            <a:avLst/>
            <a:gdLst/>
            <a:ahLst/>
            <a:cxnLst/>
            <a:rect l="l" t="t" r="r" b="b"/>
            <a:pathLst>
              <a:path w="1960241" h="2309287">
                <a:moveTo>
                  <a:pt x="0" y="0"/>
                </a:moveTo>
                <a:lnTo>
                  <a:pt x="1960241" y="0"/>
                </a:lnTo>
                <a:lnTo>
                  <a:pt x="1960241" y="2309287"/>
                </a:lnTo>
                <a:lnTo>
                  <a:pt x="0" y="2309287"/>
                </a:lnTo>
                <a:lnTo>
                  <a:pt x="0" y="0"/>
                </a:lnTo>
                <a:close/>
              </a:path>
            </a:pathLst>
          </a:custGeom>
          <a:blipFill>
            <a:blip r:embed="rId9"/>
            <a:stretch>
              <a:fillRect/>
            </a:stretch>
          </a:blipFill>
          <a:ln cap="sq">
            <a:noFill/>
            <a:prstDash val="solid"/>
            <a:miter/>
          </a:ln>
        </p:spPr>
        <p:txBody>
          <a:bodyPr/>
          <a:lstStyle/>
          <a:p>
            <a:endParaRPr lang="en-GB"/>
          </a:p>
        </p:txBody>
      </p:sp>
      <p:sp>
        <p:nvSpPr>
          <p:cNvPr id="10" name="Freeform 10"/>
          <p:cNvSpPr/>
          <p:nvPr/>
        </p:nvSpPr>
        <p:spPr>
          <a:xfrm>
            <a:off x="14945220" y="424271"/>
            <a:ext cx="2079322" cy="3512642"/>
          </a:xfrm>
          <a:custGeom>
            <a:avLst/>
            <a:gdLst/>
            <a:ahLst/>
            <a:cxnLst/>
            <a:rect l="l" t="t" r="r" b="b"/>
            <a:pathLst>
              <a:path w="2079322" h="3512642">
                <a:moveTo>
                  <a:pt x="0" y="0"/>
                </a:moveTo>
                <a:lnTo>
                  <a:pt x="2079323" y="0"/>
                </a:lnTo>
                <a:lnTo>
                  <a:pt x="2079323" y="3512641"/>
                </a:lnTo>
                <a:lnTo>
                  <a:pt x="0" y="3512641"/>
                </a:lnTo>
                <a:lnTo>
                  <a:pt x="0" y="0"/>
                </a:lnTo>
                <a:close/>
              </a:path>
            </a:pathLst>
          </a:custGeom>
          <a:blipFill>
            <a:blip r:embed="rId10"/>
            <a:stretch>
              <a:fillRect/>
            </a:stretch>
          </a:blipFill>
          <a:ln cap="sq">
            <a:noFill/>
            <a:prstDash val="solid"/>
            <a:miter/>
          </a:ln>
        </p:spPr>
        <p:txBody>
          <a:bodyPr/>
          <a:lstStyle/>
          <a:p>
            <a:endParaRPr lang="en-GB"/>
          </a:p>
        </p:txBody>
      </p:sp>
      <p:sp>
        <p:nvSpPr>
          <p:cNvPr id="11" name="Freeform 11"/>
          <p:cNvSpPr/>
          <p:nvPr/>
        </p:nvSpPr>
        <p:spPr>
          <a:xfrm>
            <a:off x="588317" y="763537"/>
            <a:ext cx="6618009" cy="8775589"/>
          </a:xfrm>
          <a:custGeom>
            <a:avLst/>
            <a:gdLst/>
            <a:ahLst/>
            <a:cxnLst/>
            <a:rect l="l" t="t" r="r" b="b"/>
            <a:pathLst>
              <a:path w="6618009" h="877558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12" name="Freeform 12"/>
          <p:cNvSpPr/>
          <p:nvPr/>
        </p:nvSpPr>
        <p:spPr>
          <a:xfrm>
            <a:off x="11330423" y="6536448"/>
            <a:ext cx="6514917" cy="2958527"/>
          </a:xfrm>
          <a:custGeom>
            <a:avLst/>
            <a:gdLst/>
            <a:ahLst/>
            <a:cxnLst/>
            <a:rect l="l" t="t" r="r" b="b"/>
            <a:pathLst>
              <a:path w="6514917" h="2958527">
                <a:moveTo>
                  <a:pt x="0" y="2958527"/>
                </a:moveTo>
                <a:lnTo>
                  <a:pt x="6191067" y="2958527"/>
                </a:lnTo>
                <a:cubicBezTo>
                  <a:pt x="6369924" y="2958527"/>
                  <a:pt x="6514917" y="2813535"/>
                  <a:pt x="6514917" y="2634677"/>
                </a:cubicBezTo>
                <a:lnTo>
                  <a:pt x="6514917" y="0"/>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13" name="Freeform 13"/>
          <p:cNvSpPr/>
          <p:nvPr/>
        </p:nvSpPr>
        <p:spPr>
          <a:xfrm>
            <a:off x="5847426" y="763537"/>
            <a:ext cx="11988509" cy="5270473"/>
          </a:xfrm>
          <a:custGeom>
            <a:avLst/>
            <a:gdLst/>
            <a:ahLst/>
            <a:cxnLst/>
            <a:rect l="l" t="t" r="r" b="b"/>
            <a:pathLst>
              <a:path w="11988509" h="5270473">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w="47625" cap="flat">
            <a:gradFill>
              <a:gsLst>
                <a:gs pos="0">
                  <a:srgbClr val="6AE70E">
                    <a:alpha val="100000"/>
                  </a:srgbClr>
                </a:gs>
                <a:gs pos="50000">
                  <a:srgbClr val="08FDED">
                    <a:alpha val="100000"/>
                  </a:srgbClr>
                </a:gs>
                <a:gs pos="100000">
                  <a:srgbClr val="0072ED">
                    <a:alpha val="100000"/>
                  </a:srgbClr>
                </a:gs>
              </a:gsLst>
              <a:lin ang="18900000"/>
            </a:gradFill>
            <a:prstDash val="solid"/>
            <a:headEnd type="none" w="sm" len="sm"/>
            <a:tailEnd type="none" w="sm" len="sm"/>
          </a:ln>
        </p:spPr>
        <p:txBody>
          <a:bodyPr/>
          <a:lstStyle/>
          <a:p>
            <a:endParaRPr lang="en-GB"/>
          </a:p>
        </p:txBody>
      </p:sp>
      <p:sp>
        <p:nvSpPr>
          <p:cNvPr id="14" name="Freeform 14"/>
          <p:cNvSpPr/>
          <p:nvPr/>
        </p:nvSpPr>
        <p:spPr>
          <a:xfrm>
            <a:off x="-460319" y="4597200"/>
            <a:ext cx="18157500" cy="3491814"/>
          </a:xfrm>
          <a:custGeom>
            <a:avLst/>
            <a:gdLst/>
            <a:ahLst/>
            <a:cxnLst/>
            <a:rect l="l" t="t" r="r" b="b"/>
            <a:pathLst>
              <a:path w="18157500" h="3491814">
                <a:moveTo>
                  <a:pt x="0" y="0"/>
                </a:moveTo>
                <a:lnTo>
                  <a:pt x="18157501" y="0"/>
                </a:lnTo>
                <a:lnTo>
                  <a:pt x="18157501" y="3491814"/>
                </a:lnTo>
                <a:lnTo>
                  <a:pt x="0" y="3491814"/>
                </a:lnTo>
                <a:lnTo>
                  <a:pt x="0" y="0"/>
                </a:lnTo>
                <a:close/>
              </a:path>
            </a:pathLst>
          </a:custGeom>
          <a:blipFill>
            <a:blip r:embed="rId11"/>
            <a:stretch>
              <a:fillRect t="-177909" b="-242092"/>
            </a:stretch>
          </a:blipFill>
          <a:ln cap="sq">
            <a:noFill/>
            <a:prstDash val="solid"/>
            <a:miter/>
          </a:ln>
        </p:spPr>
        <p:txBody>
          <a:bodyPr/>
          <a:lstStyle/>
          <a:p>
            <a:endParaRPr lang="en-GB"/>
          </a:p>
        </p:txBody>
      </p:sp>
      <p:sp>
        <p:nvSpPr>
          <p:cNvPr id="15" name="Freeform 15"/>
          <p:cNvSpPr/>
          <p:nvPr/>
        </p:nvSpPr>
        <p:spPr>
          <a:xfrm>
            <a:off x="7597694" y="3876883"/>
            <a:ext cx="3650769" cy="3626677"/>
          </a:xfrm>
          <a:custGeom>
            <a:avLst/>
            <a:gdLst/>
            <a:ahLst/>
            <a:cxnLst/>
            <a:rect l="l" t="t" r="r" b="b"/>
            <a:pathLst>
              <a:path w="3650769" h="3626677">
                <a:moveTo>
                  <a:pt x="0" y="0"/>
                </a:moveTo>
                <a:lnTo>
                  <a:pt x="3650770" y="0"/>
                </a:lnTo>
                <a:lnTo>
                  <a:pt x="3650770" y="3626678"/>
                </a:lnTo>
                <a:lnTo>
                  <a:pt x="0" y="3626678"/>
                </a:lnTo>
                <a:lnTo>
                  <a:pt x="0" y="0"/>
                </a:lnTo>
                <a:close/>
              </a:path>
            </a:pathLst>
          </a:custGeom>
          <a:blipFill>
            <a:blip r:embed="rId12"/>
            <a:stretch>
              <a:fillRect t="-458" b="-458"/>
            </a:stretch>
          </a:blipFill>
        </p:spPr>
        <p:txBody>
          <a:bodyPr/>
          <a:lstStyle/>
          <a:p>
            <a:endParaRPr lang="en-GB"/>
          </a:p>
        </p:txBody>
      </p:sp>
      <p:sp>
        <p:nvSpPr>
          <p:cNvPr id="16" name="Freeform 16"/>
          <p:cNvSpPr/>
          <p:nvPr/>
        </p:nvSpPr>
        <p:spPr>
          <a:xfrm>
            <a:off x="226761" y="2632629"/>
            <a:ext cx="17084222" cy="3232437"/>
          </a:xfrm>
          <a:custGeom>
            <a:avLst/>
            <a:gdLst/>
            <a:ahLst/>
            <a:cxnLst/>
            <a:rect l="l" t="t" r="r" b="b"/>
            <a:pathLst>
              <a:path w="17084222" h="3232437">
                <a:moveTo>
                  <a:pt x="0" y="0"/>
                </a:moveTo>
                <a:lnTo>
                  <a:pt x="17084222" y="0"/>
                </a:lnTo>
                <a:lnTo>
                  <a:pt x="17084222" y="3232436"/>
                </a:lnTo>
                <a:lnTo>
                  <a:pt x="0" y="3232436"/>
                </a:lnTo>
                <a:lnTo>
                  <a:pt x="0" y="0"/>
                </a:lnTo>
                <a:close/>
              </a:path>
            </a:pathLst>
          </a:custGeom>
          <a:blipFill>
            <a:blip r:embed="rId13"/>
            <a:stretch>
              <a:fillRect t="-182471" b="-246052"/>
            </a:stretch>
          </a:blipFill>
          <a:ln cap="sq">
            <a:noFill/>
            <a:prstDash val="solid"/>
            <a:miter/>
          </a:ln>
        </p:spPr>
        <p:txBody>
          <a:bodyPr/>
          <a:lstStyle/>
          <a:p>
            <a:endParaRPr lang="en-GB"/>
          </a:p>
        </p:txBody>
      </p:sp>
      <p:sp>
        <p:nvSpPr>
          <p:cNvPr id="17" name="Freeform 17"/>
          <p:cNvSpPr/>
          <p:nvPr/>
        </p:nvSpPr>
        <p:spPr>
          <a:xfrm>
            <a:off x="7280360" y="8750577"/>
            <a:ext cx="3860629" cy="1488798"/>
          </a:xfrm>
          <a:custGeom>
            <a:avLst/>
            <a:gdLst/>
            <a:ahLst/>
            <a:cxnLst/>
            <a:rect l="l" t="t" r="r" b="b"/>
            <a:pathLst>
              <a:path w="3860629" h="1488798">
                <a:moveTo>
                  <a:pt x="0" y="0"/>
                </a:moveTo>
                <a:lnTo>
                  <a:pt x="3860630" y="0"/>
                </a:lnTo>
                <a:lnTo>
                  <a:pt x="3860630" y="1488798"/>
                </a:lnTo>
                <a:lnTo>
                  <a:pt x="0" y="1488798"/>
                </a:lnTo>
                <a:lnTo>
                  <a:pt x="0" y="0"/>
                </a:lnTo>
                <a:close/>
              </a:path>
            </a:pathLst>
          </a:custGeom>
          <a:blipFill>
            <a:blip r:embed="rId14"/>
            <a:stretch>
              <a:fillRect t="-73153" b="-86158"/>
            </a:stretch>
          </a:blipFill>
        </p:spPr>
        <p:txBody>
          <a:bodyPr/>
          <a:lstStyle/>
          <a:p>
            <a:endParaRPr lang="en-GB"/>
          </a:p>
        </p:txBody>
      </p:sp>
      <p:sp>
        <p:nvSpPr>
          <p:cNvPr id="18" name="TextBox 18"/>
          <p:cNvSpPr txBox="1"/>
          <p:nvPr/>
        </p:nvSpPr>
        <p:spPr>
          <a:xfrm>
            <a:off x="1263457" y="7770261"/>
            <a:ext cx="16433724" cy="1031308"/>
          </a:xfrm>
          <a:prstGeom prst="rect">
            <a:avLst/>
          </a:prstGeom>
        </p:spPr>
        <p:txBody>
          <a:bodyPr wrap="square" lIns="0" tIns="0" rIns="0" bIns="0" rtlCol="0" anchor="t">
            <a:spAutoFit/>
          </a:bodyPr>
          <a:lstStyle/>
          <a:p>
            <a:pPr marL="0" lvl="0" indent="0" algn="l">
              <a:lnSpc>
                <a:spcPts val="7920"/>
              </a:lnSpc>
              <a:spcBef>
                <a:spcPct val="0"/>
              </a:spcBef>
            </a:pPr>
            <a:r>
              <a:rPr lang="en-US" sz="9000" dirty="0">
                <a:solidFill>
                  <a:srgbClr val="EC4499"/>
                </a:solidFill>
                <a:latin typeface="Fiona"/>
                <a:ea typeface="Fiona"/>
                <a:cs typeface="Fiona"/>
                <a:sym typeface="Fiona"/>
              </a:rPr>
              <a:t>Morning Prayer of the Church: Tuesday Week 2</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142143"/>
        </a:solidFill>
        <a:effectLst/>
      </p:bgPr>
    </p:bg>
    <p:spTree>
      <p:nvGrpSpPr>
        <p:cNvPr id="1" name=""/>
        <p:cNvGrpSpPr/>
        <p:nvPr/>
      </p:nvGrpSpPr>
      <p:grpSpPr>
        <a:xfrm>
          <a:off x="0" y="0"/>
          <a:ext cx="0" cy="0"/>
          <a:chOff x="0" y="0"/>
          <a:chExt cx="0" cy="0"/>
        </a:xfrm>
      </p:grpSpPr>
      <p:sp>
        <p:nvSpPr>
          <p:cNvPr id="2" name="Freeform 2"/>
          <p:cNvSpPr/>
          <p:nvPr/>
        </p:nvSpPr>
        <p:spPr>
          <a:xfrm>
            <a:off x="588317" y="763537"/>
            <a:ext cx="6618009" cy="8775589"/>
          </a:xfrm>
          <a:custGeom>
            <a:avLst/>
            <a:gdLst/>
            <a:ahLst/>
            <a:cxnLst/>
            <a:rect l="l" t="t" r="r" b="b"/>
            <a:pathLst>
              <a:path w="6618009" h="877558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3" name="Freeform 3"/>
          <p:cNvSpPr/>
          <p:nvPr/>
        </p:nvSpPr>
        <p:spPr>
          <a:xfrm>
            <a:off x="11330423" y="6536448"/>
            <a:ext cx="6514917" cy="2958527"/>
          </a:xfrm>
          <a:custGeom>
            <a:avLst/>
            <a:gdLst/>
            <a:ahLst/>
            <a:cxnLst/>
            <a:rect l="l" t="t" r="r" b="b"/>
            <a:pathLst>
              <a:path w="6514917" h="2958527">
                <a:moveTo>
                  <a:pt x="0" y="2958527"/>
                </a:moveTo>
                <a:lnTo>
                  <a:pt x="6191067" y="2958527"/>
                </a:lnTo>
                <a:cubicBezTo>
                  <a:pt x="6369924" y="2958527"/>
                  <a:pt x="6514917" y="2813535"/>
                  <a:pt x="6514917" y="2634677"/>
                </a:cubicBezTo>
                <a:lnTo>
                  <a:pt x="6514917" y="0"/>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4" name="Freeform 4"/>
          <p:cNvSpPr/>
          <p:nvPr/>
        </p:nvSpPr>
        <p:spPr>
          <a:xfrm>
            <a:off x="5847426" y="763537"/>
            <a:ext cx="11988509" cy="5270473"/>
          </a:xfrm>
          <a:custGeom>
            <a:avLst/>
            <a:gdLst/>
            <a:ahLst/>
            <a:cxnLst/>
            <a:rect l="l" t="t" r="r" b="b"/>
            <a:pathLst>
              <a:path w="11988509" h="5270473">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w="47625" cap="flat">
            <a:gradFill>
              <a:gsLst>
                <a:gs pos="0">
                  <a:srgbClr val="6AE70E">
                    <a:alpha val="100000"/>
                  </a:srgbClr>
                </a:gs>
                <a:gs pos="50000">
                  <a:srgbClr val="08FDED">
                    <a:alpha val="100000"/>
                  </a:srgbClr>
                </a:gs>
                <a:gs pos="100000">
                  <a:srgbClr val="0072ED">
                    <a:alpha val="100000"/>
                  </a:srgbClr>
                </a:gs>
              </a:gsLst>
              <a:lin ang="18900000"/>
            </a:gradFill>
            <a:prstDash val="solid"/>
            <a:headEnd type="none" w="sm" len="sm"/>
            <a:tailEnd type="none" w="sm" len="sm"/>
          </a:ln>
        </p:spPr>
        <p:txBody>
          <a:bodyPr/>
          <a:lstStyle/>
          <a:p>
            <a:endParaRPr lang="en-GB"/>
          </a:p>
        </p:txBody>
      </p:sp>
      <p:sp>
        <p:nvSpPr>
          <p:cNvPr id="5" name="Freeform 5"/>
          <p:cNvSpPr/>
          <p:nvPr/>
        </p:nvSpPr>
        <p:spPr>
          <a:xfrm>
            <a:off x="7280360" y="8750577"/>
            <a:ext cx="3860629" cy="1488798"/>
          </a:xfrm>
          <a:custGeom>
            <a:avLst/>
            <a:gdLst/>
            <a:ahLst/>
            <a:cxnLst/>
            <a:rect l="l" t="t" r="r" b="b"/>
            <a:pathLst>
              <a:path w="3860629" h="1488798">
                <a:moveTo>
                  <a:pt x="0" y="0"/>
                </a:moveTo>
                <a:lnTo>
                  <a:pt x="3860630" y="0"/>
                </a:lnTo>
                <a:lnTo>
                  <a:pt x="3860630" y="1488798"/>
                </a:lnTo>
                <a:lnTo>
                  <a:pt x="0" y="1488798"/>
                </a:lnTo>
                <a:lnTo>
                  <a:pt x="0" y="0"/>
                </a:lnTo>
                <a:close/>
              </a:path>
            </a:pathLst>
          </a:custGeom>
          <a:blipFill>
            <a:blip r:embed="rId2"/>
            <a:stretch>
              <a:fillRect t="-73153" b="-86158"/>
            </a:stretch>
          </a:blipFill>
        </p:spPr>
        <p:txBody>
          <a:bodyPr/>
          <a:lstStyle/>
          <a:p>
            <a:endParaRPr lang="en-GB"/>
          </a:p>
        </p:txBody>
      </p:sp>
      <p:sp>
        <p:nvSpPr>
          <p:cNvPr id="6" name="TextBox 6"/>
          <p:cNvSpPr txBox="1"/>
          <p:nvPr/>
        </p:nvSpPr>
        <p:spPr>
          <a:xfrm>
            <a:off x="1042088" y="1597344"/>
            <a:ext cx="16803252" cy="7153232"/>
          </a:xfrm>
          <a:prstGeom prst="rect">
            <a:avLst/>
          </a:prstGeom>
        </p:spPr>
        <p:txBody>
          <a:bodyPr lIns="0" tIns="0" rIns="0" bIns="0" rtlCol="0" anchor="t">
            <a:spAutoFit/>
          </a:bodyPr>
          <a:lstStyle/>
          <a:p>
            <a:pPr marL="0" lvl="0" indent="0" algn="l">
              <a:lnSpc>
                <a:spcPts val="9298"/>
              </a:lnSpc>
              <a:spcBef>
                <a:spcPct val="0"/>
              </a:spcBef>
            </a:pPr>
            <a:r>
              <a:rPr lang="en-US" sz="10566" u="none" strike="noStrik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As we begin Morning Prayer, we remember that each person we meet today has a story. We ask God to help us recognise Christ in those stories and share his light through our words and actions.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142143"/>
        </a:solidFill>
        <a:effectLst/>
      </p:bgPr>
    </p:bg>
    <p:spTree>
      <p:nvGrpSpPr>
        <p:cNvPr id="1" name=""/>
        <p:cNvGrpSpPr/>
        <p:nvPr/>
      </p:nvGrpSpPr>
      <p:grpSpPr>
        <a:xfrm>
          <a:off x="0" y="0"/>
          <a:ext cx="0" cy="0"/>
          <a:chOff x="0" y="0"/>
          <a:chExt cx="0" cy="0"/>
        </a:xfrm>
      </p:grpSpPr>
      <p:sp>
        <p:nvSpPr>
          <p:cNvPr id="2" name="Freeform 2"/>
          <p:cNvSpPr/>
          <p:nvPr/>
        </p:nvSpPr>
        <p:spPr>
          <a:xfrm>
            <a:off x="588317" y="763537"/>
            <a:ext cx="6618009" cy="8775589"/>
          </a:xfrm>
          <a:custGeom>
            <a:avLst/>
            <a:gdLst/>
            <a:ahLst/>
            <a:cxnLst/>
            <a:rect l="l" t="t" r="r" b="b"/>
            <a:pathLst>
              <a:path w="6618009" h="877558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3" name="Freeform 3"/>
          <p:cNvSpPr/>
          <p:nvPr/>
        </p:nvSpPr>
        <p:spPr>
          <a:xfrm>
            <a:off x="11330423" y="6536448"/>
            <a:ext cx="6514917" cy="2958527"/>
          </a:xfrm>
          <a:custGeom>
            <a:avLst/>
            <a:gdLst/>
            <a:ahLst/>
            <a:cxnLst/>
            <a:rect l="l" t="t" r="r" b="b"/>
            <a:pathLst>
              <a:path w="6514917" h="2958527">
                <a:moveTo>
                  <a:pt x="0" y="2958527"/>
                </a:moveTo>
                <a:lnTo>
                  <a:pt x="6191067" y="2958527"/>
                </a:lnTo>
                <a:cubicBezTo>
                  <a:pt x="6369924" y="2958527"/>
                  <a:pt x="6514917" y="2813535"/>
                  <a:pt x="6514917" y="2634677"/>
                </a:cubicBezTo>
                <a:lnTo>
                  <a:pt x="6514917" y="0"/>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4" name="Freeform 4"/>
          <p:cNvSpPr/>
          <p:nvPr/>
        </p:nvSpPr>
        <p:spPr>
          <a:xfrm>
            <a:off x="5847426" y="763537"/>
            <a:ext cx="11988509" cy="5270473"/>
          </a:xfrm>
          <a:custGeom>
            <a:avLst/>
            <a:gdLst/>
            <a:ahLst/>
            <a:cxnLst/>
            <a:rect l="l" t="t" r="r" b="b"/>
            <a:pathLst>
              <a:path w="11988509" h="5270473">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w="47625" cap="flat">
            <a:gradFill>
              <a:gsLst>
                <a:gs pos="0">
                  <a:srgbClr val="6AE70E">
                    <a:alpha val="100000"/>
                  </a:srgbClr>
                </a:gs>
                <a:gs pos="50000">
                  <a:srgbClr val="08FDED">
                    <a:alpha val="100000"/>
                  </a:srgbClr>
                </a:gs>
                <a:gs pos="100000">
                  <a:srgbClr val="0072ED">
                    <a:alpha val="100000"/>
                  </a:srgbClr>
                </a:gs>
              </a:gsLst>
              <a:lin ang="18900000"/>
            </a:gradFill>
            <a:prstDash val="solid"/>
            <a:headEnd type="none" w="sm" len="sm"/>
            <a:tailEnd type="none" w="sm" len="sm"/>
          </a:ln>
        </p:spPr>
        <p:txBody>
          <a:bodyPr/>
          <a:lstStyle/>
          <a:p>
            <a:endParaRPr lang="en-GB"/>
          </a:p>
        </p:txBody>
      </p:sp>
      <p:sp>
        <p:nvSpPr>
          <p:cNvPr id="5" name="Freeform 5"/>
          <p:cNvSpPr/>
          <p:nvPr/>
        </p:nvSpPr>
        <p:spPr>
          <a:xfrm>
            <a:off x="7280360" y="8750577"/>
            <a:ext cx="3860629" cy="1488798"/>
          </a:xfrm>
          <a:custGeom>
            <a:avLst/>
            <a:gdLst/>
            <a:ahLst/>
            <a:cxnLst/>
            <a:rect l="l" t="t" r="r" b="b"/>
            <a:pathLst>
              <a:path w="3860629" h="1488798">
                <a:moveTo>
                  <a:pt x="0" y="0"/>
                </a:moveTo>
                <a:lnTo>
                  <a:pt x="3860630" y="0"/>
                </a:lnTo>
                <a:lnTo>
                  <a:pt x="3860630" y="1488798"/>
                </a:lnTo>
                <a:lnTo>
                  <a:pt x="0" y="1488798"/>
                </a:lnTo>
                <a:lnTo>
                  <a:pt x="0" y="0"/>
                </a:lnTo>
                <a:close/>
              </a:path>
            </a:pathLst>
          </a:custGeom>
          <a:blipFill>
            <a:blip r:embed="rId2"/>
            <a:stretch>
              <a:fillRect t="-73153" b="-86158"/>
            </a:stretch>
          </a:blipFill>
        </p:spPr>
        <p:txBody>
          <a:bodyPr/>
          <a:lstStyle/>
          <a:p>
            <a:endParaRPr lang="en-GB"/>
          </a:p>
        </p:txBody>
      </p:sp>
      <p:sp>
        <p:nvSpPr>
          <p:cNvPr id="6" name="TextBox 6"/>
          <p:cNvSpPr txBox="1"/>
          <p:nvPr/>
        </p:nvSpPr>
        <p:spPr>
          <a:xfrm>
            <a:off x="1042088" y="2539685"/>
            <a:ext cx="10098901" cy="1288108"/>
          </a:xfrm>
          <a:prstGeom prst="rect">
            <a:avLst/>
          </a:prstGeom>
        </p:spPr>
        <p:txBody>
          <a:bodyPr lIns="0" tIns="0" rIns="0" bIns="0" rtlCol="0" anchor="t">
            <a:spAutoFit/>
          </a:bodyPr>
          <a:lstStyle/>
          <a:p>
            <a:pPr marL="0" lvl="0" indent="0" algn="l">
              <a:lnSpc>
                <a:spcPts val="9298"/>
              </a:lnSpc>
              <a:spcBef>
                <a:spcPct val="0"/>
              </a:spcBef>
            </a:pPr>
            <a:r>
              <a:rPr lang="en-US" sz="10566">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O</a:t>
            </a:r>
            <a:r>
              <a:rPr lang="en-US" sz="10566" u="none" strike="noStrik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 God, come to our aid.</a:t>
            </a:r>
          </a:p>
        </p:txBody>
      </p:sp>
      <p:sp>
        <p:nvSpPr>
          <p:cNvPr id="7" name="TextBox 7"/>
          <p:cNvSpPr txBox="1"/>
          <p:nvPr/>
        </p:nvSpPr>
        <p:spPr>
          <a:xfrm>
            <a:off x="6091539" y="4693006"/>
            <a:ext cx="11282061" cy="1031308"/>
          </a:xfrm>
          <a:prstGeom prst="rect">
            <a:avLst/>
          </a:prstGeom>
        </p:spPr>
        <p:txBody>
          <a:bodyPr wrap="square" lIns="0" tIns="0" rIns="0" bIns="0" rtlCol="0" anchor="t">
            <a:spAutoFit/>
          </a:bodyPr>
          <a:lstStyle/>
          <a:p>
            <a:pPr marL="0" lvl="0" indent="0" algn="l">
              <a:lnSpc>
                <a:spcPts val="7919"/>
              </a:lnSpc>
              <a:spcBef>
                <a:spcPct val="0"/>
              </a:spcBef>
            </a:pPr>
            <a:r>
              <a:rPr lang="en-US" sz="8999" u="none" strike="noStrike" dirty="0">
                <a:solidFill>
                  <a:srgbClr val="EC4499"/>
                </a:solidFill>
                <a:latin typeface="Fiona"/>
                <a:ea typeface="Fiona"/>
                <a:cs typeface="Fiona"/>
                <a:sym typeface="Fiona"/>
              </a:rPr>
              <a:t> O Lord, make haste to help us.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142143"/>
        </a:solidFill>
        <a:effectLst/>
      </p:bgPr>
    </p:bg>
    <p:spTree>
      <p:nvGrpSpPr>
        <p:cNvPr id="1" name=""/>
        <p:cNvGrpSpPr/>
        <p:nvPr/>
      </p:nvGrpSpPr>
      <p:grpSpPr>
        <a:xfrm>
          <a:off x="0" y="0"/>
          <a:ext cx="0" cy="0"/>
          <a:chOff x="0" y="0"/>
          <a:chExt cx="0" cy="0"/>
        </a:xfrm>
      </p:grpSpPr>
      <p:sp>
        <p:nvSpPr>
          <p:cNvPr id="2" name="Freeform 2"/>
          <p:cNvSpPr/>
          <p:nvPr/>
        </p:nvSpPr>
        <p:spPr>
          <a:xfrm>
            <a:off x="588317" y="763537"/>
            <a:ext cx="6618009" cy="8775589"/>
          </a:xfrm>
          <a:custGeom>
            <a:avLst/>
            <a:gdLst/>
            <a:ahLst/>
            <a:cxnLst/>
            <a:rect l="l" t="t" r="r" b="b"/>
            <a:pathLst>
              <a:path w="6618009" h="877558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3" name="Freeform 3"/>
          <p:cNvSpPr/>
          <p:nvPr/>
        </p:nvSpPr>
        <p:spPr>
          <a:xfrm>
            <a:off x="11330423" y="6536448"/>
            <a:ext cx="6514917" cy="2958527"/>
          </a:xfrm>
          <a:custGeom>
            <a:avLst/>
            <a:gdLst/>
            <a:ahLst/>
            <a:cxnLst/>
            <a:rect l="l" t="t" r="r" b="b"/>
            <a:pathLst>
              <a:path w="6514917" h="2958527">
                <a:moveTo>
                  <a:pt x="0" y="2958527"/>
                </a:moveTo>
                <a:lnTo>
                  <a:pt x="6191067" y="2958527"/>
                </a:lnTo>
                <a:cubicBezTo>
                  <a:pt x="6369924" y="2958527"/>
                  <a:pt x="6514917" y="2813535"/>
                  <a:pt x="6514917" y="2634677"/>
                </a:cubicBezTo>
                <a:lnTo>
                  <a:pt x="6514917" y="0"/>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4" name="Freeform 4"/>
          <p:cNvSpPr/>
          <p:nvPr/>
        </p:nvSpPr>
        <p:spPr>
          <a:xfrm>
            <a:off x="5847426" y="763537"/>
            <a:ext cx="11988509" cy="5270473"/>
          </a:xfrm>
          <a:custGeom>
            <a:avLst/>
            <a:gdLst/>
            <a:ahLst/>
            <a:cxnLst/>
            <a:rect l="l" t="t" r="r" b="b"/>
            <a:pathLst>
              <a:path w="11988509" h="5270473">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w="47625" cap="flat">
            <a:gradFill>
              <a:gsLst>
                <a:gs pos="0">
                  <a:srgbClr val="6AE70E">
                    <a:alpha val="100000"/>
                  </a:srgbClr>
                </a:gs>
                <a:gs pos="50000">
                  <a:srgbClr val="08FDED">
                    <a:alpha val="100000"/>
                  </a:srgbClr>
                </a:gs>
                <a:gs pos="100000">
                  <a:srgbClr val="0072ED">
                    <a:alpha val="100000"/>
                  </a:srgbClr>
                </a:gs>
              </a:gsLst>
              <a:lin ang="18900000"/>
            </a:gradFill>
            <a:prstDash val="solid"/>
            <a:headEnd type="none" w="sm" len="sm"/>
            <a:tailEnd type="none" w="sm" len="sm"/>
          </a:ln>
        </p:spPr>
        <p:txBody>
          <a:bodyPr/>
          <a:lstStyle/>
          <a:p>
            <a:endParaRPr lang="en-GB"/>
          </a:p>
        </p:txBody>
      </p:sp>
      <p:sp>
        <p:nvSpPr>
          <p:cNvPr id="5" name="Freeform 5"/>
          <p:cNvSpPr/>
          <p:nvPr/>
        </p:nvSpPr>
        <p:spPr>
          <a:xfrm>
            <a:off x="7280360" y="8750577"/>
            <a:ext cx="3860629" cy="1488798"/>
          </a:xfrm>
          <a:custGeom>
            <a:avLst/>
            <a:gdLst/>
            <a:ahLst/>
            <a:cxnLst/>
            <a:rect l="l" t="t" r="r" b="b"/>
            <a:pathLst>
              <a:path w="3860629" h="1488798">
                <a:moveTo>
                  <a:pt x="0" y="0"/>
                </a:moveTo>
                <a:lnTo>
                  <a:pt x="3860630" y="0"/>
                </a:lnTo>
                <a:lnTo>
                  <a:pt x="3860630" y="1488798"/>
                </a:lnTo>
                <a:lnTo>
                  <a:pt x="0" y="1488798"/>
                </a:lnTo>
                <a:lnTo>
                  <a:pt x="0" y="0"/>
                </a:lnTo>
                <a:close/>
              </a:path>
            </a:pathLst>
          </a:custGeom>
          <a:blipFill>
            <a:blip r:embed="rId2"/>
            <a:stretch>
              <a:fillRect t="-73153" b="-86158"/>
            </a:stretch>
          </a:blipFill>
        </p:spPr>
        <p:txBody>
          <a:bodyPr/>
          <a:lstStyle/>
          <a:p>
            <a:endParaRPr lang="en-GB"/>
          </a:p>
        </p:txBody>
      </p:sp>
      <p:sp>
        <p:nvSpPr>
          <p:cNvPr id="6" name="TextBox 6"/>
          <p:cNvSpPr txBox="1"/>
          <p:nvPr/>
        </p:nvSpPr>
        <p:spPr>
          <a:xfrm>
            <a:off x="1042088" y="1647355"/>
            <a:ext cx="16337173" cy="1602920"/>
          </a:xfrm>
          <a:prstGeom prst="rect">
            <a:avLst/>
          </a:prstGeom>
        </p:spPr>
        <p:txBody>
          <a:bodyPr lIns="0" tIns="0" rIns="0" bIns="0" rtlCol="0" anchor="t">
            <a:spAutoFit/>
          </a:bodyPr>
          <a:lstStyle/>
          <a:p>
            <a:pPr marL="0" lvl="0" indent="0" algn="l">
              <a:lnSpc>
                <a:spcPts val="6040"/>
              </a:lnSpc>
              <a:spcBef>
                <a:spcPct val="0"/>
              </a:spcBef>
            </a:pPr>
            <a:r>
              <a:rPr lang="en-US" sz="6863">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Glor</a:t>
            </a:r>
            <a:r>
              <a:rPr lang="en-US" sz="6863" u="none" strike="noStrik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y</a:t>
            </a:r>
            <a:r>
              <a:rPr lang="en-US" sz="6863">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 </a:t>
            </a:r>
            <a:r>
              <a:rPr lang="en-US" sz="6863" u="none" strike="noStrik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b</a:t>
            </a:r>
            <a:r>
              <a:rPr lang="en-US" sz="6863">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e t</a:t>
            </a:r>
            <a:r>
              <a:rPr lang="en-US" sz="6863" u="none" strike="noStrik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o</a:t>
            </a:r>
            <a:r>
              <a:rPr lang="en-US" sz="6863">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 </a:t>
            </a:r>
            <a:r>
              <a:rPr lang="en-US" sz="6863" u="none" strike="noStrik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t</a:t>
            </a:r>
            <a:r>
              <a:rPr lang="en-US" sz="6863">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h</a:t>
            </a:r>
            <a:r>
              <a:rPr lang="en-US" sz="6863" u="none" strike="noStrik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e F</a:t>
            </a:r>
            <a:r>
              <a:rPr lang="en-US" sz="6863">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a</a:t>
            </a:r>
            <a:r>
              <a:rPr lang="en-US" sz="6863" u="none" strike="noStrik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ther</a:t>
            </a:r>
            <a:r>
              <a:rPr lang="en-US" sz="6863">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 and t</a:t>
            </a:r>
            <a:r>
              <a:rPr lang="en-US" sz="6863" u="none" strike="noStrik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o</a:t>
            </a:r>
            <a:r>
              <a:rPr lang="en-US" sz="6863">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 the </a:t>
            </a:r>
            <a:r>
              <a:rPr lang="en-US" sz="6863" u="none" strike="noStrik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Son</a:t>
            </a:r>
          </a:p>
          <a:p>
            <a:pPr marL="0" lvl="0" indent="0" algn="l">
              <a:lnSpc>
                <a:spcPts val="6040"/>
              </a:lnSpc>
              <a:spcBef>
                <a:spcPct val="0"/>
              </a:spcBef>
            </a:pPr>
            <a:r>
              <a:rPr lang="en-US" sz="6863">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a</a:t>
            </a:r>
            <a:r>
              <a:rPr lang="en-US" sz="6863" u="none" strike="noStrik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n</a:t>
            </a:r>
            <a:r>
              <a:rPr lang="en-US" sz="6863">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d t</a:t>
            </a:r>
            <a:r>
              <a:rPr lang="en-US" sz="6863" u="none" strike="noStrik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o</a:t>
            </a:r>
            <a:r>
              <a:rPr lang="en-US" sz="6863">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 th</a:t>
            </a:r>
            <a:r>
              <a:rPr lang="en-US" sz="6863" u="none" strike="noStrik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e</a:t>
            </a:r>
            <a:r>
              <a:rPr lang="en-US" sz="6863">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 </a:t>
            </a:r>
            <a:r>
              <a:rPr lang="en-US" sz="6863" u="none" strike="noStrik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H</a:t>
            </a:r>
            <a:r>
              <a:rPr lang="en-US" sz="6863">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o</a:t>
            </a:r>
            <a:r>
              <a:rPr lang="en-US" sz="6863" u="none" strike="noStrik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ly</a:t>
            </a:r>
            <a:r>
              <a:rPr lang="en-US" sz="6863">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 </a:t>
            </a:r>
            <a:r>
              <a:rPr lang="en-US" sz="6863" u="none" strike="noStrik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S</a:t>
            </a:r>
            <a:r>
              <a:rPr lang="en-US" sz="6863">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pi</a:t>
            </a:r>
            <a:r>
              <a:rPr lang="en-US" sz="6863" u="none" strike="noStrik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rit,</a:t>
            </a:r>
          </a:p>
        </p:txBody>
      </p:sp>
      <p:sp>
        <p:nvSpPr>
          <p:cNvPr id="7" name="TextBox 7"/>
          <p:cNvSpPr txBox="1"/>
          <p:nvPr/>
        </p:nvSpPr>
        <p:spPr>
          <a:xfrm>
            <a:off x="1028700" y="3717919"/>
            <a:ext cx="11104105" cy="4803138"/>
          </a:xfrm>
          <a:prstGeom prst="rect">
            <a:avLst/>
          </a:prstGeom>
        </p:spPr>
        <p:txBody>
          <a:bodyPr lIns="0" tIns="0" rIns="0" bIns="0" rtlCol="0" anchor="t">
            <a:spAutoFit/>
          </a:bodyPr>
          <a:lstStyle/>
          <a:p>
            <a:pPr marL="0" lvl="0" indent="0" algn="l">
              <a:lnSpc>
                <a:spcPts val="7440"/>
              </a:lnSpc>
              <a:spcBef>
                <a:spcPct val="0"/>
              </a:spcBef>
            </a:pPr>
            <a:r>
              <a:rPr lang="en-US" sz="8454" u="none" strike="noStrike">
                <a:solidFill>
                  <a:srgbClr val="EC4499"/>
                </a:solidFill>
                <a:latin typeface="Fiona"/>
                <a:ea typeface="Fiona"/>
                <a:cs typeface="Fiona"/>
                <a:sym typeface="Fiona"/>
              </a:rPr>
              <a:t>as it was in the beginning,</a:t>
            </a:r>
          </a:p>
          <a:p>
            <a:pPr marL="0" lvl="0" indent="0" algn="l">
              <a:lnSpc>
                <a:spcPts val="7440"/>
              </a:lnSpc>
              <a:spcBef>
                <a:spcPct val="0"/>
              </a:spcBef>
            </a:pPr>
            <a:r>
              <a:rPr lang="en-US" sz="8454" u="none" strike="noStrike">
                <a:solidFill>
                  <a:srgbClr val="EC4499"/>
                </a:solidFill>
                <a:latin typeface="Fiona"/>
                <a:ea typeface="Fiona"/>
                <a:cs typeface="Fiona"/>
                <a:sym typeface="Fiona"/>
              </a:rPr>
              <a:t>is now, and ever shall be,</a:t>
            </a:r>
          </a:p>
          <a:p>
            <a:pPr marL="0" lvl="0" indent="0" algn="l">
              <a:lnSpc>
                <a:spcPts val="7440"/>
              </a:lnSpc>
              <a:spcBef>
                <a:spcPct val="0"/>
              </a:spcBef>
            </a:pPr>
            <a:r>
              <a:rPr lang="en-US" sz="8454" u="none" strike="noStrike">
                <a:solidFill>
                  <a:srgbClr val="EC4499"/>
                </a:solidFill>
                <a:latin typeface="Fiona"/>
                <a:ea typeface="Fiona"/>
                <a:cs typeface="Fiona"/>
                <a:sym typeface="Fiona"/>
              </a:rPr>
              <a:t>world without end.</a:t>
            </a:r>
          </a:p>
          <a:p>
            <a:pPr marL="0" lvl="0" indent="0" algn="l">
              <a:lnSpc>
                <a:spcPts val="7440"/>
              </a:lnSpc>
              <a:spcBef>
                <a:spcPct val="0"/>
              </a:spcBef>
            </a:pPr>
            <a:r>
              <a:rPr lang="en-US" sz="8454" u="none" strike="noStrike">
                <a:solidFill>
                  <a:srgbClr val="EC4499"/>
                </a:solidFill>
                <a:latin typeface="Fiona"/>
                <a:ea typeface="Fiona"/>
                <a:cs typeface="Fiona"/>
                <a:sym typeface="Fiona"/>
              </a:rPr>
              <a:t>Amen. Alleluia.</a:t>
            </a:r>
          </a:p>
          <a:p>
            <a:pPr marL="0" lvl="0" indent="0" algn="l">
              <a:lnSpc>
                <a:spcPts val="7440"/>
              </a:lnSpc>
              <a:spcBef>
                <a:spcPct val="0"/>
              </a:spcBef>
            </a:pPr>
            <a:endParaRPr lang="en-US" sz="8454" u="none" strike="noStrike">
              <a:solidFill>
                <a:srgbClr val="EC4499"/>
              </a:solidFill>
              <a:latin typeface="Fiona"/>
              <a:ea typeface="Fiona"/>
              <a:cs typeface="Fiona"/>
              <a:sym typeface="Fiona"/>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142143"/>
        </a:solidFill>
        <a:effectLst/>
      </p:bgPr>
    </p:bg>
    <p:spTree>
      <p:nvGrpSpPr>
        <p:cNvPr id="1" name=""/>
        <p:cNvGrpSpPr/>
        <p:nvPr/>
      </p:nvGrpSpPr>
      <p:grpSpPr>
        <a:xfrm>
          <a:off x="0" y="0"/>
          <a:ext cx="0" cy="0"/>
          <a:chOff x="0" y="0"/>
          <a:chExt cx="0" cy="0"/>
        </a:xfrm>
      </p:grpSpPr>
      <p:sp>
        <p:nvSpPr>
          <p:cNvPr id="2" name="Freeform 2"/>
          <p:cNvSpPr/>
          <p:nvPr/>
        </p:nvSpPr>
        <p:spPr>
          <a:xfrm>
            <a:off x="588317" y="763537"/>
            <a:ext cx="6618009" cy="8775589"/>
          </a:xfrm>
          <a:custGeom>
            <a:avLst/>
            <a:gdLst/>
            <a:ahLst/>
            <a:cxnLst/>
            <a:rect l="l" t="t" r="r" b="b"/>
            <a:pathLst>
              <a:path w="6618009" h="877558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3" name="Freeform 3"/>
          <p:cNvSpPr/>
          <p:nvPr/>
        </p:nvSpPr>
        <p:spPr>
          <a:xfrm>
            <a:off x="11330423" y="6536448"/>
            <a:ext cx="6514917" cy="2958527"/>
          </a:xfrm>
          <a:custGeom>
            <a:avLst/>
            <a:gdLst/>
            <a:ahLst/>
            <a:cxnLst/>
            <a:rect l="l" t="t" r="r" b="b"/>
            <a:pathLst>
              <a:path w="6514917" h="2958527">
                <a:moveTo>
                  <a:pt x="0" y="2958527"/>
                </a:moveTo>
                <a:lnTo>
                  <a:pt x="6191067" y="2958527"/>
                </a:lnTo>
                <a:cubicBezTo>
                  <a:pt x="6369924" y="2958527"/>
                  <a:pt x="6514917" y="2813535"/>
                  <a:pt x="6514917" y="2634677"/>
                </a:cubicBezTo>
                <a:lnTo>
                  <a:pt x="6514917" y="0"/>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4" name="Freeform 4"/>
          <p:cNvSpPr/>
          <p:nvPr/>
        </p:nvSpPr>
        <p:spPr>
          <a:xfrm>
            <a:off x="5847426" y="763537"/>
            <a:ext cx="11988509" cy="5270473"/>
          </a:xfrm>
          <a:custGeom>
            <a:avLst/>
            <a:gdLst/>
            <a:ahLst/>
            <a:cxnLst/>
            <a:rect l="l" t="t" r="r" b="b"/>
            <a:pathLst>
              <a:path w="11988509" h="5270473">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w="47625" cap="flat">
            <a:gradFill>
              <a:gsLst>
                <a:gs pos="0">
                  <a:srgbClr val="6AE70E">
                    <a:alpha val="100000"/>
                  </a:srgbClr>
                </a:gs>
                <a:gs pos="50000">
                  <a:srgbClr val="08FDED">
                    <a:alpha val="100000"/>
                  </a:srgbClr>
                </a:gs>
                <a:gs pos="100000">
                  <a:srgbClr val="0072ED">
                    <a:alpha val="100000"/>
                  </a:srgbClr>
                </a:gs>
              </a:gsLst>
              <a:lin ang="18900000"/>
            </a:gradFill>
            <a:prstDash val="solid"/>
            <a:headEnd type="none" w="sm" len="sm"/>
            <a:tailEnd type="none" w="sm" len="sm"/>
          </a:ln>
        </p:spPr>
        <p:txBody>
          <a:bodyPr/>
          <a:lstStyle/>
          <a:p>
            <a:endParaRPr lang="en-GB"/>
          </a:p>
        </p:txBody>
      </p:sp>
      <p:sp>
        <p:nvSpPr>
          <p:cNvPr id="5" name="Freeform 5"/>
          <p:cNvSpPr/>
          <p:nvPr/>
        </p:nvSpPr>
        <p:spPr>
          <a:xfrm>
            <a:off x="7280360" y="8750577"/>
            <a:ext cx="3860629" cy="1488798"/>
          </a:xfrm>
          <a:custGeom>
            <a:avLst/>
            <a:gdLst/>
            <a:ahLst/>
            <a:cxnLst/>
            <a:rect l="l" t="t" r="r" b="b"/>
            <a:pathLst>
              <a:path w="3860629" h="1488798">
                <a:moveTo>
                  <a:pt x="0" y="0"/>
                </a:moveTo>
                <a:lnTo>
                  <a:pt x="3860630" y="0"/>
                </a:lnTo>
                <a:lnTo>
                  <a:pt x="3860630" y="1488798"/>
                </a:lnTo>
                <a:lnTo>
                  <a:pt x="0" y="1488798"/>
                </a:lnTo>
                <a:lnTo>
                  <a:pt x="0" y="0"/>
                </a:lnTo>
                <a:close/>
              </a:path>
            </a:pathLst>
          </a:custGeom>
          <a:blipFill>
            <a:blip r:embed="rId2"/>
            <a:stretch>
              <a:fillRect t="-73153" b="-86158"/>
            </a:stretch>
          </a:blipFill>
        </p:spPr>
        <p:txBody>
          <a:bodyPr/>
          <a:lstStyle/>
          <a:p>
            <a:endParaRPr lang="en-GB"/>
          </a:p>
        </p:txBody>
      </p:sp>
      <p:sp>
        <p:nvSpPr>
          <p:cNvPr id="6" name="TextBox 6"/>
          <p:cNvSpPr txBox="1"/>
          <p:nvPr/>
        </p:nvSpPr>
        <p:spPr>
          <a:xfrm>
            <a:off x="1207519" y="3934701"/>
            <a:ext cx="13855502" cy="1099185"/>
          </a:xfrm>
          <a:prstGeom prst="rect">
            <a:avLst/>
          </a:prstGeom>
        </p:spPr>
        <p:txBody>
          <a:bodyPr lIns="0" tIns="0" rIns="0" bIns="0" rtlCol="0" anchor="t">
            <a:spAutoFit/>
          </a:bodyPr>
          <a:lstStyle/>
          <a:p>
            <a:pPr marL="0" lvl="0" indent="0" algn="l">
              <a:lnSpc>
                <a:spcPts val="7920"/>
              </a:lnSpc>
              <a:spcBef>
                <a:spcPct val="0"/>
              </a:spcBef>
            </a:pPr>
            <a:r>
              <a:rPr lang="en-US" sz="9000" u="none" strike="noStrike">
                <a:solidFill>
                  <a:srgbClr val="EC4499"/>
                </a:solidFill>
                <a:latin typeface="Fiona"/>
                <a:ea typeface="Fiona"/>
                <a:cs typeface="Fiona"/>
                <a:sym typeface="Fiona"/>
              </a:rPr>
              <a:t>Lord, send forth your light and your truth.</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142143"/>
        </a:solidFill>
        <a:effectLst/>
      </p:bgPr>
    </p:bg>
    <p:spTree>
      <p:nvGrpSpPr>
        <p:cNvPr id="1" name=""/>
        <p:cNvGrpSpPr/>
        <p:nvPr/>
      </p:nvGrpSpPr>
      <p:grpSpPr>
        <a:xfrm>
          <a:off x="0" y="0"/>
          <a:ext cx="0" cy="0"/>
          <a:chOff x="0" y="0"/>
          <a:chExt cx="0" cy="0"/>
        </a:xfrm>
      </p:grpSpPr>
      <p:sp>
        <p:nvSpPr>
          <p:cNvPr id="2" name="Freeform 2"/>
          <p:cNvSpPr/>
          <p:nvPr/>
        </p:nvSpPr>
        <p:spPr>
          <a:xfrm>
            <a:off x="588317" y="763537"/>
            <a:ext cx="6618009" cy="8775589"/>
          </a:xfrm>
          <a:custGeom>
            <a:avLst/>
            <a:gdLst/>
            <a:ahLst/>
            <a:cxnLst/>
            <a:rect l="l" t="t" r="r" b="b"/>
            <a:pathLst>
              <a:path w="6618009" h="877558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3" name="Freeform 3"/>
          <p:cNvSpPr/>
          <p:nvPr/>
        </p:nvSpPr>
        <p:spPr>
          <a:xfrm>
            <a:off x="11330423" y="6536448"/>
            <a:ext cx="6514917" cy="2958527"/>
          </a:xfrm>
          <a:custGeom>
            <a:avLst/>
            <a:gdLst/>
            <a:ahLst/>
            <a:cxnLst/>
            <a:rect l="l" t="t" r="r" b="b"/>
            <a:pathLst>
              <a:path w="6514917" h="2958527">
                <a:moveTo>
                  <a:pt x="0" y="2958527"/>
                </a:moveTo>
                <a:lnTo>
                  <a:pt x="6191067" y="2958527"/>
                </a:lnTo>
                <a:cubicBezTo>
                  <a:pt x="6369924" y="2958527"/>
                  <a:pt x="6514917" y="2813535"/>
                  <a:pt x="6514917" y="2634677"/>
                </a:cubicBezTo>
                <a:lnTo>
                  <a:pt x="6514917" y="0"/>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4" name="Freeform 4"/>
          <p:cNvSpPr/>
          <p:nvPr/>
        </p:nvSpPr>
        <p:spPr>
          <a:xfrm>
            <a:off x="5847426" y="763537"/>
            <a:ext cx="11988509" cy="5270473"/>
          </a:xfrm>
          <a:custGeom>
            <a:avLst/>
            <a:gdLst/>
            <a:ahLst/>
            <a:cxnLst/>
            <a:rect l="l" t="t" r="r" b="b"/>
            <a:pathLst>
              <a:path w="11988509" h="5270473">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w="47625" cap="flat">
            <a:gradFill>
              <a:gsLst>
                <a:gs pos="0">
                  <a:srgbClr val="6AE70E">
                    <a:alpha val="100000"/>
                  </a:srgbClr>
                </a:gs>
                <a:gs pos="50000">
                  <a:srgbClr val="08FDED">
                    <a:alpha val="100000"/>
                  </a:srgbClr>
                </a:gs>
                <a:gs pos="100000">
                  <a:srgbClr val="0072ED">
                    <a:alpha val="100000"/>
                  </a:srgbClr>
                </a:gs>
              </a:gsLst>
              <a:lin ang="18900000"/>
            </a:gradFill>
            <a:prstDash val="solid"/>
            <a:headEnd type="none" w="sm" len="sm"/>
            <a:tailEnd type="none" w="sm" len="sm"/>
          </a:ln>
        </p:spPr>
        <p:txBody>
          <a:bodyPr/>
          <a:lstStyle/>
          <a:p>
            <a:endParaRPr lang="en-GB"/>
          </a:p>
        </p:txBody>
      </p:sp>
      <p:sp>
        <p:nvSpPr>
          <p:cNvPr id="5" name="Freeform 5"/>
          <p:cNvSpPr/>
          <p:nvPr/>
        </p:nvSpPr>
        <p:spPr>
          <a:xfrm>
            <a:off x="7280360" y="8750577"/>
            <a:ext cx="3860629" cy="1488798"/>
          </a:xfrm>
          <a:custGeom>
            <a:avLst/>
            <a:gdLst/>
            <a:ahLst/>
            <a:cxnLst/>
            <a:rect l="l" t="t" r="r" b="b"/>
            <a:pathLst>
              <a:path w="3860629" h="1488798">
                <a:moveTo>
                  <a:pt x="0" y="0"/>
                </a:moveTo>
                <a:lnTo>
                  <a:pt x="3860630" y="0"/>
                </a:lnTo>
                <a:lnTo>
                  <a:pt x="3860630" y="1488798"/>
                </a:lnTo>
                <a:lnTo>
                  <a:pt x="0" y="1488798"/>
                </a:lnTo>
                <a:lnTo>
                  <a:pt x="0" y="0"/>
                </a:lnTo>
                <a:close/>
              </a:path>
            </a:pathLst>
          </a:custGeom>
          <a:blipFill>
            <a:blip r:embed="rId2"/>
            <a:stretch>
              <a:fillRect t="-73153" b="-86158"/>
            </a:stretch>
          </a:blipFill>
        </p:spPr>
        <p:txBody>
          <a:bodyPr/>
          <a:lstStyle/>
          <a:p>
            <a:endParaRPr lang="en-GB"/>
          </a:p>
        </p:txBody>
      </p:sp>
      <p:sp>
        <p:nvSpPr>
          <p:cNvPr id="6" name="Freeform 6"/>
          <p:cNvSpPr/>
          <p:nvPr/>
        </p:nvSpPr>
        <p:spPr>
          <a:xfrm>
            <a:off x="16576876" y="7549967"/>
            <a:ext cx="1118380" cy="1945008"/>
          </a:xfrm>
          <a:custGeom>
            <a:avLst/>
            <a:gdLst/>
            <a:ahLst/>
            <a:cxnLst/>
            <a:rect l="l" t="t" r="r" b="b"/>
            <a:pathLst>
              <a:path w="1118380" h="1945008">
                <a:moveTo>
                  <a:pt x="0" y="0"/>
                </a:moveTo>
                <a:lnTo>
                  <a:pt x="1118380" y="0"/>
                </a:lnTo>
                <a:lnTo>
                  <a:pt x="1118380" y="1945009"/>
                </a:lnTo>
                <a:lnTo>
                  <a:pt x="0" y="1945009"/>
                </a:lnTo>
                <a:lnTo>
                  <a:pt x="0" y="0"/>
                </a:lnTo>
                <a:close/>
              </a:path>
            </a:pathLst>
          </a:custGeom>
          <a:blipFill>
            <a:blip r:embed="rId3"/>
            <a:stretch>
              <a:fillRect/>
            </a:stretch>
          </a:blipFill>
        </p:spPr>
        <p:txBody>
          <a:bodyPr/>
          <a:lstStyle/>
          <a:p>
            <a:endParaRPr lang="en-GB"/>
          </a:p>
        </p:txBody>
      </p:sp>
      <p:sp>
        <p:nvSpPr>
          <p:cNvPr id="7" name="TextBox 7"/>
          <p:cNvSpPr txBox="1"/>
          <p:nvPr/>
        </p:nvSpPr>
        <p:spPr>
          <a:xfrm>
            <a:off x="1358082" y="1952204"/>
            <a:ext cx="16337173" cy="5099685"/>
          </a:xfrm>
          <a:prstGeom prst="rect">
            <a:avLst/>
          </a:prstGeom>
        </p:spPr>
        <p:txBody>
          <a:bodyPr lIns="0" tIns="0" rIns="0" bIns="0" rtlCol="0" anchor="t">
            <a:spAutoFit/>
          </a:bodyPr>
          <a:lstStyle/>
          <a:p>
            <a:pPr marL="0" lvl="0" indent="0" algn="l">
              <a:lnSpc>
                <a:spcPts val="7920"/>
              </a:lnSpc>
              <a:spcBef>
                <a:spcPct val="0"/>
              </a:spcBef>
            </a:pPr>
            <a:r>
              <a:rPr lang="en-US" sz="9000">
                <a:solidFill>
                  <a:srgbClr val="FDFAFD"/>
                </a:solidFill>
                <a:latin typeface="Fiona"/>
                <a:ea typeface="Fiona"/>
                <a:cs typeface="Fiona"/>
                <a:sym typeface="Fiona"/>
              </a:rPr>
              <a:t>Defend me, O God, and plead my cause</a:t>
            </a:r>
          </a:p>
          <a:p>
            <a:pPr marL="0" lvl="0" indent="0" algn="l">
              <a:lnSpc>
                <a:spcPts val="7920"/>
              </a:lnSpc>
              <a:spcBef>
                <a:spcPct val="0"/>
              </a:spcBef>
            </a:pPr>
            <a:r>
              <a:rPr lang="en-US" sz="9000">
                <a:solidFill>
                  <a:srgbClr val="FDFAFD"/>
                </a:solidFill>
                <a:latin typeface="Fiona"/>
                <a:ea typeface="Fiona"/>
                <a:cs typeface="Fiona"/>
                <a:sym typeface="Fiona"/>
              </a:rPr>
              <a:t>against a godless nation.</a:t>
            </a:r>
          </a:p>
          <a:p>
            <a:pPr marL="0" lvl="0" indent="0" algn="l">
              <a:lnSpc>
                <a:spcPts val="7920"/>
              </a:lnSpc>
              <a:spcBef>
                <a:spcPct val="0"/>
              </a:spcBef>
            </a:pPr>
            <a:r>
              <a:rPr lang="en-US" sz="9000" u="none" strike="noStrike">
                <a:solidFill>
                  <a:srgbClr val="FDFAFD"/>
                </a:solidFill>
                <a:latin typeface="Fiona"/>
                <a:ea typeface="Fiona"/>
                <a:cs typeface="Fiona"/>
                <a:sym typeface="Fiona"/>
              </a:rPr>
              <a:t>From deceitful</a:t>
            </a:r>
            <a:r>
              <a:rPr lang="en-US" sz="9000">
                <a:solidFill>
                  <a:srgbClr val="FDFAFD"/>
                </a:solidFill>
                <a:latin typeface="Fiona"/>
                <a:ea typeface="Fiona"/>
                <a:cs typeface="Fiona"/>
                <a:sym typeface="Fiona"/>
              </a:rPr>
              <a:t> and cunning men</a:t>
            </a:r>
          </a:p>
          <a:p>
            <a:pPr marL="0" lvl="0" indent="0" algn="l">
              <a:lnSpc>
                <a:spcPts val="7920"/>
              </a:lnSpc>
              <a:spcBef>
                <a:spcPct val="0"/>
              </a:spcBef>
            </a:pPr>
            <a:r>
              <a:rPr lang="en-US" sz="9000">
                <a:solidFill>
                  <a:srgbClr val="FDFAFD"/>
                </a:solidFill>
                <a:latin typeface="Fiona"/>
                <a:ea typeface="Fiona"/>
                <a:cs typeface="Fiona"/>
                <a:sym typeface="Fiona"/>
              </a:rPr>
              <a:t>rescue</a:t>
            </a:r>
            <a:r>
              <a:rPr lang="en-US" sz="9000" u="none" strike="noStrike">
                <a:solidFill>
                  <a:srgbClr val="FDFAFD"/>
                </a:solidFill>
                <a:latin typeface="Fiona"/>
                <a:ea typeface="Fiona"/>
                <a:cs typeface="Fiona"/>
                <a:sym typeface="Fiona"/>
              </a:rPr>
              <a:t> me, O God.</a:t>
            </a:r>
          </a:p>
          <a:p>
            <a:pPr marL="0" lvl="0" indent="0" algn="l">
              <a:lnSpc>
                <a:spcPts val="7920"/>
              </a:lnSpc>
              <a:spcBef>
                <a:spcPct val="0"/>
              </a:spcBef>
            </a:pPr>
            <a:endParaRPr lang="en-US" sz="9000" u="none" strike="noStrike">
              <a:solidFill>
                <a:srgbClr val="FDFAFD"/>
              </a:solidFill>
              <a:latin typeface="Fiona"/>
              <a:ea typeface="Fiona"/>
              <a:cs typeface="Fiona"/>
              <a:sym typeface="Fiona"/>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142143"/>
        </a:solidFill>
        <a:effectLst/>
      </p:bgPr>
    </p:bg>
    <p:spTree>
      <p:nvGrpSpPr>
        <p:cNvPr id="1" name=""/>
        <p:cNvGrpSpPr/>
        <p:nvPr/>
      </p:nvGrpSpPr>
      <p:grpSpPr>
        <a:xfrm>
          <a:off x="0" y="0"/>
          <a:ext cx="0" cy="0"/>
          <a:chOff x="0" y="0"/>
          <a:chExt cx="0" cy="0"/>
        </a:xfrm>
      </p:grpSpPr>
      <p:sp>
        <p:nvSpPr>
          <p:cNvPr id="2" name="Freeform 2"/>
          <p:cNvSpPr/>
          <p:nvPr/>
        </p:nvSpPr>
        <p:spPr>
          <a:xfrm>
            <a:off x="588317" y="763537"/>
            <a:ext cx="6618009" cy="8775589"/>
          </a:xfrm>
          <a:custGeom>
            <a:avLst/>
            <a:gdLst/>
            <a:ahLst/>
            <a:cxnLst/>
            <a:rect l="l" t="t" r="r" b="b"/>
            <a:pathLst>
              <a:path w="6618009" h="877558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3" name="Freeform 3"/>
          <p:cNvSpPr/>
          <p:nvPr/>
        </p:nvSpPr>
        <p:spPr>
          <a:xfrm>
            <a:off x="11330423" y="6536448"/>
            <a:ext cx="6514917" cy="2958527"/>
          </a:xfrm>
          <a:custGeom>
            <a:avLst/>
            <a:gdLst/>
            <a:ahLst/>
            <a:cxnLst/>
            <a:rect l="l" t="t" r="r" b="b"/>
            <a:pathLst>
              <a:path w="6514917" h="2958527">
                <a:moveTo>
                  <a:pt x="0" y="2958527"/>
                </a:moveTo>
                <a:lnTo>
                  <a:pt x="6191067" y="2958527"/>
                </a:lnTo>
                <a:cubicBezTo>
                  <a:pt x="6369924" y="2958527"/>
                  <a:pt x="6514917" y="2813535"/>
                  <a:pt x="6514917" y="2634677"/>
                </a:cubicBezTo>
                <a:lnTo>
                  <a:pt x="6514917" y="0"/>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4" name="Freeform 4"/>
          <p:cNvSpPr/>
          <p:nvPr/>
        </p:nvSpPr>
        <p:spPr>
          <a:xfrm>
            <a:off x="5847426" y="763537"/>
            <a:ext cx="11988509" cy="5270473"/>
          </a:xfrm>
          <a:custGeom>
            <a:avLst/>
            <a:gdLst/>
            <a:ahLst/>
            <a:cxnLst/>
            <a:rect l="l" t="t" r="r" b="b"/>
            <a:pathLst>
              <a:path w="11988509" h="5270473">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w="47625" cap="flat">
            <a:gradFill>
              <a:gsLst>
                <a:gs pos="0">
                  <a:srgbClr val="6AE70E">
                    <a:alpha val="100000"/>
                  </a:srgbClr>
                </a:gs>
                <a:gs pos="50000">
                  <a:srgbClr val="08FDED">
                    <a:alpha val="100000"/>
                  </a:srgbClr>
                </a:gs>
                <a:gs pos="100000">
                  <a:srgbClr val="0072ED">
                    <a:alpha val="100000"/>
                  </a:srgbClr>
                </a:gs>
              </a:gsLst>
              <a:lin ang="18900000"/>
            </a:gradFill>
            <a:prstDash val="solid"/>
            <a:headEnd type="none" w="sm" len="sm"/>
            <a:tailEnd type="none" w="sm" len="sm"/>
          </a:ln>
        </p:spPr>
        <p:txBody>
          <a:bodyPr/>
          <a:lstStyle/>
          <a:p>
            <a:endParaRPr lang="en-GB"/>
          </a:p>
        </p:txBody>
      </p:sp>
      <p:sp>
        <p:nvSpPr>
          <p:cNvPr id="5" name="Freeform 5"/>
          <p:cNvSpPr/>
          <p:nvPr/>
        </p:nvSpPr>
        <p:spPr>
          <a:xfrm>
            <a:off x="7280360" y="8750577"/>
            <a:ext cx="3860629" cy="1488798"/>
          </a:xfrm>
          <a:custGeom>
            <a:avLst/>
            <a:gdLst/>
            <a:ahLst/>
            <a:cxnLst/>
            <a:rect l="l" t="t" r="r" b="b"/>
            <a:pathLst>
              <a:path w="3860629" h="1488798">
                <a:moveTo>
                  <a:pt x="0" y="0"/>
                </a:moveTo>
                <a:lnTo>
                  <a:pt x="3860630" y="0"/>
                </a:lnTo>
                <a:lnTo>
                  <a:pt x="3860630" y="1488798"/>
                </a:lnTo>
                <a:lnTo>
                  <a:pt x="0" y="1488798"/>
                </a:lnTo>
                <a:lnTo>
                  <a:pt x="0" y="0"/>
                </a:lnTo>
                <a:close/>
              </a:path>
            </a:pathLst>
          </a:custGeom>
          <a:blipFill>
            <a:blip r:embed="rId2"/>
            <a:stretch>
              <a:fillRect t="-73153" b="-86158"/>
            </a:stretch>
          </a:blipFill>
        </p:spPr>
        <p:txBody>
          <a:bodyPr/>
          <a:lstStyle/>
          <a:p>
            <a:endParaRPr lang="en-GB"/>
          </a:p>
        </p:txBody>
      </p:sp>
      <p:sp>
        <p:nvSpPr>
          <p:cNvPr id="6" name="TextBox 6"/>
          <p:cNvSpPr txBox="1"/>
          <p:nvPr/>
        </p:nvSpPr>
        <p:spPr>
          <a:xfrm>
            <a:off x="1358082" y="1952204"/>
            <a:ext cx="16337173" cy="5099685"/>
          </a:xfrm>
          <a:prstGeom prst="rect">
            <a:avLst/>
          </a:prstGeom>
        </p:spPr>
        <p:txBody>
          <a:bodyPr lIns="0" tIns="0" rIns="0" bIns="0" rtlCol="0" anchor="t">
            <a:spAutoFit/>
          </a:bodyPr>
          <a:lstStyle/>
          <a:p>
            <a:pPr algn="l">
              <a:lnSpc>
                <a:spcPts val="7920"/>
              </a:lnSpc>
            </a:pPr>
            <a:r>
              <a:rPr lang="en-US" sz="9000">
                <a:solidFill>
                  <a:srgbClr val="FDFAFD"/>
                </a:solidFill>
                <a:latin typeface="Fiona"/>
                <a:ea typeface="Fiona"/>
                <a:cs typeface="Fiona"/>
                <a:sym typeface="Fiona"/>
              </a:rPr>
              <a:t>Since you, O God, are my stronghold,</a:t>
            </a:r>
          </a:p>
          <a:p>
            <a:pPr algn="l">
              <a:lnSpc>
                <a:spcPts val="7920"/>
              </a:lnSpc>
            </a:pPr>
            <a:r>
              <a:rPr lang="en-US" sz="9000">
                <a:solidFill>
                  <a:srgbClr val="FDFAFD"/>
                </a:solidFill>
                <a:latin typeface="Fiona"/>
                <a:ea typeface="Fiona"/>
                <a:cs typeface="Fiona"/>
                <a:sym typeface="Fiona"/>
              </a:rPr>
              <a:t>why have you rejected me?</a:t>
            </a:r>
          </a:p>
          <a:p>
            <a:pPr algn="l">
              <a:lnSpc>
                <a:spcPts val="7920"/>
              </a:lnSpc>
            </a:pPr>
            <a:r>
              <a:rPr lang="en-US" sz="9000">
                <a:solidFill>
                  <a:srgbClr val="FDFAFD"/>
                </a:solidFill>
                <a:latin typeface="Fiona"/>
                <a:ea typeface="Fiona"/>
                <a:cs typeface="Fiona"/>
                <a:sym typeface="Fiona"/>
              </a:rPr>
              <a:t>Why do I go mourning</a:t>
            </a:r>
          </a:p>
          <a:p>
            <a:pPr marL="0" lvl="0" indent="0" algn="l">
              <a:lnSpc>
                <a:spcPts val="7920"/>
              </a:lnSpc>
              <a:spcBef>
                <a:spcPct val="0"/>
              </a:spcBef>
            </a:pPr>
            <a:r>
              <a:rPr lang="en-US" sz="9000">
                <a:solidFill>
                  <a:srgbClr val="FDFAFD"/>
                </a:solidFill>
                <a:latin typeface="Fiona"/>
                <a:ea typeface="Fiona"/>
                <a:cs typeface="Fiona"/>
                <a:sym typeface="Fiona"/>
              </a:rPr>
              <a:t>oppressed by the foe?</a:t>
            </a:r>
          </a:p>
          <a:p>
            <a:pPr marL="0" lvl="0" indent="0" algn="l">
              <a:lnSpc>
                <a:spcPts val="7920"/>
              </a:lnSpc>
              <a:spcBef>
                <a:spcPct val="0"/>
              </a:spcBef>
            </a:pPr>
            <a:endParaRPr lang="en-US" sz="9000">
              <a:solidFill>
                <a:srgbClr val="FDFAFD"/>
              </a:solidFill>
              <a:latin typeface="Fiona"/>
              <a:ea typeface="Fiona"/>
              <a:cs typeface="Fiona"/>
              <a:sym typeface="Fiona"/>
            </a:endParaRPr>
          </a:p>
        </p:txBody>
      </p:sp>
      <p:sp>
        <p:nvSpPr>
          <p:cNvPr id="7" name="Freeform 7"/>
          <p:cNvSpPr/>
          <p:nvPr/>
        </p:nvSpPr>
        <p:spPr>
          <a:xfrm>
            <a:off x="16516979" y="7735697"/>
            <a:ext cx="1264002" cy="1719730"/>
          </a:xfrm>
          <a:custGeom>
            <a:avLst/>
            <a:gdLst/>
            <a:ahLst/>
            <a:cxnLst/>
            <a:rect l="l" t="t" r="r" b="b"/>
            <a:pathLst>
              <a:path w="1264002" h="1719730">
                <a:moveTo>
                  <a:pt x="0" y="0"/>
                </a:moveTo>
                <a:lnTo>
                  <a:pt x="1264002" y="0"/>
                </a:lnTo>
                <a:lnTo>
                  <a:pt x="1264002" y="1719730"/>
                </a:lnTo>
                <a:lnTo>
                  <a:pt x="0" y="1719730"/>
                </a:lnTo>
                <a:lnTo>
                  <a:pt x="0" y="0"/>
                </a:lnTo>
                <a:close/>
              </a:path>
            </a:pathLst>
          </a:custGeom>
          <a:blipFill>
            <a:blip r:embed="rId3"/>
            <a:stretch>
              <a:fillRect/>
            </a:stretch>
          </a:blipFill>
        </p:spPr>
        <p:txBody>
          <a:bodyPr/>
          <a:lstStyle/>
          <a:p>
            <a:endParaRPr lang="en-GB"/>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142143"/>
        </a:solidFill>
        <a:effectLst/>
      </p:bgPr>
    </p:bg>
    <p:spTree>
      <p:nvGrpSpPr>
        <p:cNvPr id="1" name=""/>
        <p:cNvGrpSpPr/>
        <p:nvPr/>
      </p:nvGrpSpPr>
      <p:grpSpPr>
        <a:xfrm>
          <a:off x="0" y="0"/>
          <a:ext cx="0" cy="0"/>
          <a:chOff x="0" y="0"/>
          <a:chExt cx="0" cy="0"/>
        </a:xfrm>
      </p:grpSpPr>
      <p:sp>
        <p:nvSpPr>
          <p:cNvPr id="2" name="Freeform 2"/>
          <p:cNvSpPr/>
          <p:nvPr/>
        </p:nvSpPr>
        <p:spPr>
          <a:xfrm>
            <a:off x="588317" y="763537"/>
            <a:ext cx="6618009" cy="8775589"/>
          </a:xfrm>
          <a:custGeom>
            <a:avLst/>
            <a:gdLst/>
            <a:ahLst/>
            <a:cxnLst/>
            <a:rect l="l" t="t" r="r" b="b"/>
            <a:pathLst>
              <a:path w="6618009" h="877558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3" name="Freeform 3"/>
          <p:cNvSpPr/>
          <p:nvPr/>
        </p:nvSpPr>
        <p:spPr>
          <a:xfrm>
            <a:off x="11330423" y="6536448"/>
            <a:ext cx="6514917" cy="2958527"/>
          </a:xfrm>
          <a:custGeom>
            <a:avLst/>
            <a:gdLst/>
            <a:ahLst/>
            <a:cxnLst/>
            <a:rect l="l" t="t" r="r" b="b"/>
            <a:pathLst>
              <a:path w="6514917" h="2958527">
                <a:moveTo>
                  <a:pt x="0" y="2958527"/>
                </a:moveTo>
                <a:lnTo>
                  <a:pt x="6191067" y="2958527"/>
                </a:lnTo>
                <a:cubicBezTo>
                  <a:pt x="6369924" y="2958527"/>
                  <a:pt x="6514917" y="2813535"/>
                  <a:pt x="6514917" y="2634677"/>
                </a:cubicBezTo>
                <a:lnTo>
                  <a:pt x="6514917" y="0"/>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4" name="Freeform 4"/>
          <p:cNvSpPr/>
          <p:nvPr/>
        </p:nvSpPr>
        <p:spPr>
          <a:xfrm>
            <a:off x="5847426" y="763537"/>
            <a:ext cx="11988509" cy="5270473"/>
          </a:xfrm>
          <a:custGeom>
            <a:avLst/>
            <a:gdLst/>
            <a:ahLst/>
            <a:cxnLst/>
            <a:rect l="l" t="t" r="r" b="b"/>
            <a:pathLst>
              <a:path w="11988509" h="5270473">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w="47625" cap="flat">
            <a:gradFill>
              <a:gsLst>
                <a:gs pos="0">
                  <a:srgbClr val="6AE70E">
                    <a:alpha val="100000"/>
                  </a:srgbClr>
                </a:gs>
                <a:gs pos="50000">
                  <a:srgbClr val="08FDED">
                    <a:alpha val="100000"/>
                  </a:srgbClr>
                </a:gs>
                <a:gs pos="100000">
                  <a:srgbClr val="0072ED">
                    <a:alpha val="100000"/>
                  </a:srgbClr>
                </a:gs>
              </a:gsLst>
              <a:lin ang="18900000"/>
            </a:gradFill>
            <a:prstDash val="solid"/>
            <a:headEnd type="none" w="sm" len="sm"/>
            <a:tailEnd type="none" w="sm" len="sm"/>
          </a:ln>
        </p:spPr>
        <p:txBody>
          <a:bodyPr/>
          <a:lstStyle/>
          <a:p>
            <a:endParaRPr lang="en-GB"/>
          </a:p>
        </p:txBody>
      </p:sp>
      <p:sp>
        <p:nvSpPr>
          <p:cNvPr id="5" name="Freeform 5"/>
          <p:cNvSpPr/>
          <p:nvPr/>
        </p:nvSpPr>
        <p:spPr>
          <a:xfrm>
            <a:off x="7280360" y="8750577"/>
            <a:ext cx="3860629" cy="1488798"/>
          </a:xfrm>
          <a:custGeom>
            <a:avLst/>
            <a:gdLst/>
            <a:ahLst/>
            <a:cxnLst/>
            <a:rect l="l" t="t" r="r" b="b"/>
            <a:pathLst>
              <a:path w="3860629" h="1488798">
                <a:moveTo>
                  <a:pt x="0" y="0"/>
                </a:moveTo>
                <a:lnTo>
                  <a:pt x="3860630" y="0"/>
                </a:lnTo>
                <a:lnTo>
                  <a:pt x="3860630" y="1488798"/>
                </a:lnTo>
                <a:lnTo>
                  <a:pt x="0" y="1488798"/>
                </a:lnTo>
                <a:lnTo>
                  <a:pt x="0" y="0"/>
                </a:lnTo>
                <a:close/>
              </a:path>
            </a:pathLst>
          </a:custGeom>
          <a:blipFill>
            <a:blip r:embed="rId2"/>
            <a:stretch>
              <a:fillRect t="-73153" b="-86158"/>
            </a:stretch>
          </a:blipFill>
        </p:spPr>
        <p:txBody>
          <a:bodyPr/>
          <a:lstStyle/>
          <a:p>
            <a:endParaRPr lang="en-GB"/>
          </a:p>
        </p:txBody>
      </p:sp>
      <p:sp>
        <p:nvSpPr>
          <p:cNvPr id="6" name="TextBox 6"/>
          <p:cNvSpPr txBox="1"/>
          <p:nvPr/>
        </p:nvSpPr>
        <p:spPr>
          <a:xfrm>
            <a:off x="1358082" y="1952204"/>
            <a:ext cx="16337173" cy="4099560"/>
          </a:xfrm>
          <a:prstGeom prst="rect">
            <a:avLst/>
          </a:prstGeom>
        </p:spPr>
        <p:txBody>
          <a:bodyPr lIns="0" tIns="0" rIns="0" bIns="0" rtlCol="0" anchor="t">
            <a:spAutoFit/>
          </a:bodyPr>
          <a:lstStyle/>
          <a:p>
            <a:pPr marL="0" lvl="0" indent="0" algn="l">
              <a:lnSpc>
                <a:spcPts val="7920"/>
              </a:lnSpc>
              <a:spcBef>
                <a:spcPct val="0"/>
              </a:spcBef>
            </a:pPr>
            <a:r>
              <a:rPr lang="en-US" sz="9000">
                <a:solidFill>
                  <a:srgbClr val="FDFAFD"/>
                </a:solidFill>
                <a:latin typeface="Fiona"/>
                <a:ea typeface="Fiona"/>
                <a:cs typeface="Fiona"/>
                <a:sym typeface="Fiona"/>
              </a:rPr>
              <a:t>O send fort</a:t>
            </a:r>
            <a:r>
              <a:rPr lang="en-US" sz="9000" u="none" strike="noStrike">
                <a:solidFill>
                  <a:srgbClr val="FDFAFD"/>
                </a:solidFill>
                <a:latin typeface="Fiona"/>
                <a:ea typeface="Fiona"/>
                <a:cs typeface="Fiona"/>
                <a:sym typeface="Fiona"/>
              </a:rPr>
              <a:t>h your light and </a:t>
            </a:r>
            <a:r>
              <a:rPr lang="en-US" sz="9000">
                <a:solidFill>
                  <a:srgbClr val="FDFAFD"/>
                </a:solidFill>
                <a:latin typeface="Fiona"/>
                <a:ea typeface="Fiona"/>
                <a:cs typeface="Fiona"/>
                <a:sym typeface="Fiona"/>
              </a:rPr>
              <a:t>your truth;</a:t>
            </a:r>
          </a:p>
          <a:p>
            <a:pPr marL="0" lvl="0" indent="0" algn="l">
              <a:lnSpc>
                <a:spcPts val="7920"/>
              </a:lnSpc>
              <a:spcBef>
                <a:spcPct val="0"/>
              </a:spcBef>
            </a:pPr>
            <a:r>
              <a:rPr lang="en-US" sz="9000">
                <a:solidFill>
                  <a:srgbClr val="FDFAFD"/>
                </a:solidFill>
                <a:latin typeface="Fiona"/>
                <a:ea typeface="Fiona"/>
                <a:cs typeface="Fiona"/>
                <a:sym typeface="Fiona"/>
              </a:rPr>
              <a:t>let these be m</a:t>
            </a:r>
            <a:r>
              <a:rPr lang="en-US" sz="9000" u="none" strike="noStrike">
                <a:solidFill>
                  <a:srgbClr val="FDFAFD"/>
                </a:solidFill>
                <a:latin typeface="Fiona"/>
                <a:ea typeface="Fiona"/>
                <a:cs typeface="Fiona"/>
                <a:sym typeface="Fiona"/>
              </a:rPr>
              <a:t>y guide.</a:t>
            </a:r>
          </a:p>
          <a:p>
            <a:pPr marL="0" lvl="0" indent="0" algn="l">
              <a:lnSpc>
                <a:spcPts val="7920"/>
              </a:lnSpc>
              <a:spcBef>
                <a:spcPct val="0"/>
              </a:spcBef>
            </a:pPr>
            <a:r>
              <a:rPr lang="en-US" sz="9000">
                <a:solidFill>
                  <a:srgbClr val="FDFAFD"/>
                </a:solidFill>
                <a:latin typeface="Fiona"/>
                <a:ea typeface="Fiona"/>
                <a:cs typeface="Fiona"/>
                <a:sym typeface="Fiona"/>
              </a:rPr>
              <a:t>Let them bring me to your holy mountain,</a:t>
            </a:r>
          </a:p>
          <a:p>
            <a:pPr marL="0" lvl="0" indent="0" algn="l">
              <a:lnSpc>
                <a:spcPts val="7920"/>
              </a:lnSpc>
              <a:spcBef>
                <a:spcPct val="0"/>
              </a:spcBef>
            </a:pPr>
            <a:r>
              <a:rPr lang="en-US" sz="9000">
                <a:solidFill>
                  <a:srgbClr val="FDFAFD"/>
                </a:solidFill>
                <a:latin typeface="Fiona"/>
                <a:ea typeface="Fiona"/>
                <a:cs typeface="Fiona"/>
                <a:sym typeface="Fiona"/>
              </a:rPr>
              <a:t>to the</a:t>
            </a:r>
            <a:r>
              <a:rPr lang="en-US" sz="9000" u="none" strike="noStrike">
                <a:solidFill>
                  <a:srgbClr val="FDFAFD"/>
                </a:solidFill>
                <a:latin typeface="Fiona"/>
                <a:ea typeface="Fiona"/>
                <a:cs typeface="Fiona"/>
                <a:sym typeface="Fiona"/>
              </a:rPr>
              <a:t> place where you dwell.</a:t>
            </a:r>
          </a:p>
        </p:txBody>
      </p:sp>
      <p:sp>
        <p:nvSpPr>
          <p:cNvPr id="7" name="Freeform 7"/>
          <p:cNvSpPr/>
          <p:nvPr/>
        </p:nvSpPr>
        <p:spPr>
          <a:xfrm>
            <a:off x="16576876" y="7549967"/>
            <a:ext cx="1118380" cy="1945008"/>
          </a:xfrm>
          <a:custGeom>
            <a:avLst/>
            <a:gdLst/>
            <a:ahLst/>
            <a:cxnLst/>
            <a:rect l="l" t="t" r="r" b="b"/>
            <a:pathLst>
              <a:path w="1118380" h="1945008">
                <a:moveTo>
                  <a:pt x="0" y="0"/>
                </a:moveTo>
                <a:lnTo>
                  <a:pt x="1118380" y="0"/>
                </a:lnTo>
                <a:lnTo>
                  <a:pt x="1118380" y="1945009"/>
                </a:lnTo>
                <a:lnTo>
                  <a:pt x="0" y="1945009"/>
                </a:lnTo>
                <a:lnTo>
                  <a:pt x="0" y="0"/>
                </a:lnTo>
                <a:close/>
              </a:path>
            </a:pathLst>
          </a:custGeom>
          <a:blipFill>
            <a:blip r:embed="rId3"/>
            <a:stretch>
              <a:fillRect/>
            </a:stretch>
          </a:blipFill>
        </p:spPr>
        <p:txBody>
          <a:bodyPr/>
          <a:lstStyle/>
          <a:p>
            <a:endParaRPr lang="en-GB"/>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142143"/>
        </a:solidFill>
        <a:effectLst/>
      </p:bgPr>
    </p:bg>
    <p:spTree>
      <p:nvGrpSpPr>
        <p:cNvPr id="1" name=""/>
        <p:cNvGrpSpPr/>
        <p:nvPr/>
      </p:nvGrpSpPr>
      <p:grpSpPr>
        <a:xfrm>
          <a:off x="0" y="0"/>
          <a:ext cx="0" cy="0"/>
          <a:chOff x="0" y="0"/>
          <a:chExt cx="0" cy="0"/>
        </a:xfrm>
      </p:grpSpPr>
      <p:sp>
        <p:nvSpPr>
          <p:cNvPr id="2" name="Freeform 2"/>
          <p:cNvSpPr/>
          <p:nvPr/>
        </p:nvSpPr>
        <p:spPr>
          <a:xfrm>
            <a:off x="588317" y="763537"/>
            <a:ext cx="6618009" cy="8775589"/>
          </a:xfrm>
          <a:custGeom>
            <a:avLst/>
            <a:gdLst/>
            <a:ahLst/>
            <a:cxnLst/>
            <a:rect l="l" t="t" r="r" b="b"/>
            <a:pathLst>
              <a:path w="6618009" h="877558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3" name="Freeform 3"/>
          <p:cNvSpPr/>
          <p:nvPr/>
        </p:nvSpPr>
        <p:spPr>
          <a:xfrm>
            <a:off x="11330423" y="6536448"/>
            <a:ext cx="6514917" cy="2958527"/>
          </a:xfrm>
          <a:custGeom>
            <a:avLst/>
            <a:gdLst/>
            <a:ahLst/>
            <a:cxnLst/>
            <a:rect l="l" t="t" r="r" b="b"/>
            <a:pathLst>
              <a:path w="6514917" h="2958527">
                <a:moveTo>
                  <a:pt x="0" y="2958527"/>
                </a:moveTo>
                <a:lnTo>
                  <a:pt x="6191067" y="2958527"/>
                </a:lnTo>
                <a:cubicBezTo>
                  <a:pt x="6369924" y="2958527"/>
                  <a:pt x="6514917" y="2813535"/>
                  <a:pt x="6514917" y="2634677"/>
                </a:cubicBezTo>
                <a:lnTo>
                  <a:pt x="6514917" y="0"/>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4" name="Freeform 4"/>
          <p:cNvSpPr/>
          <p:nvPr/>
        </p:nvSpPr>
        <p:spPr>
          <a:xfrm>
            <a:off x="5847426" y="763537"/>
            <a:ext cx="11988509" cy="5270473"/>
          </a:xfrm>
          <a:custGeom>
            <a:avLst/>
            <a:gdLst/>
            <a:ahLst/>
            <a:cxnLst/>
            <a:rect l="l" t="t" r="r" b="b"/>
            <a:pathLst>
              <a:path w="11988509" h="5270473">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w="47625" cap="flat">
            <a:gradFill>
              <a:gsLst>
                <a:gs pos="0">
                  <a:srgbClr val="6AE70E">
                    <a:alpha val="100000"/>
                  </a:srgbClr>
                </a:gs>
                <a:gs pos="50000">
                  <a:srgbClr val="08FDED">
                    <a:alpha val="100000"/>
                  </a:srgbClr>
                </a:gs>
                <a:gs pos="100000">
                  <a:srgbClr val="0072ED">
                    <a:alpha val="100000"/>
                  </a:srgbClr>
                </a:gs>
              </a:gsLst>
              <a:lin ang="18900000"/>
            </a:gradFill>
            <a:prstDash val="solid"/>
            <a:headEnd type="none" w="sm" len="sm"/>
            <a:tailEnd type="none" w="sm" len="sm"/>
          </a:ln>
        </p:spPr>
        <p:txBody>
          <a:bodyPr/>
          <a:lstStyle/>
          <a:p>
            <a:endParaRPr lang="en-GB"/>
          </a:p>
        </p:txBody>
      </p:sp>
      <p:sp>
        <p:nvSpPr>
          <p:cNvPr id="5" name="Freeform 5"/>
          <p:cNvSpPr/>
          <p:nvPr/>
        </p:nvSpPr>
        <p:spPr>
          <a:xfrm>
            <a:off x="7280360" y="8750577"/>
            <a:ext cx="3860629" cy="1488798"/>
          </a:xfrm>
          <a:custGeom>
            <a:avLst/>
            <a:gdLst/>
            <a:ahLst/>
            <a:cxnLst/>
            <a:rect l="l" t="t" r="r" b="b"/>
            <a:pathLst>
              <a:path w="3860629" h="1488798">
                <a:moveTo>
                  <a:pt x="0" y="0"/>
                </a:moveTo>
                <a:lnTo>
                  <a:pt x="3860630" y="0"/>
                </a:lnTo>
                <a:lnTo>
                  <a:pt x="3860630" y="1488798"/>
                </a:lnTo>
                <a:lnTo>
                  <a:pt x="0" y="1488798"/>
                </a:lnTo>
                <a:lnTo>
                  <a:pt x="0" y="0"/>
                </a:lnTo>
                <a:close/>
              </a:path>
            </a:pathLst>
          </a:custGeom>
          <a:blipFill>
            <a:blip r:embed="rId2"/>
            <a:stretch>
              <a:fillRect t="-73153" b="-86158"/>
            </a:stretch>
          </a:blipFill>
        </p:spPr>
        <p:txBody>
          <a:bodyPr/>
          <a:lstStyle/>
          <a:p>
            <a:endParaRPr lang="en-GB"/>
          </a:p>
        </p:txBody>
      </p:sp>
      <p:sp>
        <p:nvSpPr>
          <p:cNvPr id="6" name="TextBox 6"/>
          <p:cNvSpPr txBox="1"/>
          <p:nvPr/>
        </p:nvSpPr>
        <p:spPr>
          <a:xfrm>
            <a:off x="1358082" y="1952204"/>
            <a:ext cx="16337173" cy="5099685"/>
          </a:xfrm>
          <a:prstGeom prst="rect">
            <a:avLst/>
          </a:prstGeom>
        </p:spPr>
        <p:txBody>
          <a:bodyPr lIns="0" tIns="0" rIns="0" bIns="0" rtlCol="0" anchor="t">
            <a:spAutoFit/>
          </a:bodyPr>
          <a:lstStyle/>
          <a:p>
            <a:pPr algn="l">
              <a:lnSpc>
                <a:spcPts val="7920"/>
              </a:lnSpc>
            </a:pPr>
            <a:r>
              <a:rPr lang="en-US" sz="9000">
                <a:solidFill>
                  <a:srgbClr val="FDFAFD"/>
                </a:solidFill>
                <a:latin typeface="Fiona"/>
                <a:ea typeface="Fiona"/>
                <a:cs typeface="Fiona"/>
                <a:sym typeface="Fiona"/>
              </a:rPr>
              <a:t>And I will come to the altar of God,</a:t>
            </a:r>
          </a:p>
          <a:p>
            <a:pPr algn="l">
              <a:lnSpc>
                <a:spcPts val="7920"/>
              </a:lnSpc>
            </a:pPr>
            <a:r>
              <a:rPr lang="en-US" sz="9000">
                <a:solidFill>
                  <a:srgbClr val="FDFAFD"/>
                </a:solidFill>
                <a:latin typeface="Fiona"/>
                <a:ea typeface="Fiona"/>
                <a:cs typeface="Fiona"/>
                <a:sym typeface="Fiona"/>
              </a:rPr>
              <a:t>the God of my joy.</a:t>
            </a:r>
          </a:p>
          <a:p>
            <a:pPr algn="l">
              <a:lnSpc>
                <a:spcPts val="7920"/>
              </a:lnSpc>
            </a:pPr>
            <a:r>
              <a:rPr lang="en-US" sz="9000">
                <a:solidFill>
                  <a:srgbClr val="FDFAFD"/>
                </a:solidFill>
                <a:latin typeface="Fiona"/>
                <a:ea typeface="Fiona"/>
                <a:cs typeface="Fiona"/>
                <a:sym typeface="Fiona"/>
              </a:rPr>
              <a:t>My redeemer, I will thank you on the harp,</a:t>
            </a:r>
          </a:p>
          <a:p>
            <a:pPr marL="0" lvl="0" indent="0" algn="l">
              <a:lnSpc>
                <a:spcPts val="7920"/>
              </a:lnSpc>
              <a:spcBef>
                <a:spcPct val="0"/>
              </a:spcBef>
            </a:pPr>
            <a:r>
              <a:rPr lang="en-US" sz="9000">
                <a:solidFill>
                  <a:srgbClr val="FDFAFD"/>
                </a:solidFill>
                <a:latin typeface="Fiona"/>
                <a:ea typeface="Fiona"/>
                <a:cs typeface="Fiona"/>
                <a:sym typeface="Fiona"/>
              </a:rPr>
              <a:t>O God, my God.</a:t>
            </a:r>
          </a:p>
          <a:p>
            <a:pPr marL="0" lvl="0" indent="0" algn="l">
              <a:lnSpc>
                <a:spcPts val="7920"/>
              </a:lnSpc>
              <a:spcBef>
                <a:spcPct val="0"/>
              </a:spcBef>
            </a:pPr>
            <a:endParaRPr lang="en-US" sz="9000">
              <a:solidFill>
                <a:srgbClr val="FDFAFD"/>
              </a:solidFill>
              <a:latin typeface="Fiona"/>
              <a:ea typeface="Fiona"/>
              <a:cs typeface="Fiona"/>
              <a:sym typeface="Fiona"/>
            </a:endParaRPr>
          </a:p>
        </p:txBody>
      </p:sp>
      <p:sp>
        <p:nvSpPr>
          <p:cNvPr id="7" name="Freeform 7"/>
          <p:cNvSpPr/>
          <p:nvPr/>
        </p:nvSpPr>
        <p:spPr>
          <a:xfrm>
            <a:off x="16516979" y="7735697"/>
            <a:ext cx="1264002" cy="1719730"/>
          </a:xfrm>
          <a:custGeom>
            <a:avLst/>
            <a:gdLst/>
            <a:ahLst/>
            <a:cxnLst/>
            <a:rect l="l" t="t" r="r" b="b"/>
            <a:pathLst>
              <a:path w="1264002" h="1719730">
                <a:moveTo>
                  <a:pt x="0" y="0"/>
                </a:moveTo>
                <a:lnTo>
                  <a:pt x="1264002" y="0"/>
                </a:lnTo>
                <a:lnTo>
                  <a:pt x="1264002" y="1719730"/>
                </a:lnTo>
                <a:lnTo>
                  <a:pt x="0" y="1719730"/>
                </a:lnTo>
                <a:lnTo>
                  <a:pt x="0" y="0"/>
                </a:lnTo>
                <a:close/>
              </a:path>
            </a:pathLst>
          </a:custGeom>
          <a:blipFill>
            <a:blip r:embed="rId3"/>
            <a:stretch>
              <a:fillRect/>
            </a:stretch>
          </a:blipFill>
        </p:spPr>
        <p:txBody>
          <a:bodyPr/>
          <a:lstStyle/>
          <a:p>
            <a:endParaRPr lang="en-GB"/>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142143"/>
        </a:solidFill>
        <a:effectLst/>
      </p:bgPr>
    </p:bg>
    <p:spTree>
      <p:nvGrpSpPr>
        <p:cNvPr id="1" name=""/>
        <p:cNvGrpSpPr/>
        <p:nvPr/>
      </p:nvGrpSpPr>
      <p:grpSpPr>
        <a:xfrm>
          <a:off x="0" y="0"/>
          <a:ext cx="0" cy="0"/>
          <a:chOff x="0" y="0"/>
          <a:chExt cx="0" cy="0"/>
        </a:xfrm>
      </p:grpSpPr>
      <p:sp>
        <p:nvSpPr>
          <p:cNvPr id="2" name="Freeform 2"/>
          <p:cNvSpPr/>
          <p:nvPr/>
        </p:nvSpPr>
        <p:spPr>
          <a:xfrm>
            <a:off x="588317" y="763537"/>
            <a:ext cx="6618009" cy="8775589"/>
          </a:xfrm>
          <a:custGeom>
            <a:avLst/>
            <a:gdLst/>
            <a:ahLst/>
            <a:cxnLst/>
            <a:rect l="l" t="t" r="r" b="b"/>
            <a:pathLst>
              <a:path w="6618009" h="877558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3" name="Freeform 3"/>
          <p:cNvSpPr/>
          <p:nvPr/>
        </p:nvSpPr>
        <p:spPr>
          <a:xfrm>
            <a:off x="11330423" y="6536448"/>
            <a:ext cx="6514917" cy="2958527"/>
          </a:xfrm>
          <a:custGeom>
            <a:avLst/>
            <a:gdLst/>
            <a:ahLst/>
            <a:cxnLst/>
            <a:rect l="l" t="t" r="r" b="b"/>
            <a:pathLst>
              <a:path w="6514917" h="2958527">
                <a:moveTo>
                  <a:pt x="0" y="2958527"/>
                </a:moveTo>
                <a:lnTo>
                  <a:pt x="6191067" y="2958527"/>
                </a:lnTo>
                <a:cubicBezTo>
                  <a:pt x="6369924" y="2958527"/>
                  <a:pt x="6514917" y="2813535"/>
                  <a:pt x="6514917" y="2634677"/>
                </a:cubicBezTo>
                <a:lnTo>
                  <a:pt x="6514917" y="0"/>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4" name="Freeform 4"/>
          <p:cNvSpPr/>
          <p:nvPr/>
        </p:nvSpPr>
        <p:spPr>
          <a:xfrm>
            <a:off x="5847426" y="763537"/>
            <a:ext cx="11988509" cy="5270473"/>
          </a:xfrm>
          <a:custGeom>
            <a:avLst/>
            <a:gdLst/>
            <a:ahLst/>
            <a:cxnLst/>
            <a:rect l="l" t="t" r="r" b="b"/>
            <a:pathLst>
              <a:path w="11988509" h="5270473">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w="47625" cap="flat">
            <a:gradFill>
              <a:gsLst>
                <a:gs pos="0">
                  <a:srgbClr val="6AE70E">
                    <a:alpha val="100000"/>
                  </a:srgbClr>
                </a:gs>
                <a:gs pos="50000">
                  <a:srgbClr val="08FDED">
                    <a:alpha val="100000"/>
                  </a:srgbClr>
                </a:gs>
                <a:gs pos="100000">
                  <a:srgbClr val="0072ED">
                    <a:alpha val="100000"/>
                  </a:srgbClr>
                </a:gs>
              </a:gsLst>
              <a:lin ang="18900000"/>
            </a:gradFill>
            <a:prstDash val="solid"/>
            <a:headEnd type="none" w="sm" len="sm"/>
            <a:tailEnd type="none" w="sm" len="sm"/>
          </a:ln>
        </p:spPr>
        <p:txBody>
          <a:bodyPr/>
          <a:lstStyle/>
          <a:p>
            <a:endParaRPr lang="en-GB"/>
          </a:p>
        </p:txBody>
      </p:sp>
      <p:sp>
        <p:nvSpPr>
          <p:cNvPr id="5" name="Freeform 5"/>
          <p:cNvSpPr/>
          <p:nvPr/>
        </p:nvSpPr>
        <p:spPr>
          <a:xfrm>
            <a:off x="7280360" y="8750577"/>
            <a:ext cx="3860629" cy="1488798"/>
          </a:xfrm>
          <a:custGeom>
            <a:avLst/>
            <a:gdLst/>
            <a:ahLst/>
            <a:cxnLst/>
            <a:rect l="l" t="t" r="r" b="b"/>
            <a:pathLst>
              <a:path w="3860629" h="1488798">
                <a:moveTo>
                  <a:pt x="0" y="0"/>
                </a:moveTo>
                <a:lnTo>
                  <a:pt x="3860630" y="0"/>
                </a:lnTo>
                <a:lnTo>
                  <a:pt x="3860630" y="1488798"/>
                </a:lnTo>
                <a:lnTo>
                  <a:pt x="0" y="1488798"/>
                </a:lnTo>
                <a:lnTo>
                  <a:pt x="0" y="0"/>
                </a:lnTo>
                <a:close/>
              </a:path>
            </a:pathLst>
          </a:custGeom>
          <a:blipFill>
            <a:blip r:embed="rId2"/>
            <a:stretch>
              <a:fillRect t="-73153" b="-86158"/>
            </a:stretch>
          </a:blipFill>
        </p:spPr>
        <p:txBody>
          <a:bodyPr/>
          <a:lstStyle/>
          <a:p>
            <a:endParaRPr lang="en-GB"/>
          </a:p>
        </p:txBody>
      </p:sp>
      <p:sp>
        <p:nvSpPr>
          <p:cNvPr id="6" name="TextBox 6"/>
          <p:cNvSpPr txBox="1"/>
          <p:nvPr/>
        </p:nvSpPr>
        <p:spPr>
          <a:xfrm>
            <a:off x="1358082" y="1952204"/>
            <a:ext cx="16337173" cy="5099685"/>
          </a:xfrm>
          <a:prstGeom prst="rect">
            <a:avLst/>
          </a:prstGeom>
        </p:spPr>
        <p:txBody>
          <a:bodyPr lIns="0" tIns="0" rIns="0" bIns="0" rtlCol="0" anchor="t">
            <a:spAutoFit/>
          </a:bodyPr>
          <a:lstStyle/>
          <a:p>
            <a:pPr algn="l">
              <a:lnSpc>
                <a:spcPts val="7920"/>
              </a:lnSpc>
            </a:pPr>
            <a:r>
              <a:rPr lang="en-US" sz="9000">
                <a:solidFill>
                  <a:srgbClr val="FDFAFD"/>
                </a:solidFill>
                <a:latin typeface="Fiona"/>
                <a:ea typeface="Fiona"/>
                <a:cs typeface="Fiona"/>
                <a:sym typeface="Fiona"/>
              </a:rPr>
              <a:t>Why are you cast down my soul,</a:t>
            </a:r>
          </a:p>
          <a:p>
            <a:pPr algn="l">
              <a:lnSpc>
                <a:spcPts val="7920"/>
              </a:lnSpc>
            </a:pPr>
            <a:r>
              <a:rPr lang="en-US" sz="9000">
                <a:solidFill>
                  <a:srgbClr val="FDFAFD"/>
                </a:solidFill>
                <a:latin typeface="Fiona"/>
                <a:ea typeface="Fiona"/>
                <a:cs typeface="Fiona"/>
                <a:sym typeface="Fiona"/>
              </a:rPr>
              <a:t>why groan within me?</a:t>
            </a:r>
          </a:p>
          <a:p>
            <a:pPr algn="l">
              <a:lnSpc>
                <a:spcPts val="7920"/>
              </a:lnSpc>
            </a:pPr>
            <a:r>
              <a:rPr lang="en-US" sz="9000">
                <a:solidFill>
                  <a:srgbClr val="FDFAFD"/>
                </a:solidFill>
                <a:latin typeface="Fiona"/>
                <a:ea typeface="Fiona"/>
                <a:cs typeface="Fiona"/>
                <a:sym typeface="Fiona"/>
              </a:rPr>
              <a:t>Hope in God; I will praise him still,</a:t>
            </a:r>
          </a:p>
          <a:p>
            <a:pPr algn="l">
              <a:lnSpc>
                <a:spcPts val="7920"/>
              </a:lnSpc>
            </a:pPr>
            <a:r>
              <a:rPr lang="en-US" sz="9000">
                <a:solidFill>
                  <a:srgbClr val="FDFAFD"/>
                </a:solidFill>
                <a:latin typeface="Fiona"/>
                <a:ea typeface="Fiona"/>
                <a:cs typeface="Fiona"/>
                <a:sym typeface="Fiona"/>
              </a:rPr>
              <a:t>my saviour and my God.</a:t>
            </a:r>
          </a:p>
          <a:p>
            <a:pPr algn="l">
              <a:lnSpc>
                <a:spcPts val="7920"/>
              </a:lnSpc>
            </a:pPr>
            <a:endParaRPr lang="en-US" sz="9000">
              <a:solidFill>
                <a:srgbClr val="FDFAFD"/>
              </a:solidFill>
              <a:latin typeface="Fiona"/>
              <a:ea typeface="Fiona"/>
              <a:cs typeface="Fiona"/>
              <a:sym typeface="Fiona"/>
            </a:endParaRPr>
          </a:p>
        </p:txBody>
      </p:sp>
      <p:sp>
        <p:nvSpPr>
          <p:cNvPr id="7" name="Freeform 7"/>
          <p:cNvSpPr/>
          <p:nvPr/>
        </p:nvSpPr>
        <p:spPr>
          <a:xfrm>
            <a:off x="16576876" y="7549967"/>
            <a:ext cx="1118380" cy="1945008"/>
          </a:xfrm>
          <a:custGeom>
            <a:avLst/>
            <a:gdLst/>
            <a:ahLst/>
            <a:cxnLst/>
            <a:rect l="l" t="t" r="r" b="b"/>
            <a:pathLst>
              <a:path w="1118380" h="1945008">
                <a:moveTo>
                  <a:pt x="0" y="0"/>
                </a:moveTo>
                <a:lnTo>
                  <a:pt x="1118380" y="0"/>
                </a:lnTo>
                <a:lnTo>
                  <a:pt x="1118380" y="1945009"/>
                </a:lnTo>
                <a:lnTo>
                  <a:pt x="0" y="1945009"/>
                </a:lnTo>
                <a:lnTo>
                  <a:pt x="0" y="0"/>
                </a:lnTo>
                <a:close/>
              </a:path>
            </a:pathLst>
          </a:custGeom>
          <a:blipFill>
            <a:blip r:embed="rId3"/>
            <a:stretch>
              <a:fillRect/>
            </a:stretch>
          </a:blipFill>
        </p:spPr>
        <p:txBody>
          <a:bodyPr/>
          <a:lstStyle/>
          <a:p>
            <a:endParaRPr lang="en-GB"/>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142143"/>
        </a:solidFill>
        <a:effectLst/>
      </p:bgPr>
    </p:bg>
    <p:spTree>
      <p:nvGrpSpPr>
        <p:cNvPr id="1" name=""/>
        <p:cNvGrpSpPr/>
        <p:nvPr/>
      </p:nvGrpSpPr>
      <p:grpSpPr>
        <a:xfrm>
          <a:off x="0" y="0"/>
          <a:ext cx="0" cy="0"/>
          <a:chOff x="0" y="0"/>
          <a:chExt cx="0" cy="0"/>
        </a:xfrm>
      </p:grpSpPr>
      <p:sp>
        <p:nvSpPr>
          <p:cNvPr id="2" name="Freeform 2"/>
          <p:cNvSpPr/>
          <p:nvPr/>
        </p:nvSpPr>
        <p:spPr>
          <a:xfrm>
            <a:off x="588317" y="763537"/>
            <a:ext cx="6618009" cy="8775589"/>
          </a:xfrm>
          <a:custGeom>
            <a:avLst/>
            <a:gdLst/>
            <a:ahLst/>
            <a:cxnLst/>
            <a:rect l="l" t="t" r="r" b="b"/>
            <a:pathLst>
              <a:path w="6618009" h="877558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3" name="Freeform 3"/>
          <p:cNvSpPr/>
          <p:nvPr/>
        </p:nvSpPr>
        <p:spPr>
          <a:xfrm>
            <a:off x="11330423" y="6536448"/>
            <a:ext cx="6514917" cy="2958527"/>
          </a:xfrm>
          <a:custGeom>
            <a:avLst/>
            <a:gdLst/>
            <a:ahLst/>
            <a:cxnLst/>
            <a:rect l="l" t="t" r="r" b="b"/>
            <a:pathLst>
              <a:path w="6514917" h="2958527">
                <a:moveTo>
                  <a:pt x="0" y="2958527"/>
                </a:moveTo>
                <a:lnTo>
                  <a:pt x="6191067" y="2958527"/>
                </a:lnTo>
                <a:cubicBezTo>
                  <a:pt x="6369924" y="2958527"/>
                  <a:pt x="6514917" y="2813535"/>
                  <a:pt x="6514917" y="2634677"/>
                </a:cubicBezTo>
                <a:lnTo>
                  <a:pt x="6514917" y="0"/>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4" name="Freeform 4"/>
          <p:cNvSpPr/>
          <p:nvPr/>
        </p:nvSpPr>
        <p:spPr>
          <a:xfrm>
            <a:off x="5847426" y="763537"/>
            <a:ext cx="11988509" cy="5270473"/>
          </a:xfrm>
          <a:custGeom>
            <a:avLst/>
            <a:gdLst/>
            <a:ahLst/>
            <a:cxnLst/>
            <a:rect l="l" t="t" r="r" b="b"/>
            <a:pathLst>
              <a:path w="11988509" h="5270473">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w="47625" cap="flat">
            <a:gradFill>
              <a:gsLst>
                <a:gs pos="0">
                  <a:srgbClr val="6AE70E">
                    <a:alpha val="100000"/>
                  </a:srgbClr>
                </a:gs>
                <a:gs pos="50000">
                  <a:srgbClr val="08FDED">
                    <a:alpha val="100000"/>
                  </a:srgbClr>
                </a:gs>
                <a:gs pos="100000">
                  <a:srgbClr val="0072ED">
                    <a:alpha val="100000"/>
                  </a:srgbClr>
                </a:gs>
              </a:gsLst>
              <a:lin ang="18900000"/>
            </a:gradFill>
            <a:prstDash val="solid"/>
            <a:headEnd type="none" w="sm" len="sm"/>
            <a:tailEnd type="none" w="sm" len="sm"/>
          </a:ln>
        </p:spPr>
        <p:txBody>
          <a:bodyPr/>
          <a:lstStyle/>
          <a:p>
            <a:endParaRPr lang="en-GB"/>
          </a:p>
        </p:txBody>
      </p:sp>
      <p:sp>
        <p:nvSpPr>
          <p:cNvPr id="5" name="Freeform 5"/>
          <p:cNvSpPr/>
          <p:nvPr/>
        </p:nvSpPr>
        <p:spPr>
          <a:xfrm>
            <a:off x="7280360" y="8750577"/>
            <a:ext cx="3860629" cy="1488798"/>
          </a:xfrm>
          <a:custGeom>
            <a:avLst/>
            <a:gdLst/>
            <a:ahLst/>
            <a:cxnLst/>
            <a:rect l="l" t="t" r="r" b="b"/>
            <a:pathLst>
              <a:path w="3860629" h="1488798">
                <a:moveTo>
                  <a:pt x="0" y="0"/>
                </a:moveTo>
                <a:lnTo>
                  <a:pt x="3860630" y="0"/>
                </a:lnTo>
                <a:lnTo>
                  <a:pt x="3860630" y="1488798"/>
                </a:lnTo>
                <a:lnTo>
                  <a:pt x="0" y="1488798"/>
                </a:lnTo>
                <a:lnTo>
                  <a:pt x="0" y="0"/>
                </a:lnTo>
                <a:close/>
              </a:path>
            </a:pathLst>
          </a:custGeom>
          <a:blipFill>
            <a:blip r:embed="rId2"/>
            <a:stretch>
              <a:fillRect t="-73153" b="-86158"/>
            </a:stretch>
          </a:blipFill>
        </p:spPr>
        <p:txBody>
          <a:bodyPr/>
          <a:lstStyle/>
          <a:p>
            <a:endParaRPr lang="en-GB"/>
          </a:p>
        </p:txBody>
      </p:sp>
      <p:sp>
        <p:nvSpPr>
          <p:cNvPr id="6" name="TextBox 6"/>
          <p:cNvSpPr txBox="1"/>
          <p:nvPr/>
        </p:nvSpPr>
        <p:spPr>
          <a:xfrm>
            <a:off x="1358082" y="1952204"/>
            <a:ext cx="16337173" cy="4099560"/>
          </a:xfrm>
          <a:prstGeom prst="rect">
            <a:avLst/>
          </a:prstGeom>
        </p:spPr>
        <p:txBody>
          <a:bodyPr lIns="0" tIns="0" rIns="0" bIns="0" rtlCol="0" anchor="t">
            <a:spAutoFit/>
          </a:bodyPr>
          <a:lstStyle/>
          <a:p>
            <a:pPr algn="l">
              <a:lnSpc>
                <a:spcPts val="7920"/>
              </a:lnSpc>
            </a:pPr>
            <a:r>
              <a:rPr lang="en-US" sz="9000">
                <a:solidFill>
                  <a:srgbClr val="FDFAFD"/>
                </a:solidFill>
                <a:latin typeface="Fiona"/>
                <a:ea typeface="Fiona"/>
                <a:cs typeface="Fiona"/>
                <a:sym typeface="Fiona"/>
              </a:rPr>
              <a:t>Glory be to the Father and to the Son</a:t>
            </a:r>
          </a:p>
          <a:p>
            <a:pPr algn="l">
              <a:lnSpc>
                <a:spcPts val="7920"/>
              </a:lnSpc>
            </a:pPr>
            <a:r>
              <a:rPr lang="en-US" sz="9000">
                <a:solidFill>
                  <a:srgbClr val="FDFAFD"/>
                </a:solidFill>
                <a:latin typeface="Fiona"/>
                <a:ea typeface="Fiona"/>
                <a:cs typeface="Fiona"/>
                <a:sym typeface="Fiona"/>
              </a:rPr>
              <a:t>and to the Holy Spirit,</a:t>
            </a:r>
          </a:p>
          <a:p>
            <a:pPr algn="l">
              <a:lnSpc>
                <a:spcPts val="7920"/>
              </a:lnSpc>
            </a:pPr>
            <a:endParaRPr lang="en-US" sz="9000">
              <a:solidFill>
                <a:srgbClr val="FDFAFD"/>
              </a:solidFill>
              <a:latin typeface="Fiona"/>
              <a:ea typeface="Fiona"/>
              <a:cs typeface="Fiona"/>
              <a:sym typeface="Fiona"/>
            </a:endParaRPr>
          </a:p>
          <a:p>
            <a:pPr marL="0" lvl="0" indent="0" algn="l">
              <a:lnSpc>
                <a:spcPts val="7920"/>
              </a:lnSpc>
              <a:spcBef>
                <a:spcPct val="0"/>
              </a:spcBef>
            </a:pPr>
            <a:endParaRPr lang="en-US" sz="9000">
              <a:solidFill>
                <a:srgbClr val="FDFAFD"/>
              </a:solidFill>
              <a:latin typeface="Fiona"/>
              <a:ea typeface="Fiona"/>
              <a:cs typeface="Fiona"/>
              <a:sym typeface="Fiona"/>
            </a:endParaRPr>
          </a:p>
        </p:txBody>
      </p:sp>
      <p:sp>
        <p:nvSpPr>
          <p:cNvPr id="7" name="Freeform 7"/>
          <p:cNvSpPr/>
          <p:nvPr/>
        </p:nvSpPr>
        <p:spPr>
          <a:xfrm>
            <a:off x="16516979" y="7735697"/>
            <a:ext cx="1264002" cy="1719730"/>
          </a:xfrm>
          <a:custGeom>
            <a:avLst/>
            <a:gdLst/>
            <a:ahLst/>
            <a:cxnLst/>
            <a:rect l="l" t="t" r="r" b="b"/>
            <a:pathLst>
              <a:path w="1264002" h="1719730">
                <a:moveTo>
                  <a:pt x="0" y="0"/>
                </a:moveTo>
                <a:lnTo>
                  <a:pt x="1264002" y="0"/>
                </a:lnTo>
                <a:lnTo>
                  <a:pt x="1264002" y="1719730"/>
                </a:lnTo>
                <a:lnTo>
                  <a:pt x="0" y="1719730"/>
                </a:lnTo>
                <a:lnTo>
                  <a:pt x="0" y="0"/>
                </a:lnTo>
                <a:close/>
              </a:path>
            </a:pathLst>
          </a:custGeom>
          <a:blipFill>
            <a:blip r:embed="rId3"/>
            <a:stretch>
              <a:fillRect/>
            </a:stretch>
          </a:blipFill>
        </p:spPr>
        <p:txBody>
          <a:bodyPr/>
          <a:lstStyle/>
          <a:p>
            <a:endParaRPr lang="en-GB"/>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142143"/>
        </a:solidFill>
        <a:effectLst/>
      </p:bgPr>
    </p:bg>
    <p:spTree>
      <p:nvGrpSpPr>
        <p:cNvPr id="1" name=""/>
        <p:cNvGrpSpPr/>
        <p:nvPr/>
      </p:nvGrpSpPr>
      <p:grpSpPr>
        <a:xfrm>
          <a:off x="0" y="0"/>
          <a:ext cx="0" cy="0"/>
          <a:chOff x="0" y="0"/>
          <a:chExt cx="0" cy="0"/>
        </a:xfrm>
      </p:grpSpPr>
      <p:sp>
        <p:nvSpPr>
          <p:cNvPr id="2" name="Freeform 2"/>
          <p:cNvSpPr/>
          <p:nvPr/>
        </p:nvSpPr>
        <p:spPr>
          <a:xfrm>
            <a:off x="588317" y="763537"/>
            <a:ext cx="6618009" cy="8775589"/>
          </a:xfrm>
          <a:custGeom>
            <a:avLst/>
            <a:gdLst/>
            <a:ahLst/>
            <a:cxnLst/>
            <a:rect l="l" t="t" r="r" b="b"/>
            <a:pathLst>
              <a:path w="6618009" h="877558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3" name="Freeform 3"/>
          <p:cNvSpPr/>
          <p:nvPr/>
        </p:nvSpPr>
        <p:spPr>
          <a:xfrm>
            <a:off x="11330423" y="6536448"/>
            <a:ext cx="6514917" cy="2958527"/>
          </a:xfrm>
          <a:custGeom>
            <a:avLst/>
            <a:gdLst/>
            <a:ahLst/>
            <a:cxnLst/>
            <a:rect l="l" t="t" r="r" b="b"/>
            <a:pathLst>
              <a:path w="6514917" h="2958527">
                <a:moveTo>
                  <a:pt x="0" y="2958527"/>
                </a:moveTo>
                <a:lnTo>
                  <a:pt x="6191067" y="2958527"/>
                </a:lnTo>
                <a:cubicBezTo>
                  <a:pt x="6369924" y="2958527"/>
                  <a:pt x="6514917" y="2813535"/>
                  <a:pt x="6514917" y="2634677"/>
                </a:cubicBezTo>
                <a:lnTo>
                  <a:pt x="6514917" y="0"/>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4" name="Freeform 4"/>
          <p:cNvSpPr/>
          <p:nvPr/>
        </p:nvSpPr>
        <p:spPr>
          <a:xfrm>
            <a:off x="5847426" y="763537"/>
            <a:ext cx="11988509" cy="5270473"/>
          </a:xfrm>
          <a:custGeom>
            <a:avLst/>
            <a:gdLst/>
            <a:ahLst/>
            <a:cxnLst/>
            <a:rect l="l" t="t" r="r" b="b"/>
            <a:pathLst>
              <a:path w="11988509" h="5270473">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w="47625" cap="flat">
            <a:gradFill>
              <a:gsLst>
                <a:gs pos="0">
                  <a:srgbClr val="6AE70E">
                    <a:alpha val="100000"/>
                  </a:srgbClr>
                </a:gs>
                <a:gs pos="50000">
                  <a:srgbClr val="08FDED">
                    <a:alpha val="100000"/>
                  </a:srgbClr>
                </a:gs>
                <a:gs pos="100000">
                  <a:srgbClr val="0072ED">
                    <a:alpha val="100000"/>
                  </a:srgbClr>
                </a:gs>
              </a:gsLst>
              <a:lin ang="18900000"/>
            </a:gradFill>
            <a:prstDash val="solid"/>
            <a:headEnd type="none" w="sm" len="sm"/>
            <a:tailEnd type="none" w="sm" len="sm"/>
          </a:ln>
        </p:spPr>
        <p:txBody>
          <a:bodyPr/>
          <a:lstStyle/>
          <a:p>
            <a:endParaRPr lang="en-GB"/>
          </a:p>
        </p:txBody>
      </p:sp>
      <p:sp>
        <p:nvSpPr>
          <p:cNvPr id="5" name="Freeform 5"/>
          <p:cNvSpPr/>
          <p:nvPr/>
        </p:nvSpPr>
        <p:spPr>
          <a:xfrm>
            <a:off x="7280360" y="8750577"/>
            <a:ext cx="3860629" cy="1488798"/>
          </a:xfrm>
          <a:custGeom>
            <a:avLst/>
            <a:gdLst/>
            <a:ahLst/>
            <a:cxnLst/>
            <a:rect l="l" t="t" r="r" b="b"/>
            <a:pathLst>
              <a:path w="3860629" h="1488798">
                <a:moveTo>
                  <a:pt x="0" y="0"/>
                </a:moveTo>
                <a:lnTo>
                  <a:pt x="3860630" y="0"/>
                </a:lnTo>
                <a:lnTo>
                  <a:pt x="3860630" y="1488798"/>
                </a:lnTo>
                <a:lnTo>
                  <a:pt x="0" y="1488798"/>
                </a:lnTo>
                <a:lnTo>
                  <a:pt x="0" y="0"/>
                </a:lnTo>
                <a:close/>
              </a:path>
            </a:pathLst>
          </a:custGeom>
          <a:blipFill>
            <a:blip r:embed="rId2"/>
            <a:stretch>
              <a:fillRect t="-73153" b="-86158"/>
            </a:stretch>
          </a:blipFill>
        </p:spPr>
        <p:txBody>
          <a:bodyPr/>
          <a:lstStyle/>
          <a:p>
            <a:endParaRPr lang="en-GB"/>
          </a:p>
        </p:txBody>
      </p:sp>
      <p:sp>
        <p:nvSpPr>
          <p:cNvPr id="6" name="TextBox 6"/>
          <p:cNvSpPr txBox="1"/>
          <p:nvPr/>
        </p:nvSpPr>
        <p:spPr>
          <a:xfrm>
            <a:off x="1358082" y="1952204"/>
            <a:ext cx="16337173" cy="5099685"/>
          </a:xfrm>
          <a:prstGeom prst="rect">
            <a:avLst/>
          </a:prstGeom>
        </p:spPr>
        <p:txBody>
          <a:bodyPr lIns="0" tIns="0" rIns="0" bIns="0" rtlCol="0" anchor="t">
            <a:spAutoFit/>
          </a:bodyPr>
          <a:lstStyle/>
          <a:p>
            <a:pPr algn="l">
              <a:lnSpc>
                <a:spcPts val="7920"/>
              </a:lnSpc>
            </a:pPr>
            <a:r>
              <a:rPr lang="en-US" sz="9000">
                <a:solidFill>
                  <a:srgbClr val="FDFAFD"/>
                </a:solidFill>
                <a:latin typeface="Fiona"/>
                <a:ea typeface="Fiona"/>
                <a:cs typeface="Fiona"/>
                <a:sym typeface="Fiona"/>
              </a:rPr>
              <a:t>as it was in the beginning,</a:t>
            </a:r>
          </a:p>
          <a:p>
            <a:pPr algn="l">
              <a:lnSpc>
                <a:spcPts val="7920"/>
              </a:lnSpc>
            </a:pPr>
            <a:r>
              <a:rPr lang="en-US" sz="9000">
                <a:solidFill>
                  <a:srgbClr val="FDFAFD"/>
                </a:solidFill>
                <a:latin typeface="Fiona"/>
                <a:ea typeface="Fiona"/>
                <a:cs typeface="Fiona"/>
                <a:sym typeface="Fiona"/>
              </a:rPr>
              <a:t>is now, and ever shall be,</a:t>
            </a:r>
          </a:p>
          <a:p>
            <a:pPr algn="l">
              <a:lnSpc>
                <a:spcPts val="7920"/>
              </a:lnSpc>
            </a:pPr>
            <a:r>
              <a:rPr lang="en-US" sz="9000">
                <a:solidFill>
                  <a:srgbClr val="FDFAFD"/>
                </a:solidFill>
                <a:latin typeface="Fiona"/>
                <a:ea typeface="Fiona"/>
                <a:cs typeface="Fiona"/>
                <a:sym typeface="Fiona"/>
              </a:rPr>
              <a:t>world without end.</a:t>
            </a:r>
          </a:p>
          <a:p>
            <a:pPr algn="l">
              <a:lnSpc>
                <a:spcPts val="7920"/>
              </a:lnSpc>
            </a:pPr>
            <a:r>
              <a:rPr lang="en-US" sz="9000">
                <a:solidFill>
                  <a:srgbClr val="FDFAFD"/>
                </a:solidFill>
                <a:latin typeface="Fiona"/>
                <a:ea typeface="Fiona"/>
                <a:cs typeface="Fiona"/>
                <a:sym typeface="Fiona"/>
              </a:rPr>
              <a:t>Amen.</a:t>
            </a:r>
          </a:p>
          <a:p>
            <a:pPr marL="0" lvl="0" indent="0" algn="l">
              <a:lnSpc>
                <a:spcPts val="7920"/>
              </a:lnSpc>
              <a:spcBef>
                <a:spcPct val="0"/>
              </a:spcBef>
            </a:pPr>
            <a:endParaRPr lang="en-US" sz="9000">
              <a:solidFill>
                <a:srgbClr val="FDFAFD"/>
              </a:solidFill>
              <a:latin typeface="Fiona"/>
              <a:ea typeface="Fiona"/>
              <a:cs typeface="Fiona"/>
              <a:sym typeface="Fiona"/>
            </a:endParaRPr>
          </a:p>
        </p:txBody>
      </p:sp>
      <p:sp>
        <p:nvSpPr>
          <p:cNvPr id="7" name="Freeform 7"/>
          <p:cNvSpPr/>
          <p:nvPr/>
        </p:nvSpPr>
        <p:spPr>
          <a:xfrm>
            <a:off x="16576876" y="7549967"/>
            <a:ext cx="1118380" cy="1945008"/>
          </a:xfrm>
          <a:custGeom>
            <a:avLst/>
            <a:gdLst/>
            <a:ahLst/>
            <a:cxnLst/>
            <a:rect l="l" t="t" r="r" b="b"/>
            <a:pathLst>
              <a:path w="1118380" h="1945008">
                <a:moveTo>
                  <a:pt x="0" y="0"/>
                </a:moveTo>
                <a:lnTo>
                  <a:pt x="1118380" y="0"/>
                </a:lnTo>
                <a:lnTo>
                  <a:pt x="1118380" y="1945009"/>
                </a:lnTo>
                <a:lnTo>
                  <a:pt x="0" y="1945009"/>
                </a:lnTo>
                <a:lnTo>
                  <a:pt x="0" y="0"/>
                </a:lnTo>
                <a:close/>
              </a:path>
            </a:pathLst>
          </a:custGeom>
          <a:blipFill>
            <a:blip r:embed="rId3"/>
            <a:stretch>
              <a:fillRect/>
            </a:stretch>
          </a:blipFill>
        </p:spPr>
        <p:txBody>
          <a:bodyPr/>
          <a:lstStyle/>
          <a:p>
            <a:endParaRPr lang="en-GB"/>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142143"/>
        </a:solidFill>
        <a:effectLst/>
      </p:bgPr>
    </p:bg>
    <p:spTree>
      <p:nvGrpSpPr>
        <p:cNvPr id="1" name=""/>
        <p:cNvGrpSpPr/>
        <p:nvPr/>
      </p:nvGrpSpPr>
      <p:grpSpPr>
        <a:xfrm>
          <a:off x="0" y="0"/>
          <a:ext cx="0" cy="0"/>
          <a:chOff x="0" y="0"/>
          <a:chExt cx="0" cy="0"/>
        </a:xfrm>
      </p:grpSpPr>
      <p:sp>
        <p:nvSpPr>
          <p:cNvPr id="2" name="Freeform 2"/>
          <p:cNvSpPr/>
          <p:nvPr/>
        </p:nvSpPr>
        <p:spPr>
          <a:xfrm>
            <a:off x="588317" y="763537"/>
            <a:ext cx="6618009" cy="8775589"/>
          </a:xfrm>
          <a:custGeom>
            <a:avLst/>
            <a:gdLst/>
            <a:ahLst/>
            <a:cxnLst/>
            <a:rect l="l" t="t" r="r" b="b"/>
            <a:pathLst>
              <a:path w="6618009" h="877558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3" name="Freeform 3"/>
          <p:cNvSpPr/>
          <p:nvPr/>
        </p:nvSpPr>
        <p:spPr>
          <a:xfrm>
            <a:off x="11330423" y="6536448"/>
            <a:ext cx="6514917" cy="2958527"/>
          </a:xfrm>
          <a:custGeom>
            <a:avLst/>
            <a:gdLst/>
            <a:ahLst/>
            <a:cxnLst/>
            <a:rect l="l" t="t" r="r" b="b"/>
            <a:pathLst>
              <a:path w="6514917" h="2958527">
                <a:moveTo>
                  <a:pt x="0" y="2958527"/>
                </a:moveTo>
                <a:lnTo>
                  <a:pt x="6191067" y="2958527"/>
                </a:lnTo>
                <a:cubicBezTo>
                  <a:pt x="6369924" y="2958527"/>
                  <a:pt x="6514917" y="2813535"/>
                  <a:pt x="6514917" y="2634677"/>
                </a:cubicBezTo>
                <a:lnTo>
                  <a:pt x="6514917" y="0"/>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4" name="Freeform 4"/>
          <p:cNvSpPr/>
          <p:nvPr/>
        </p:nvSpPr>
        <p:spPr>
          <a:xfrm>
            <a:off x="5847426" y="763537"/>
            <a:ext cx="11988509" cy="5270473"/>
          </a:xfrm>
          <a:custGeom>
            <a:avLst/>
            <a:gdLst/>
            <a:ahLst/>
            <a:cxnLst/>
            <a:rect l="l" t="t" r="r" b="b"/>
            <a:pathLst>
              <a:path w="11988509" h="5270473">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w="47625" cap="flat">
            <a:gradFill>
              <a:gsLst>
                <a:gs pos="0">
                  <a:srgbClr val="6AE70E">
                    <a:alpha val="100000"/>
                  </a:srgbClr>
                </a:gs>
                <a:gs pos="50000">
                  <a:srgbClr val="08FDED">
                    <a:alpha val="100000"/>
                  </a:srgbClr>
                </a:gs>
                <a:gs pos="100000">
                  <a:srgbClr val="0072ED">
                    <a:alpha val="100000"/>
                  </a:srgbClr>
                </a:gs>
              </a:gsLst>
              <a:lin ang="18900000"/>
            </a:gradFill>
            <a:prstDash val="solid"/>
            <a:headEnd type="none" w="sm" len="sm"/>
            <a:tailEnd type="none" w="sm" len="sm"/>
          </a:ln>
        </p:spPr>
        <p:txBody>
          <a:bodyPr/>
          <a:lstStyle/>
          <a:p>
            <a:endParaRPr lang="en-GB"/>
          </a:p>
        </p:txBody>
      </p:sp>
      <p:sp>
        <p:nvSpPr>
          <p:cNvPr id="5" name="Freeform 5"/>
          <p:cNvSpPr/>
          <p:nvPr/>
        </p:nvSpPr>
        <p:spPr>
          <a:xfrm>
            <a:off x="7280360" y="8750577"/>
            <a:ext cx="3860629" cy="1488798"/>
          </a:xfrm>
          <a:custGeom>
            <a:avLst/>
            <a:gdLst/>
            <a:ahLst/>
            <a:cxnLst/>
            <a:rect l="l" t="t" r="r" b="b"/>
            <a:pathLst>
              <a:path w="3860629" h="1488798">
                <a:moveTo>
                  <a:pt x="0" y="0"/>
                </a:moveTo>
                <a:lnTo>
                  <a:pt x="3860630" y="0"/>
                </a:lnTo>
                <a:lnTo>
                  <a:pt x="3860630" y="1488798"/>
                </a:lnTo>
                <a:lnTo>
                  <a:pt x="0" y="1488798"/>
                </a:lnTo>
                <a:lnTo>
                  <a:pt x="0" y="0"/>
                </a:lnTo>
                <a:close/>
              </a:path>
            </a:pathLst>
          </a:custGeom>
          <a:blipFill>
            <a:blip r:embed="rId2"/>
            <a:stretch>
              <a:fillRect t="-73153" b="-86158"/>
            </a:stretch>
          </a:blipFill>
        </p:spPr>
        <p:txBody>
          <a:bodyPr/>
          <a:lstStyle/>
          <a:p>
            <a:endParaRPr lang="en-GB"/>
          </a:p>
        </p:txBody>
      </p:sp>
      <p:sp>
        <p:nvSpPr>
          <p:cNvPr id="6" name="TextBox 6"/>
          <p:cNvSpPr txBox="1"/>
          <p:nvPr/>
        </p:nvSpPr>
        <p:spPr>
          <a:xfrm>
            <a:off x="1028700" y="3934701"/>
            <a:ext cx="16230600" cy="1099185"/>
          </a:xfrm>
          <a:prstGeom prst="rect">
            <a:avLst/>
          </a:prstGeom>
        </p:spPr>
        <p:txBody>
          <a:bodyPr lIns="0" tIns="0" rIns="0" bIns="0" rtlCol="0" anchor="t">
            <a:spAutoFit/>
          </a:bodyPr>
          <a:lstStyle/>
          <a:p>
            <a:pPr marL="0" lvl="0" indent="0" algn="l">
              <a:lnSpc>
                <a:spcPts val="7920"/>
              </a:lnSpc>
              <a:spcBef>
                <a:spcPct val="0"/>
              </a:spcBef>
            </a:pPr>
            <a:r>
              <a:rPr lang="en-US" sz="9000" u="none" strike="noStrike">
                <a:solidFill>
                  <a:srgbClr val="EC4499"/>
                </a:solidFill>
                <a:latin typeface="Fiona"/>
                <a:ea typeface="Fiona"/>
                <a:cs typeface="Fiona"/>
                <a:sym typeface="Fiona"/>
              </a:rPr>
              <a:t>Lord, send forth your light and your truth.</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142143"/>
        </a:solidFill>
        <a:effectLst/>
      </p:bgPr>
    </p:bg>
    <p:spTree>
      <p:nvGrpSpPr>
        <p:cNvPr id="1" name=""/>
        <p:cNvGrpSpPr/>
        <p:nvPr/>
      </p:nvGrpSpPr>
      <p:grpSpPr>
        <a:xfrm>
          <a:off x="0" y="0"/>
          <a:ext cx="0" cy="0"/>
          <a:chOff x="0" y="0"/>
          <a:chExt cx="0" cy="0"/>
        </a:xfrm>
      </p:grpSpPr>
      <p:sp>
        <p:nvSpPr>
          <p:cNvPr id="2" name="Freeform 2"/>
          <p:cNvSpPr/>
          <p:nvPr/>
        </p:nvSpPr>
        <p:spPr>
          <a:xfrm>
            <a:off x="588317" y="763537"/>
            <a:ext cx="6618009" cy="8775589"/>
          </a:xfrm>
          <a:custGeom>
            <a:avLst/>
            <a:gdLst/>
            <a:ahLst/>
            <a:cxnLst/>
            <a:rect l="l" t="t" r="r" b="b"/>
            <a:pathLst>
              <a:path w="6618009" h="877558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3" name="Freeform 3"/>
          <p:cNvSpPr/>
          <p:nvPr/>
        </p:nvSpPr>
        <p:spPr>
          <a:xfrm>
            <a:off x="11330423" y="6536448"/>
            <a:ext cx="6514917" cy="2958527"/>
          </a:xfrm>
          <a:custGeom>
            <a:avLst/>
            <a:gdLst/>
            <a:ahLst/>
            <a:cxnLst/>
            <a:rect l="l" t="t" r="r" b="b"/>
            <a:pathLst>
              <a:path w="6514917" h="2958527">
                <a:moveTo>
                  <a:pt x="0" y="2958527"/>
                </a:moveTo>
                <a:lnTo>
                  <a:pt x="6191067" y="2958527"/>
                </a:lnTo>
                <a:cubicBezTo>
                  <a:pt x="6369924" y="2958527"/>
                  <a:pt x="6514917" y="2813535"/>
                  <a:pt x="6514917" y="2634677"/>
                </a:cubicBezTo>
                <a:lnTo>
                  <a:pt x="6514917" y="0"/>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4" name="Freeform 4"/>
          <p:cNvSpPr/>
          <p:nvPr/>
        </p:nvSpPr>
        <p:spPr>
          <a:xfrm>
            <a:off x="5847426" y="763537"/>
            <a:ext cx="11988509" cy="5270473"/>
          </a:xfrm>
          <a:custGeom>
            <a:avLst/>
            <a:gdLst/>
            <a:ahLst/>
            <a:cxnLst/>
            <a:rect l="l" t="t" r="r" b="b"/>
            <a:pathLst>
              <a:path w="11988509" h="5270473">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w="47625" cap="flat">
            <a:gradFill>
              <a:gsLst>
                <a:gs pos="0">
                  <a:srgbClr val="6AE70E">
                    <a:alpha val="100000"/>
                  </a:srgbClr>
                </a:gs>
                <a:gs pos="50000">
                  <a:srgbClr val="08FDED">
                    <a:alpha val="100000"/>
                  </a:srgbClr>
                </a:gs>
                <a:gs pos="100000">
                  <a:srgbClr val="0072ED">
                    <a:alpha val="100000"/>
                  </a:srgbClr>
                </a:gs>
              </a:gsLst>
              <a:lin ang="18900000"/>
            </a:gradFill>
            <a:prstDash val="solid"/>
            <a:headEnd type="none" w="sm" len="sm"/>
            <a:tailEnd type="none" w="sm" len="sm"/>
          </a:ln>
        </p:spPr>
        <p:txBody>
          <a:bodyPr/>
          <a:lstStyle/>
          <a:p>
            <a:endParaRPr lang="en-GB"/>
          </a:p>
        </p:txBody>
      </p:sp>
      <p:sp>
        <p:nvSpPr>
          <p:cNvPr id="5" name="Freeform 5"/>
          <p:cNvSpPr/>
          <p:nvPr/>
        </p:nvSpPr>
        <p:spPr>
          <a:xfrm>
            <a:off x="7280360" y="8750577"/>
            <a:ext cx="3860629" cy="1488798"/>
          </a:xfrm>
          <a:custGeom>
            <a:avLst/>
            <a:gdLst/>
            <a:ahLst/>
            <a:cxnLst/>
            <a:rect l="l" t="t" r="r" b="b"/>
            <a:pathLst>
              <a:path w="3860629" h="1488798">
                <a:moveTo>
                  <a:pt x="0" y="0"/>
                </a:moveTo>
                <a:lnTo>
                  <a:pt x="3860630" y="0"/>
                </a:lnTo>
                <a:lnTo>
                  <a:pt x="3860630" y="1488798"/>
                </a:lnTo>
                <a:lnTo>
                  <a:pt x="0" y="1488798"/>
                </a:lnTo>
                <a:lnTo>
                  <a:pt x="0" y="0"/>
                </a:lnTo>
                <a:close/>
              </a:path>
            </a:pathLst>
          </a:custGeom>
          <a:blipFill>
            <a:blip r:embed="rId2"/>
            <a:stretch>
              <a:fillRect t="-73153" b="-86158"/>
            </a:stretch>
          </a:blipFill>
        </p:spPr>
        <p:txBody>
          <a:bodyPr/>
          <a:lstStyle/>
          <a:p>
            <a:endParaRPr lang="en-GB"/>
          </a:p>
        </p:txBody>
      </p:sp>
      <p:sp>
        <p:nvSpPr>
          <p:cNvPr id="6" name="TextBox 6"/>
          <p:cNvSpPr txBox="1"/>
          <p:nvPr/>
        </p:nvSpPr>
        <p:spPr>
          <a:xfrm>
            <a:off x="1028700" y="3934701"/>
            <a:ext cx="16230600" cy="1099185"/>
          </a:xfrm>
          <a:prstGeom prst="rect">
            <a:avLst/>
          </a:prstGeom>
        </p:spPr>
        <p:txBody>
          <a:bodyPr lIns="0" tIns="0" rIns="0" bIns="0" rtlCol="0" anchor="t">
            <a:spAutoFit/>
          </a:bodyPr>
          <a:lstStyle/>
          <a:p>
            <a:pPr marL="0" lvl="0" indent="0" algn="l">
              <a:lnSpc>
                <a:spcPts val="7920"/>
              </a:lnSpc>
              <a:spcBef>
                <a:spcPct val="0"/>
              </a:spcBef>
            </a:pPr>
            <a:r>
              <a:rPr lang="en-US" sz="9000" u="none" strike="noStrike">
                <a:solidFill>
                  <a:srgbClr val="EC4499"/>
                </a:solidFill>
                <a:latin typeface="Fiona"/>
                <a:ea typeface="Fiona"/>
                <a:cs typeface="Fiona"/>
                <a:sym typeface="Fiona"/>
              </a:rPr>
              <a:t>Lord, come to our help all the days of our life.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142143"/>
        </a:solidFill>
        <a:effectLst/>
      </p:bgPr>
    </p:bg>
    <p:spTree>
      <p:nvGrpSpPr>
        <p:cNvPr id="1" name=""/>
        <p:cNvGrpSpPr/>
        <p:nvPr/>
      </p:nvGrpSpPr>
      <p:grpSpPr>
        <a:xfrm>
          <a:off x="0" y="0"/>
          <a:ext cx="0" cy="0"/>
          <a:chOff x="0" y="0"/>
          <a:chExt cx="0" cy="0"/>
        </a:xfrm>
      </p:grpSpPr>
      <p:sp>
        <p:nvSpPr>
          <p:cNvPr id="2" name="Freeform 2"/>
          <p:cNvSpPr/>
          <p:nvPr/>
        </p:nvSpPr>
        <p:spPr>
          <a:xfrm>
            <a:off x="588317" y="763537"/>
            <a:ext cx="6618009" cy="8775589"/>
          </a:xfrm>
          <a:custGeom>
            <a:avLst/>
            <a:gdLst/>
            <a:ahLst/>
            <a:cxnLst/>
            <a:rect l="l" t="t" r="r" b="b"/>
            <a:pathLst>
              <a:path w="6618009" h="877558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3" name="Freeform 3"/>
          <p:cNvSpPr/>
          <p:nvPr/>
        </p:nvSpPr>
        <p:spPr>
          <a:xfrm>
            <a:off x="11330423" y="6536448"/>
            <a:ext cx="6514917" cy="2958527"/>
          </a:xfrm>
          <a:custGeom>
            <a:avLst/>
            <a:gdLst/>
            <a:ahLst/>
            <a:cxnLst/>
            <a:rect l="l" t="t" r="r" b="b"/>
            <a:pathLst>
              <a:path w="6514917" h="2958527">
                <a:moveTo>
                  <a:pt x="0" y="2958527"/>
                </a:moveTo>
                <a:lnTo>
                  <a:pt x="6191067" y="2958527"/>
                </a:lnTo>
                <a:cubicBezTo>
                  <a:pt x="6369924" y="2958527"/>
                  <a:pt x="6514917" y="2813535"/>
                  <a:pt x="6514917" y="2634677"/>
                </a:cubicBezTo>
                <a:lnTo>
                  <a:pt x="6514917" y="0"/>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4" name="Freeform 4"/>
          <p:cNvSpPr/>
          <p:nvPr/>
        </p:nvSpPr>
        <p:spPr>
          <a:xfrm>
            <a:off x="5847426" y="763537"/>
            <a:ext cx="11988509" cy="5270473"/>
          </a:xfrm>
          <a:custGeom>
            <a:avLst/>
            <a:gdLst/>
            <a:ahLst/>
            <a:cxnLst/>
            <a:rect l="l" t="t" r="r" b="b"/>
            <a:pathLst>
              <a:path w="11988509" h="5270473">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w="47625" cap="flat">
            <a:gradFill>
              <a:gsLst>
                <a:gs pos="0">
                  <a:srgbClr val="6AE70E">
                    <a:alpha val="100000"/>
                  </a:srgbClr>
                </a:gs>
                <a:gs pos="50000">
                  <a:srgbClr val="08FDED">
                    <a:alpha val="100000"/>
                  </a:srgbClr>
                </a:gs>
                <a:gs pos="100000">
                  <a:srgbClr val="0072ED">
                    <a:alpha val="100000"/>
                  </a:srgbClr>
                </a:gs>
              </a:gsLst>
              <a:lin ang="18900000"/>
            </a:gradFill>
            <a:prstDash val="solid"/>
            <a:headEnd type="none" w="sm" len="sm"/>
            <a:tailEnd type="none" w="sm" len="sm"/>
          </a:ln>
        </p:spPr>
        <p:txBody>
          <a:bodyPr/>
          <a:lstStyle/>
          <a:p>
            <a:endParaRPr lang="en-GB"/>
          </a:p>
        </p:txBody>
      </p:sp>
      <p:sp>
        <p:nvSpPr>
          <p:cNvPr id="5" name="Freeform 5"/>
          <p:cNvSpPr/>
          <p:nvPr/>
        </p:nvSpPr>
        <p:spPr>
          <a:xfrm>
            <a:off x="7280360" y="8750577"/>
            <a:ext cx="3860629" cy="1488798"/>
          </a:xfrm>
          <a:custGeom>
            <a:avLst/>
            <a:gdLst/>
            <a:ahLst/>
            <a:cxnLst/>
            <a:rect l="l" t="t" r="r" b="b"/>
            <a:pathLst>
              <a:path w="3860629" h="1488798">
                <a:moveTo>
                  <a:pt x="0" y="0"/>
                </a:moveTo>
                <a:lnTo>
                  <a:pt x="3860630" y="0"/>
                </a:lnTo>
                <a:lnTo>
                  <a:pt x="3860630" y="1488798"/>
                </a:lnTo>
                <a:lnTo>
                  <a:pt x="0" y="1488798"/>
                </a:lnTo>
                <a:lnTo>
                  <a:pt x="0" y="0"/>
                </a:lnTo>
                <a:close/>
              </a:path>
            </a:pathLst>
          </a:custGeom>
          <a:blipFill>
            <a:blip r:embed="rId2"/>
            <a:stretch>
              <a:fillRect t="-73153" b="-86158"/>
            </a:stretch>
          </a:blipFill>
        </p:spPr>
        <p:txBody>
          <a:bodyPr/>
          <a:lstStyle/>
          <a:p>
            <a:endParaRPr lang="en-GB"/>
          </a:p>
        </p:txBody>
      </p:sp>
      <p:sp>
        <p:nvSpPr>
          <p:cNvPr id="6" name="TextBox 6"/>
          <p:cNvSpPr txBox="1"/>
          <p:nvPr/>
        </p:nvSpPr>
        <p:spPr>
          <a:xfrm>
            <a:off x="922127" y="1699955"/>
            <a:ext cx="16337173" cy="4099560"/>
          </a:xfrm>
          <a:prstGeom prst="rect">
            <a:avLst/>
          </a:prstGeom>
        </p:spPr>
        <p:txBody>
          <a:bodyPr lIns="0" tIns="0" rIns="0" bIns="0" rtlCol="0" anchor="t">
            <a:spAutoFit/>
          </a:bodyPr>
          <a:lstStyle/>
          <a:p>
            <a:pPr algn="l">
              <a:lnSpc>
                <a:spcPts val="7920"/>
              </a:lnSpc>
            </a:pPr>
            <a:r>
              <a:rPr lang="en-US" sz="9000">
                <a:solidFill>
                  <a:srgbClr val="FDFAFD"/>
                </a:solidFill>
                <a:latin typeface="Fiona"/>
                <a:ea typeface="Fiona"/>
                <a:cs typeface="Fiona"/>
                <a:sym typeface="Fiona"/>
              </a:rPr>
              <a:t>I said, In the noontide of my days I must depart;</a:t>
            </a:r>
          </a:p>
          <a:p>
            <a:pPr algn="l">
              <a:lnSpc>
                <a:spcPts val="7920"/>
              </a:lnSpc>
            </a:pPr>
            <a:r>
              <a:rPr lang="en-US" sz="9000">
                <a:solidFill>
                  <a:srgbClr val="FDFAFD"/>
                </a:solidFill>
                <a:latin typeface="Fiona"/>
                <a:ea typeface="Fiona"/>
                <a:cs typeface="Fiona"/>
                <a:sym typeface="Fiona"/>
              </a:rPr>
              <a:t>I am consigned to the gates of Sheol</a:t>
            </a:r>
          </a:p>
          <a:p>
            <a:pPr algn="l">
              <a:lnSpc>
                <a:spcPts val="7920"/>
              </a:lnSpc>
            </a:pPr>
            <a:r>
              <a:rPr lang="en-US" sz="9000">
                <a:solidFill>
                  <a:srgbClr val="FDFAFD"/>
                </a:solidFill>
                <a:latin typeface="Fiona"/>
                <a:ea typeface="Fiona"/>
                <a:cs typeface="Fiona"/>
                <a:sym typeface="Fiona"/>
              </a:rPr>
              <a:t>for the rest of my years.</a:t>
            </a:r>
          </a:p>
          <a:p>
            <a:pPr marL="0" lvl="0" indent="0" algn="l">
              <a:lnSpc>
                <a:spcPts val="7920"/>
              </a:lnSpc>
              <a:spcBef>
                <a:spcPct val="0"/>
              </a:spcBef>
            </a:pPr>
            <a:endParaRPr lang="en-US" sz="9000">
              <a:solidFill>
                <a:srgbClr val="FDFAFD"/>
              </a:solidFill>
              <a:latin typeface="Fiona"/>
              <a:ea typeface="Fiona"/>
              <a:cs typeface="Fiona"/>
              <a:sym typeface="Fiona"/>
            </a:endParaRPr>
          </a:p>
        </p:txBody>
      </p:sp>
      <p:sp>
        <p:nvSpPr>
          <p:cNvPr id="7" name="Freeform 7"/>
          <p:cNvSpPr/>
          <p:nvPr/>
        </p:nvSpPr>
        <p:spPr>
          <a:xfrm>
            <a:off x="16576876" y="7549967"/>
            <a:ext cx="1118380" cy="1945008"/>
          </a:xfrm>
          <a:custGeom>
            <a:avLst/>
            <a:gdLst/>
            <a:ahLst/>
            <a:cxnLst/>
            <a:rect l="l" t="t" r="r" b="b"/>
            <a:pathLst>
              <a:path w="1118380" h="1945008">
                <a:moveTo>
                  <a:pt x="0" y="0"/>
                </a:moveTo>
                <a:lnTo>
                  <a:pt x="1118380" y="0"/>
                </a:lnTo>
                <a:lnTo>
                  <a:pt x="1118380" y="1945009"/>
                </a:lnTo>
                <a:lnTo>
                  <a:pt x="0" y="1945009"/>
                </a:lnTo>
                <a:lnTo>
                  <a:pt x="0" y="0"/>
                </a:lnTo>
                <a:close/>
              </a:path>
            </a:pathLst>
          </a:custGeom>
          <a:blipFill>
            <a:blip r:embed="rId3"/>
            <a:stretch>
              <a:fillRect/>
            </a:stretch>
          </a:blipFill>
        </p:spPr>
        <p:txBody>
          <a:bodyPr/>
          <a:lstStyle/>
          <a:p>
            <a:endParaRPr lang="en-GB"/>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142143"/>
        </a:solidFill>
        <a:effectLst/>
      </p:bgPr>
    </p:bg>
    <p:spTree>
      <p:nvGrpSpPr>
        <p:cNvPr id="1" name=""/>
        <p:cNvGrpSpPr/>
        <p:nvPr/>
      </p:nvGrpSpPr>
      <p:grpSpPr>
        <a:xfrm>
          <a:off x="0" y="0"/>
          <a:ext cx="0" cy="0"/>
          <a:chOff x="0" y="0"/>
          <a:chExt cx="0" cy="0"/>
        </a:xfrm>
      </p:grpSpPr>
      <p:sp>
        <p:nvSpPr>
          <p:cNvPr id="2" name="Freeform 2"/>
          <p:cNvSpPr/>
          <p:nvPr/>
        </p:nvSpPr>
        <p:spPr>
          <a:xfrm>
            <a:off x="588317" y="763537"/>
            <a:ext cx="6618009" cy="8775589"/>
          </a:xfrm>
          <a:custGeom>
            <a:avLst/>
            <a:gdLst/>
            <a:ahLst/>
            <a:cxnLst/>
            <a:rect l="l" t="t" r="r" b="b"/>
            <a:pathLst>
              <a:path w="6618009" h="877558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3" name="Freeform 3"/>
          <p:cNvSpPr/>
          <p:nvPr/>
        </p:nvSpPr>
        <p:spPr>
          <a:xfrm>
            <a:off x="11330423" y="6536448"/>
            <a:ext cx="6514917" cy="2958527"/>
          </a:xfrm>
          <a:custGeom>
            <a:avLst/>
            <a:gdLst/>
            <a:ahLst/>
            <a:cxnLst/>
            <a:rect l="l" t="t" r="r" b="b"/>
            <a:pathLst>
              <a:path w="6514917" h="2958527">
                <a:moveTo>
                  <a:pt x="0" y="2958527"/>
                </a:moveTo>
                <a:lnTo>
                  <a:pt x="6191067" y="2958527"/>
                </a:lnTo>
                <a:cubicBezTo>
                  <a:pt x="6369924" y="2958527"/>
                  <a:pt x="6514917" y="2813535"/>
                  <a:pt x="6514917" y="2634677"/>
                </a:cubicBezTo>
                <a:lnTo>
                  <a:pt x="6514917" y="0"/>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4" name="Freeform 4"/>
          <p:cNvSpPr/>
          <p:nvPr/>
        </p:nvSpPr>
        <p:spPr>
          <a:xfrm>
            <a:off x="5847426" y="763537"/>
            <a:ext cx="11988509" cy="5270473"/>
          </a:xfrm>
          <a:custGeom>
            <a:avLst/>
            <a:gdLst/>
            <a:ahLst/>
            <a:cxnLst/>
            <a:rect l="l" t="t" r="r" b="b"/>
            <a:pathLst>
              <a:path w="11988509" h="5270473">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w="47625" cap="flat">
            <a:gradFill>
              <a:gsLst>
                <a:gs pos="0">
                  <a:srgbClr val="6AE70E">
                    <a:alpha val="100000"/>
                  </a:srgbClr>
                </a:gs>
                <a:gs pos="50000">
                  <a:srgbClr val="08FDED">
                    <a:alpha val="100000"/>
                  </a:srgbClr>
                </a:gs>
                <a:gs pos="100000">
                  <a:srgbClr val="0072ED">
                    <a:alpha val="100000"/>
                  </a:srgbClr>
                </a:gs>
              </a:gsLst>
              <a:lin ang="18900000"/>
            </a:gradFill>
            <a:prstDash val="solid"/>
            <a:headEnd type="none" w="sm" len="sm"/>
            <a:tailEnd type="none" w="sm" len="sm"/>
          </a:ln>
        </p:spPr>
        <p:txBody>
          <a:bodyPr/>
          <a:lstStyle/>
          <a:p>
            <a:endParaRPr lang="en-GB"/>
          </a:p>
        </p:txBody>
      </p:sp>
      <p:sp>
        <p:nvSpPr>
          <p:cNvPr id="5" name="Freeform 5"/>
          <p:cNvSpPr/>
          <p:nvPr/>
        </p:nvSpPr>
        <p:spPr>
          <a:xfrm>
            <a:off x="7280360" y="8750577"/>
            <a:ext cx="3860629" cy="1488798"/>
          </a:xfrm>
          <a:custGeom>
            <a:avLst/>
            <a:gdLst/>
            <a:ahLst/>
            <a:cxnLst/>
            <a:rect l="l" t="t" r="r" b="b"/>
            <a:pathLst>
              <a:path w="3860629" h="1488798">
                <a:moveTo>
                  <a:pt x="0" y="0"/>
                </a:moveTo>
                <a:lnTo>
                  <a:pt x="3860630" y="0"/>
                </a:lnTo>
                <a:lnTo>
                  <a:pt x="3860630" y="1488798"/>
                </a:lnTo>
                <a:lnTo>
                  <a:pt x="0" y="1488798"/>
                </a:lnTo>
                <a:lnTo>
                  <a:pt x="0" y="0"/>
                </a:lnTo>
                <a:close/>
              </a:path>
            </a:pathLst>
          </a:custGeom>
          <a:blipFill>
            <a:blip r:embed="rId2"/>
            <a:stretch>
              <a:fillRect t="-73153" b="-86158"/>
            </a:stretch>
          </a:blipFill>
        </p:spPr>
        <p:txBody>
          <a:bodyPr/>
          <a:lstStyle/>
          <a:p>
            <a:endParaRPr lang="en-GB"/>
          </a:p>
        </p:txBody>
      </p:sp>
      <p:sp>
        <p:nvSpPr>
          <p:cNvPr id="6" name="TextBox 6"/>
          <p:cNvSpPr txBox="1"/>
          <p:nvPr/>
        </p:nvSpPr>
        <p:spPr>
          <a:xfrm>
            <a:off x="1042088" y="1295400"/>
            <a:ext cx="16337173" cy="5099685"/>
          </a:xfrm>
          <a:prstGeom prst="rect">
            <a:avLst/>
          </a:prstGeom>
        </p:spPr>
        <p:txBody>
          <a:bodyPr lIns="0" tIns="0" rIns="0" bIns="0" rtlCol="0" anchor="t">
            <a:spAutoFit/>
          </a:bodyPr>
          <a:lstStyle/>
          <a:p>
            <a:pPr algn="l">
              <a:lnSpc>
                <a:spcPts val="7920"/>
              </a:lnSpc>
            </a:pPr>
            <a:r>
              <a:rPr lang="en-US" sz="9000">
                <a:solidFill>
                  <a:srgbClr val="FDFAFD"/>
                </a:solidFill>
                <a:latin typeface="Fiona"/>
                <a:ea typeface="Fiona"/>
                <a:cs typeface="Fiona"/>
                <a:sym typeface="Fiona"/>
              </a:rPr>
              <a:t>I said, I shall not see the Lord</a:t>
            </a:r>
          </a:p>
          <a:p>
            <a:pPr algn="l">
              <a:lnSpc>
                <a:spcPts val="7920"/>
              </a:lnSpc>
            </a:pPr>
            <a:r>
              <a:rPr lang="en-US" sz="9000">
                <a:solidFill>
                  <a:srgbClr val="FDFAFD"/>
                </a:solidFill>
                <a:latin typeface="Fiona"/>
                <a:ea typeface="Fiona"/>
                <a:cs typeface="Fiona"/>
                <a:sym typeface="Fiona"/>
              </a:rPr>
              <a:t>in the land of the living;</a:t>
            </a:r>
          </a:p>
          <a:p>
            <a:pPr algn="l">
              <a:lnSpc>
                <a:spcPts val="7920"/>
              </a:lnSpc>
            </a:pPr>
            <a:r>
              <a:rPr lang="en-US" sz="9000">
                <a:solidFill>
                  <a:srgbClr val="FDFAFD"/>
                </a:solidFill>
                <a:latin typeface="Fiona"/>
                <a:ea typeface="Fiona"/>
                <a:cs typeface="Fiona"/>
                <a:sym typeface="Fiona"/>
              </a:rPr>
              <a:t>I shall look upon man no more</a:t>
            </a:r>
          </a:p>
          <a:p>
            <a:pPr algn="l">
              <a:lnSpc>
                <a:spcPts val="7920"/>
              </a:lnSpc>
            </a:pPr>
            <a:r>
              <a:rPr lang="en-US" sz="9000">
                <a:solidFill>
                  <a:srgbClr val="FDFAFD"/>
                </a:solidFill>
                <a:latin typeface="Fiona"/>
                <a:ea typeface="Fiona"/>
                <a:cs typeface="Fiona"/>
                <a:sym typeface="Fiona"/>
              </a:rPr>
              <a:t>among the inhabitants of the world.</a:t>
            </a:r>
          </a:p>
          <a:p>
            <a:pPr algn="l">
              <a:lnSpc>
                <a:spcPts val="7920"/>
              </a:lnSpc>
            </a:pPr>
            <a:endParaRPr lang="en-US" sz="9000">
              <a:solidFill>
                <a:srgbClr val="FDFAFD"/>
              </a:solidFill>
              <a:latin typeface="Fiona"/>
              <a:ea typeface="Fiona"/>
              <a:cs typeface="Fiona"/>
              <a:sym typeface="Fiona"/>
            </a:endParaRPr>
          </a:p>
        </p:txBody>
      </p:sp>
      <p:sp>
        <p:nvSpPr>
          <p:cNvPr id="7" name="Freeform 7"/>
          <p:cNvSpPr/>
          <p:nvPr/>
        </p:nvSpPr>
        <p:spPr>
          <a:xfrm>
            <a:off x="16516979" y="7735697"/>
            <a:ext cx="1264002" cy="1719730"/>
          </a:xfrm>
          <a:custGeom>
            <a:avLst/>
            <a:gdLst/>
            <a:ahLst/>
            <a:cxnLst/>
            <a:rect l="l" t="t" r="r" b="b"/>
            <a:pathLst>
              <a:path w="1264002" h="1719730">
                <a:moveTo>
                  <a:pt x="0" y="0"/>
                </a:moveTo>
                <a:lnTo>
                  <a:pt x="1264002" y="0"/>
                </a:lnTo>
                <a:lnTo>
                  <a:pt x="1264002" y="1719730"/>
                </a:lnTo>
                <a:lnTo>
                  <a:pt x="0" y="1719730"/>
                </a:lnTo>
                <a:lnTo>
                  <a:pt x="0" y="0"/>
                </a:lnTo>
                <a:close/>
              </a:path>
            </a:pathLst>
          </a:custGeom>
          <a:blipFill>
            <a:blip r:embed="rId3"/>
            <a:stretch>
              <a:fillRect/>
            </a:stretch>
          </a:blipFill>
        </p:spPr>
        <p:txBody>
          <a:bodyPr/>
          <a:lstStyle/>
          <a:p>
            <a:endParaRPr lang="en-GB"/>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142143"/>
        </a:solidFill>
        <a:effectLst/>
      </p:bgPr>
    </p:bg>
    <p:spTree>
      <p:nvGrpSpPr>
        <p:cNvPr id="1" name=""/>
        <p:cNvGrpSpPr/>
        <p:nvPr/>
      </p:nvGrpSpPr>
      <p:grpSpPr>
        <a:xfrm>
          <a:off x="0" y="0"/>
          <a:ext cx="0" cy="0"/>
          <a:chOff x="0" y="0"/>
          <a:chExt cx="0" cy="0"/>
        </a:xfrm>
      </p:grpSpPr>
      <p:sp>
        <p:nvSpPr>
          <p:cNvPr id="2" name="Freeform 2"/>
          <p:cNvSpPr/>
          <p:nvPr/>
        </p:nvSpPr>
        <p:spPr>
          <a:xfrm>
            <a:off x="588317" y="763537"/>
            <a:ext cx="6618009" cy="8775589"/>
          </a:xfrm>
          <a:custGeom>
            <a:avLst/>
            <a:gdLst/>
            <a:ahLst/>
            <a:cxnLst/>
            <a:rect l="l" t="t" r="r" b="b"/>
            <a:pathLst>
              <a:path w="6618009" h="877558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3" name="Freeform 3"/>
          <p:cNvSpPr/>
          <p:nvPr/>
        </p:nvSpPr>
        <p:spPr>
          <a:xfrm>
            <a:off x="11330423" y="6536448"/>
            <a:ext cx="6514917" cy="2958527"/>
          </a:xfrm>
          <a:custGeom>
            <a:avLst/>
            <a:gdLst/>
            <a:ahLst/>
            <a:cxnLst/>
            <a:rect l="l" t="t" r="r" b="b"/>
            <a:pathLst>
              <a:path w="6514917" h="2958527">
                <a:moveTo>
                  <a:pt x="0" y="2958527"/>
                </a:moveTo>
                <a:lnTo>
                  <a:pt x="6191067" y="2958527"/>
                </a:lnTo>
                <a:cubicBezTo>
                  <a:pt x="6369924" y="2958527"/>
                  <a:pt x="6514917" y="2813535"/>
                  <a:pt x="6514917" y="2634677"/>
                </a:cubicBezTo>
                <a:lnTo>
                  <a:pt x="6514917" y="0"/>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4" name="Freeform 4"/>
          <p:cNvSpPr/>
          <p:nvPr/>
        </p:nvSpPr>
        <p:spPr>
          <a:xfrm>
            <a:off x="5847426" y="763537"/>
            <a:ext cx="11988509" cy="5270473"/>
          </a:xfrm>
          <a:custGeom>
            <a:avLst/>
            <a:gdLst/>
            <a:ahLst/>
            <a:cxnLst/>
            <a:rect l="l" t="t" r="r" b="b"/>
            <a:pathLst>
              <a:path w="11988509" h="5270473">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w="47625" cap="flat">
            <a:gradFill>
              <a:gsLst>
                <a:gs pos="0">
                  <a:srgbClr val="6AE70E">
                    <a:alpha val="100000"/>
                  </a:srgbClr>
                </a:gs>
                <a:gs pos="50000">
                  <a:srgbClr val="08FDED">
                    <a:alpha val="100000"/>
                  </a:srgbClr>
                </a:gs>
                <a:gs pos="100000">
                  <a:srgbClr val="0072ED">
                    <a:alpha val="100000"/>
                  </a:srgbClr>
                </a:gs>
              </a:gsLst>
              <a:lin ang="18900000"/>
            </a:gradFill>
            <a:prstDash val="solid"/>
            <a:headEnd type="none" w="sm" len="sm"/>
            <a:tailEnd type="none" w="sm" len="sm"/>
          </a:ln>
        </p:spPr>
        <p:txBody>
          <a:bodyPr/>
          <a:lstStyle/>
          <a:p>
            <a:endParaRPr lang="en-GB"/>
          </a:p>
        </p:txBody>
      </p:sp>
      <p:sp>
        <p:nvSpPr>
          <p:cNvPr id="5" name="Freeform 5"/>
          <p:cNvSpPr/>
          <p:nvPr/>
        </p:nvSpPr>
        <p:spPr>
          <a:xfrm>
            <a:off x="7280360" y="8750577"/>
            <a:ext cx="3860629" cy="1488798"/>
          </a:xfrm>
          <a:custGeom>
            <a:avLst/>
            <a:gdLst/>
            <a:ahLst/>
            <a:cxnLst/>
            <a:rect l="l" t="t" r="r" b="b"/>
            <a:pathLst>
              <a:path w="3860629" h="1488798">
                <a:moveTo>
                  <a:pt x="0" y="0"/>
                </a:moveTo>
                <a:lnTo>
                  <a:pt x="3860630" y="0"/>
                </a:lnTo>
                <a:lnTo>
                  <a:pt x="3860630" y="1488798"/>
                </a:lnTo>
                <a:lnTo>
                  <a:pt x="0" y="1488798"/>
                </a:lnTo>
                <a:lnTo>
                  <a:pt x="0" y="0"/>
                </a:lnTo>
                <a:close/>
              </a:path>
            </a:pathLst>
          </a:custGeom>
          <a:blipFill>
            <a:blip r:embed="rId2"/>
            <a:stretch>
              <a:fillRect t="-73153" b="-86158"/>
            </a:stretch>
          </a:blipFill>
        </p:spPr>
        <p:txBody>
          <a:bodyPr/>
          <a:lstStyle/>
          <a:p>
            <a:endParaRPr lang="en-GB"/>
          </a:p>
        </p:txBody>
      </p:sp>
      <p:sp>
        <p:nvSpPr>
          <p:cNvPr id="6" name="TextBox 6"/>
          <p:cNvSpPr txBox="1"/>
          <p:nvPr/>
        </p:nvSpPr>
        <p:spPr>
          <a:xfrm>
            <a:off x="1042088" y="1439067"/>
            <a:ext cx="16337173" cy="6099810"/>
          </a:xfrm>
          <a:prstGeom prst="rect">
            <a:avLst/>
          </a:prstGeom>
        </p:spPr>
        <p:txBody>
          <a:bodyPr lIns="0" tIns="0" rIns="0" bIns="0" rtlCol="0" anchor="t">
            <a:spAutoFit/>
          </a:bodyPr>
          <a:lstStyle/>
          <a:p>
            <a:pPr algn="l">
              <a:lnSpc>
                <a:spcPts val="7920"/>
              </a:lnSpc>
            </a:pPr>
            <a:r>
              <a:rPr lang="en-US" sz="9000">
                <a:solidFill>
                  <a:srgbClr val="FDFAFD"/>
                </a:solidFill>
                <a:latin typeface="Fiona"/>
                <a:ea typeface="Fiona"/>
                <a:cs typeface="Fiona"/>
                <a:sym typeface="Fiona"/>
              </a:rPr>
              <a:t>My dwelling is plucked up and removed from me</a:t>
            </a:r>
          </a:p>
          <a:p>
            <a:pPr algn="l">
              <a:lnSpc>
                <a:spcPts val="7920"/>
              </a:lnSpc>
            </a:pPr>
            <a:r>
              <a:rPr lang="en-US" sz="9000">
                <a:solidFill>
                  <a:srgbClr val="FDFAFD"/>
                </a:solidFill>
                <a:latin typeface="Fiona"/>
                <a:ea typeface="Fiona"/>
                <a:cs typeface="Fiona"/>
                <a:sym typeface="Fiona"/>
              </a:rPr>
              <a:t>like a shepherd’s tent;</a:t>
            </a:r>
          </a:p>
          <a:p>
            <a:pPr algn="l">
              <a:lnSpc>
                <a:spcPts val="7920"/>
              </a:lnSpc>
            </a:pPr>
            <a:r>
              <a:rPr lang="en-US" sz="9000">
                <a:solidFill>
                  <a:srgbClr val="FDFAFD"/>
                </a:solidFill>
                <a:latin typeface="Fiona"/>
                <a:ea typeface="Fiona"/>
                <a:cs typeface="Fiona"/>
                <a:sym typeface="Fiona"/>
              </a:rPr>
              <a:t>like a weaver I have rolled up my life;</a:t>
            </a:r>
          </a:p>
          <a:p>
            <a:pPr marL="0" lvl="0" indent="0" algn="l">
              <a:lnSpc>
                <a:spcPts val="7920"/>
              </a:lnSpc>
              <a:spcBef>
                <a:spcPct val="0"/>
              </a:spcBef>
            </a:pPr>
            <a:r>
              <a:rPr lang="en-US" sz="9000">
                <a:solidFill>
                  <a:srgbClr val="FDFAFD"/>
                </a:solidFill>
                <a:latin typeface="Fiona"/>
                <a:ea typeface="Fiona"/>
                <a:cs typeface="Fiona"/>
                <a:sym typeface="Fiona"/>
              </a:rPr>
              <a:t>he cuts me off from the loom.</a:t>
            </a:r>
          </a:p>
          <a:p>
            <a:pPr marL="0" lvl="0" indent="0" algn="l">
              <a:lnSpc>
                <a:spcPts val="7920"/>
              </a:lnSpc>
              <a:spcBef>
                <a:spcPct val="0"/>
              </a:spcBef>
            </a:pPr>
            <a:endParaRPr lang="en-US" sz="9000">
              <a:solidFill>
                <a:srgbClr val="FDFAFD"/>
              </a:solidFill>
              <a:latin typeface="Fiona"/>
              <a:ea typeface="Fiona"/>
              <a:cs typeface="Fiona"/>
              <a:sym typeface="Fiona"/>
            </a:endParaRPr>
          </a:p>
        </p:txBody>
      </p:sp>
      <p:sp>
        <p:nvSpPr>
          <p:cNvPr id="7" name="Freeform 7"/>
          <p:cNvSpPr/>
          <p:nvPr/>
        </p:nvSpPr>
        <p:spPr>
          <a:xfrm>
            <a:off x="16576876" y="7549967"/>
            <a:ext cx="1118380" cy="1945008"/>
          </a:xfrm>
          <a:custGeom>
            <a:avLst/>
            <a:gdLst/>
            <a:ahLst/>
            <a:cxnLst/>
            <a:rect l="l" t="t" r="r" b="b"/>
            <a:pathLst>
              <a:path w="1118380" h="1945008">
                <a:moveTo>
                  <a:pt x="0" y="0"/>
                </a:moveTo>
                <a:lnTo>
                  <a:pt x="1118380" y="0"/>
                </a:lnTo>
                <a:lnTo>
                  <a:pt x="1118380" y="1945009"/>
                </a:lnTo>
                <a:lnTo>
                  <a:pt x="0" y="1945009"/>
                </a:lnTo>
                <a:lnTo>
                  <a:pt x="0" y="0"/>
                </a:lnTo>
                <a:close/>
              </a:path>
            </a:pathLst>
          </a:custGeom>
          <a:blipFill>
            <a:blip r:embed="rId3"/>
            <a:stretch>
              <a:fillRect/>
            </a:stretch>
          </a:blipFill>
        </p:spPr>
        <p:txBody>
          <a:bodyPr/>
          <a:lstStyle/>
          <a:p>
            <a:endParaRPr lang="en-GB"/>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142143"/>
        </a:solidFill>
        <a:effectLst/>
      </p:bgPr>
    </p:bg>
    <p:spTree>
      <p:nvGrpSpPr>
        <p:cNvPr id="1" name=""/>
        <p:cNvGrpSpPr/>
        <p:nvPr/>
      </p:nvGrpSpPr>
      <p:grpSpPr>
        <a:xfrm>
          <a:off x="0" y="0"/>
          <a:ext cx="0" cy="0"/>
          <a:chOff x="0" y="0"/>
          <a:chExt cx="0" cy="0"/>
        </a:xfrm>
      </p:grpSpPr>
      <p:sp>
        <p:nvSpPr>
          <p:cNvPr id="2" name="Freeform 2"/>
          <p:cNvSpPr/>
          <p:nvPr/>
        </p:nvSpPr>
        <p:spPr>
          <a:xfrm>
            <a:off x="588317" y="763537"/>
            <a:ext cx="6618009" cy="8775589"/>
          </a:xfrm>
          <a:custGeom>
            <a:avLst/>
            <a:gdLst/>
            <a:ahLst/>
            <a:cxnLst/>
            <a:rect l="l" t="t" r="r" b="b"/>
            <a:pathLst>
              <a:path w="6618009" h="877558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3" name="Freeform 3"/>
          <p:cNvSpPr/>
          <p:nvPr/>
        </p:nvSpPr>
        <p:spPr>
          <a:xfrm>
            <a:off x="11330423" y="6536448"/>
            <a:ext cx="6514917" cy="2958527"/>
          </a:xfrm>
          <a:custGeom>
            <a:avLst/>
            <a:gdLst/>
            <a:ahLst/>
            <a:cxnLst/>
            <a:rect l="l" t="t" r="r" b="b"/>
            <a:pathLst>
              <a:path w="6514917" h="2958527">
                <a:moveTo>
                  <a:pt x="0" y="2958527"/>
                </a:moveTo>
                <a:lnTo>
                  <a:pt x="6191067" y="2958527"/>
                </a:lnTo>
                <a:cubicBezTo>
                  <a:pt x="6369924" y="2958527"/>
                  <a:pt x="6514917" y="2813535"/>
                  <a:pt x="6514917" y="2634677"/>
                </a:cubicBezTo>
                <a:lnTo>
                  <a:pt x="6514917" y="0"/>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4" name="Freeform 4"/>
          <p:cNvSpPr/>
          <p:nvPr/>
        </p:nvSpPr>
        <p:spPr>
          <a:xfrm>
            <a:off x="5847426" y="763537"/>
            <a:ext cx="11988509" cy="5270473"/>
          </a:xfrm>
          <a:custGeom>
            <a:avLst/>
            <a:gdLst/>
            <a:ahLst/>
            <a:cxnLst/>
            <a:rect l="l" t="t" r="r" b="b"/>
            <a:pathLst>
              <a:path w="11988509" h="5270473">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w="47625" cap="flat">
            <a:gradFill>
              <a:gsLst>
                <a:gs pos="0">
                  <a:srgbClr val="6AE70E">
                    <a:alpha val="100000"/>
                  </a:srgbClr>
                </a:gs>
                <a:gs pos="50000">
                  <a:srgbClr val="08FDED">
                    <a:alpha val="100000"/>
                  </a:srgbClr>
                </a:gs>
                <a:gs pos="100000">
                  <a:srgbClr val="0072ED">
                    <a:alpha val="100000"/>
                  </a:srgbClr>
                </a:gs>
              </a:gsLst>
              <a:lin ang="18900000"/>
            </a:gradFill>
            <a:prstDash val="solid"/>
            <a:headEnd type="none" w="sm" len="sm"/>
            <a:tailEnd type="none" w="sm" len="sm"/>
          </a:ln>
        </p:spPr>
        <p:txBody>
          <a:bodyPr/>
          <a:lstStyle/>
          <a:p>
            <a:endParaRPr lang="en-GB"/>
          </a:p>
        </p:txBody>
      </p:sp>
      <p:sp>
        <p:nvSpPr>
          <p:cNvPr id="5" name="Freeform 5"/>
          <p:cNvSpPr/>
          <p:nvPr/>
        </p:nvSpPr>
        <p:spPr>
          <a:xfrm>
            <a:off x="7280360" y="8750577"/>
            <a:ext cx="3860629" cy="1488798"/>
          </a:xfrm>
          <a:custGeom>
            <a:avLst/>
            <a:gdLst/>
            <a:ahLst/>
            <a:cxnLst/>
            <a:rect l="l" t="t" r="r" b="b"/>
            <a:pathLst>
              <a:path w="3860629" h="1488798">
                <a:moveTo>
                  <a:pt x="0" y="0"/>
                </a:moveTo>
                <a:lnTo>
                  <a:pt x="3860630" y="0"/>
                </a:lnTo>
                <a:lnTo>
                  <a:pt x="3860630" y="1488798"/>
                </a:lnTo>
                <a:lnTo>
                  <a:pt x="0" y="1488798"/>
                </a:lnTo>
                <a:lnTo>
                  <a:pt x="0" y="0"/>
                </a:lnTo>
                <a:close/>
              </a:path>
            </a:pathLst>
          </a:custGeom>
          <a:blipFill>
            <a:blip r:embed="rId2"/>
            <a:stretch>
              <a:fillRect t="-73153" b="-86158"/>
            </a:stretch>
          </a:blipFill>
        </p:spPr>
        <p:txBody>
          <a:bodyPr/>
          <a:lstStyle/>
          <a:p>
            <a:endParaRPr lang="en-GB"/>
          </a:p>
        </p:txBody>
      </p:sp>
      <p:sp>
        <p:nvSpPr>
          <p:cNvPr id="6" name="TextBox 6"/>
          <p:cNvSpPr txBox="1"/>
          <p:nvPr/>
        </p:nvSpPr>
        <p:spPr>
          <a:xfrm>
            <a:off x="1042088" y="1295400"/>
            <a:ext cx="16337173" cy="5099685"/>
          </a:xfrm>
          <a:prstGeom prst="rect">
            <a:avLst/>
          </a:prstGeom>
        </p:spPr>
        <p:txBody>
          <a:bodyPr lIns="0" tIns="0" rIns="0" bIns="0" rtlCol="0" anchor="t">
            <a:spAutoFit/>
          </a:bodyPr>
          <a:lstStyle/>
          <a:p>
            <a:pPr algn="l">
              <a:lnSpc>
                <a:spcPts val="7920"/>
              </a:lnSpc>
            </a:pPr>
            <a:r>
              <a:rPr lang="en-US" sz="9000">
                <a:solidFill>
                  <a:srgbClr val="FDFAFD"/>
                </a:solidFill>
                <a:latin typeface="Fiona"/>
                <a:ea typeface="Fiona"/>
                <a:cs typeface="Fiona"/>
                <a:sym typeface="Fiona"/>
              </a:rPr>
              <a:t>From day to night you bring me to an end;</a:t>
            </a:r>
          </a:p>
          <a:p>
            <a:pPr algn="l">
              <a:lnSpc>
                <a:spcPts val="7920"/>
              </a:lnSpc>
            </a:pPr>
            <a:r>
              <a:rPr lang="en-US" sz="9000">
                <a:solidFill>
                  <a:srgbClr val="FDFAFD"/>
                </a:solidFill>
                <a:latin typeface="Fiona"/>
                <a:ea typeface="Fiona"/>
                <a:cs typeface="Fiona"/>
                <a:sym typeface="Fiona"/>
              </a:rPr>
              <a:t>I cry for help until morning;</a:t>
            </a:r>
          </a:p>
          <a:p>
            <a:pPr algn="l">
              <a:lnSpc>
                <a:spcPts val="7920"/>
              </a:lnSpc>
            </a:pPr>
            <a:r>
              <a:rPr lang="en-US" sz="9000">
                <a:solidFill>
                  <a:srgbClr val="FDFAFD"/>
                </a:solidFill>
                <a:latin typeface="Fiona"/>
                <a:ea typeface="Fiona"/>
                <a:cs typeface="Fiona"/>
                <a:sym typeface="Fiona"/>
              </a:rPr>
              <a:t>like a lion he breaks all my bones;</a:t>
            </a:r>
          </a:p>
          <a:p>
            <a:pPr algn="l">
              <a:lnSpc>
                <a:spcPts val="7920"/>
              </a:lnSpc>
            </a:pPr>
            <a:r>
              <a:rPr lang="en-US" sz="9000">
                <a:solidFill>
                  <a:srgbClr val="FDFAFD"/>
                </a:solidFill>
                <a:latin typeface="Fiona"/>
                <a:ea typeface="Fiona"/>
                <a:cs typeface="Fiona"/>
                <a:sym typeface="Fiona"/>
              </a:rPr>
              <a:t>from day to night you bring me to an end.</a:t>
            </a:r>
          </a:p>
          <a:p>
            <a:pPr algn="l">
              <a:lnSpc>
                <a:spcPts val="7920"/>
              </a:lnSpc>
            </a:pPr>
            <a:endParaRPr lang="en-US" sz="9000">
              <a:solidFill>
                <a:srgbClr val="FDFAFD"/>
              </a:solidFill>
              <a:latin typeface="Fiona"/>
              <a:ea typeface="Fiona"/>
              <a:cs typeface="Fiona"/>
              <a:sym typeface="Fiona"/>
            </a:endParaRPr>
          </a:p>
        </p:txBody>
      </p:sp>
      <p:sp>
        <p:nvSpPr>
          <p:cNvPr id="7" name="Freeform 7"/>
          <p:cNvSpPr/>
          <p:nvPr/>
        </p:nvSpPr>
        <p:spPr>
          <a:xfrm>
            <a:off x="16516979" y="7735697"/>
            <a:ext cx="1264002" cy="1719730"/>
          </a:xfrm>
          <a:custGeom>
            <a:avLst/>
            <a:gdLst/>
            <a:ahLst/>
            <a:cxnLst/>
            <a:rect l="l" t="t" r="r" b="b"/>
            <a:pathLst>
              <a:path w="1264002" h="1719730">
                <a:moveTo>
                  <a:pt x="0" y="0"/>
                </a:moveTo>
                <a:lnTo>
                  <a:pt x="1264002" y="0"/>
                </a:lnTo>
                <a:lnTo>
                  <a:pt x="1264002" y="1719730"/>
                </a:lnTo>
                <a:lnTo>
                  <a:pt x="0" y="1719730"/>
                </a:lnTo>
                <a:lnTo>
                  <a:pt x="0" y="0"/>
                </a:lnTo>
                <a:close/>
              </a:path>
            </a:pathLst>
          </a:custGeom>
          <a:blipFill>
            <a:blip r:embed="rId3"/>
            <a:stretch>
              <a:fillRect/>
            </a:stretch>
          </a:blipFill>
        </p:spPr>
        <p:txBody>
          <a:bodyPr/>
          <a:lstStyle/>
          <a:p>
            <a:endParaRPr lang="en-GB"/>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142143"/>
        </a:solidFill>
        <a:effectLst/>
      </p:bgPr>
    </p:bg>
    <p:spTree>
      <p:nvGrpSpPr>
        <p:cNvPr id="1" name=""/>
        <p:cNvGrpSpPr/>
        <p:nvPr/>
      </p:nvGrpSpPr>
      <p:grpSpPr>
        <a:xfrm>
          <a:off x="0" y="0"/>
          <a:ext cx="0" cy="0"/>
          <a:chOff x="0" y="0"/>
          <a:chExt cx="0" cy="0"/>
        </a:xfrm>
      </p:grpSpPr>
      <p:sp>
        <p:nvSpPr>
          <p:cNvPr id="2" name="Freeform 2"/>
          <p:cNvSpPr/>
          <p:nvPr/>
        </p:nvSpPr>
        <p:spPr>
          <a:xfrm>
            <a:off x="588317" y="763537"/>
            <a:ext cx="6618009" cy="8775589"/>
          </a:xfrm>
          <a:custGeom>
            <a:avLst/>
            <a:gdLst/>
            <a:ahLst/>
            <a:cxnLst/>
            <a:rect l="l" t="t" r="r" b="b"/>
            <a:pathLst>
              <a:path w="6618009" h="877558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3" name="Freeform 3"/>
          <p:cNvSpPr/>
          <p:nvPr/>
        </p:nvSpPr>
        <p:spPr>
          <a:xfrm>
            <a:off x="11330423" y="6536448"/>
            <a:ext cx="6514917" cy="2958527"/>
          </a:xfrm>
          <a:custGeom>
            <a:avLst/>
            <a:gdLst/>
            <a:ahLst/>
            <a:cxnLst/>
            <a:rect l="l" t="t" r="r" b="b"/>
            <a:pathLst>
              <a:path w="6514917" h="2958527">
                <a:moveTo>
                  <a:pt x="0" y="2958527"/>
                </a:moveTo>
                <a:lnTo>
                  <a:pt x="6191067" y="2958527"/>
                </a:lnTo>
                <a:cubicBezTo>
                  <a:pt x="6369924" y="2958527"/>
                  <a:pt x="6514917" y="2813535"/>
                  <a:pt x="6514917" y="2634677"/>
                </a:cubicBezTo>
                <a:lnTo>
                  <a:pt x="6514917" y="0"/>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4" name="Freeform 4"/>
          <p:cNvSpPr/>
          <p:nvPr/>
        </p:nvSpPr>
        <p:spPr>
          <a:xfrm>
            <a:off x="5847426" y="763537"/>
            <a:ext cx="11988509" cy="5270473"/>
          </a:xfrm>
          <a:custGeom>
            <a:avLst/>
            <a:gdLst/>
            <a:ahLst/>
            <a:cxnLst/>
            <a:rect l="l" t="t" r="r" b="b"/>
            <a:pathLst>
              <a:path w="11988509" h="5270473">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w="47625" cap="flat">
            <a:gradFill>
              <a:gsLst>
                <a:gs pos="0">
                  <a:srgbClr val="6AE70E">
                    <a:alpha val="100000"/>
                  </a:srgbClr>
                </a:gs>
                <a:gs pos="50000">
                  <a:srgbClr val="08FDED">
                    <a:alpha val="100000"/>
                  </a:srgbClr>
                </a:gs>
                <a:gs pos="100000">
                  <a:srgbClr val="0072ED">
                    <a:alpha val="100000"/>
                  </a:srgbClr>
                </a:gs>
              </a:gsLst>
              <a:lin ang="18900000"/>
            </a:gradFill>
            <a:prstDash val="solid"/>
            <a:headEnd type="none" w="sm" len="sm"/>
            <a:tailEnd type="none" w="sm" len="sm"/>
          </a:ln>
        </p:spPr>
        <p:txBody>
          <a:bodyPr/>
          <a:lstStyle/>
          <a:p>
            <a:endParaRPr lang="en-GB"/>
          </a:p>
        </p:txBody>
      </p:sp>
      <p:sp>
        <p:nvSpPr>
          <p:cNvPr id="5" name="Freeform 5"/>
          <p:cNvSpPr/>
          <p:nvPr/>
        </p:nvSpPr>
        <p:spPr>
          <a:xfrm>
            <a:off x="7280360" y="8750577"/>
            <a:ext cx="3860629" cy="1488798"/>
          </a:xfrm>
          <a:custGeom>
            <a:avLst/>
            <a:gdLst/>
            <a:ahLst/>
            <a:cxnLst/>
            <a:rect l="l" t="t" r="r" b="b"/>
            <a:pathLst>
              <a:path w="3860629" h="1488798">
                <a:moveTo>
                  <a:pt x="0" y="0"/>
                </a:moveTo>
                <a:lnTo>
                  <a:pt x="3860630" y="0"/>
                </a:lnTo>
                <a:lnTo>
                  <a:pt x="3860630" y="1488798"/>
                </a:lnTo>
                <a:lnTo>
                  <a:pt x="0" y="1488798"/>
                </a:lnTo>
                <a:lnTo>
                  <a:pt x="0" y="0"/>
                </a:lnTo>
                <a:close/>
              </a:path>
            </a:pathLst>
          </a:custGeom>
          <a:blipFill>
            <a:blip r:embed="rId2"/>
            <a:stretch>
              <a:fillRect t="-73153" b="-86158"/>
            </a:stretch>
          </a:blipFill>
        </p:spPr>
        <p:txBody>
          <a:bodyPr/>
          <a:lstStyle/>
          <a:p>
            <a:endParaRPr lang="en-GB"/>
          </a:p>
        </p:txBody>
      </p:sp>
      <p:sp>
        <p:nvSpPr>
          <p:cNvPr id="6" name="TextBox 6"/>
          <p:cNvSpPr txBox="1"/>
          <p:nvPr/>
        </p:nvSpPr>
        <p:spPr>
          <a:xfrm>
            <a:off x="1042088" y="1439067"/>
            <a:ext cx="16337173" cy="5099685"/>
          </a:xfrm>
          <a:prstGeom prst="rect">
            <a:avLst/>
          </a:prstGeom>
        </p:spPr>
        <p:txBody>
          <a:bodyPr lIns="0" tIns="0" rIns="0" bIns="0" rtlCol="0" anchor="t">
            <a:spAutoFit/>
          </a:bodyPr>
          <a:lstStyle/>
          <a:p>
            <a:pPr algn="l">
              <a:lnSpc>
                <a:spcPts val="7920"/>
              </a:lnSpc>
            </a:pPr>
            <a:r>
              <a:rPr lang="en-US" sz="9000">
                <a:solidFill>
                  <a:srgbClr val="FDFAFD"/>
                </a:solidFill>
                <a:latin typeface="Fiona"/>
                <a:ea typeface="Fiona"/>
                <a:cs typeface="Fiona"/>
                <a:sym typeface="Fiona"/>
              </a:rPr>
              <a:t>Like a swallow or a crane I clamour,</a:t>
            </a:r>
          </a:p>
          <a:p>
            <a:pPr algn="l">
              <a:lnSpc>
                <a:spcPts val="7920"/>
              </a:lnSpc>
            </a:pPr>
            <a:r>
              <a:rPr lang="en-US" sz="9000">
                <a:solidFill>
                  <a:srgbClr val="FDFAFD"/>
                </a:solidFill>
                <a:latin typeface="Fiona"/>
                <a:ea typeface="Fiona"/>
                <a:cs typeface="Fiona"/>
                <a:sym typeface="Fiona"/>
              </a:rPr>
              <a:t>I moan like a dove.</a:t>
            </a:r>
          </a:p>
          <a:p>
            <a:pPr algn="l">
              <a:lnSpc>
                <a:spcPts val="7920"/>
              </a:lnSpc>
            </a:pPr>
            <a:r>
              <a:rPr lang="en-US" sz="9000">
                <a:solidFill>
                  <a:srgbClr val="FDFAFD"/>
                </a:solidFill>
                <a:latin typeface="Fiona"/>
                <a:ea typeface="Fiona"/>
                <a:cs typeface="Fiona"/>
                <a:sym typeface="Fiona"/>
              </a:rPr>
              <a:t>My eyes are weary with looking upward.</a:t>
            </a:r>
          </a:p>
          <a:p>
            <a:pPr marL="0" lvl="0" indent="0" algn="l">
              <a:lnSpc>
                <a:spcPts val="7920"/>
              </a:lnSpc>
              <a:spcBef>
                <a:spcPct val="0"/>
              </a:spcBef>
            </a:pPr>
            <a:r>
              <a:rPr lang="en-US" sz="9000">
                <a:solidFill>
                  <a:srgbClr val="FDFAFD"/>
                </a:solidFill>
                <a:latin typeface="Fiona"/>
                <a:ea typeface="Fiona"/>
                <a:cs typeface="Fiona"/>
                <a:sym typeface="Fiona"/>
              </a:rPr>
              <a:t>O Lord, I am oppressed; be my security.</a:t>
            </a:r>
          </a:p>
          <a:p>
            <a:pPr marL="0" lvl="0" indent="0" algn="l">
              <a:lnSpc>
                <a:spcPts val="7920"/>
              </a:lnSpc>
              <a:spcBef>
                <a:spcPct val="0"/>
              </a:spcBef>
            </a:pPr>
            <a:endParaRPr lang="en-US" sz="9000">
              <a:solidFill>
                <a:srgbClr val="FDFAFD"/>
              </a:solidFill>
              <a:latin typeface="Fiona"/>
              <a:ea typeface="Fiona"/>
              <a:cs typeface="Fiona"/>
              <a:sym typeface="Fiona"/>
            </a:endParaRPr>
          </a:p>
        </p:txBody>
      </p:sp>
      <p:sp>
        <p:nvSpPr>
          <p:cNvPr id="7" name="Freeform 7"/>
          <p:cNvSpPr/>
          <p:nvPr/>
        </p:nvSpPr>
        <p:spPr>
          <a:xfrm>
            <a:off x="16576876" y="7549967"/>
            <a:ext cx="1118380" cy="1945008"/>
          </a:xfrm>
          <a:custGeom>
            <a:avLst/>
            <a:gdLst/>
            <a:ahLst/>
            <a:cxnLst/>
            <a:rect l="l" t="t" r="r" b="b"/>
            <a:pathLst>
              <a:path w="1118380" h="1945008">
                <a:moveTo>
                  <a:pt x="0" y="0"/>
                </a:moveTo>
                <a:lnTo>
                  <a:pt x="1118380" y="0"/>
                </a:lnTo>
                <a:lnTo>
                  <a:pt x="1118380" y="1945009"/>
                </a:lnTo>
                <a:lnTo>
                  <a:pt x="0" y="1945009"/>
                </a:lnTo>
                <a:lnTo>
                  <a:pt x="0" y="0"/>
                </a:lnTo>
                <a:close/>
              </a:path>
            </a:pathLst>
          </a:custGeom>
          <a:blipFill>
            <a:blip r:embed="rId3"/>
            <a:stretch>
              <a:fillRect/>
            </a:stretch>
          </a:blipFill>
        </p:spPr>
        <p:txBody>
          <a:bodyPr/>
          <a:lstStyle/>
          <a:p>
            <a:endParaRPr lang="en-GB"/>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142143"/>
        </a:solidFill>
        <a:effectLst/>
      </p:bgPr>
    </p:bg>
    <p:spTree>
      <p:nvGrpSpPr>
        <p:cNvPr id="1" name=""/>
        <p:cNvGrpSpPr/>
        <p:nvPr/>
      </p:nvGrpSpPr>
      <p:grpSpPr>
        <a:xfrm>
          <a:off x="0" y="0"/>
          <a:ext cx="0" cy="0"/>
          <a:chOff x="0" y="0"/>
          <a:chExt cx="0" cy="0"/>
        </a:xfrm>
      </p:grpSpPr>
      <p:sp>
        <p:nvSpPr>
          <p:cNvPr id="2" name="Freeform 2"/>
          <p:cNvSpPr/>
          <p:nvPr/>
        </p:nvSpPr>
        <p:spPr>
          <a:xfrm>
            <a:off x="588317" y="763537"/>
            <a:ext cx="6618009" cy="8775589"/>
          </a:xfrm>
          <a:custGeom>
            <a:avLst/>
            <a:gdLst/>
            <a:ahLst/>
            <a:cxnLst/>
            <a:rect l="l" t="t" r="r" b="b"/>
            <a:pathLst>
              <a:path w="6618009" h="877558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3" name="Freeform 3"/>
          <p:cNvSpPr/>
          <p:nvPr/>
        </p:nvSpPr>
        <p:spPr>
          <a:xfrm>
            <a:off x="11330423" y="6536448"/>
            <a:ext cx="6514917" cy="2958527"/>
          </a:xfrm>
          <a:custGeom>
            <a:avLst/>
            <a:gdLst/>
            <a:ahLst/>
            <a:cxnLst/>
            <a:rect l="l" t="t" r="r" b="b"/>
            <a:pathLst>
              <a:path w="6514917" h="2958527">
                <a:moveTo>
                  <a:pt x="0" y="2958527"/>
                </a:moveTo>
                <a:lnTo>
                  <a:pt x="6191067" y="2958527"/>
                </a:lnTo>
                <a:cubicBezTo>
                  <a:pt x="6369924" y="2958527"/>
                  <a:pt x="6514917" y="2813535"/>
                  <a:pt x="6514917" y="2634677"/>
                </a:cubicBezTo>
                <a:lnTo>
                  <a:pt x="6514917" y="0"/>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4" name="Freeform 4"/>
          <p:cNvSpPr/>
          <p:nvPr/>
        </p:nvSpPr>
        <p:spPr>
          <a:xfrm>
            <a:off x="5847426" y="763537"/>
            <a:ext cx="11988509" cy="5270473"/>
          </a:xfrm>
          <a:custGeom>
            <a:avLst/>
            <a:gdLst/>
            <a:ahLst/>
            <a:cxnLst/>
            <a:rect l="l" t="t" r="r" b="b"/>
            <a:pathLst>
              <a:path w="11988509" h="5270473">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w="47625" cap="flat">
            <a:gradFill>
              <a:gsLst>
                <a:gs pos="0">
                  <a:srgbClr val="6AE70E">
                    <a:alpha val="100000"/>
                  </a:srgbClr>
                </a:gs>
                <a:gs pos="50000">
                  <a:srgbClr val="08FDED">
                    <a:alpha val="100000"/>
                  </a:srgbClr>
                </a:gs>
                <a:gs pos="100000">
                  <a:srgbClr val="0072ED">
                    <a:alpha val="100000"/>
                  </a:srgbClr>
                </a:gs>
              </a:gsLst>
              <a:lin ang="18900000"/>
            </a:gradFill>
            <a:prstDash val="solid"/>
            <a:headEnd type="none" w="sm" len="sm"/>
            <a:tailEnd type="none" w="sm" len="sm"/>
          </a:ln>
        </p:spPr>
        <p:txBody>
          <a:bodyPr/>
          <a:lstStyle/>
          <a:p>
            <a:endParaRPr lang="en-GB"/>
          </a:p>
        </p:txBody>
      </p:sp>
      <p:sp>
        <p:nvSpPr>
          <p:cNvPr id="5" name="Freeform 5"/>
          <p:cNvSpPr/>
          <p:nvPr/>
        </p:nvSpPr>
        <p:spPr>
          <a:xfrm>
            <a:off x="7280360" y="8750577"/>
            <a:ext cx="3860629" cy="1488798"/>
          </a:xfrm>
          <a:custGeom>
            <a:avLst/>
            <a:gdLst/>
            <a:ahLst/>
            <a:cxnLst/>
            <a:rect l="l" t="t" r="r" b="b"/>
            <a:pathLst>
              <a:path w="3860629" h="1488798">
                <a:moveTo>
                  <a:pt x="0" y="0"/>
                </a:moveTo>
                <a:lnTo>
                  <a:pt x="3860630" y="0"/>
                </a:lnTo>
                <a:lnTo>
                  <a:pt x="3860630" y="1488798"/>
                </a:lnTo>
                <a:lnTo>
                  <a:pt x="0" y="1488798"/>
                </a:lnTo>
                <a:lnTo>
                  <a:pt x="0" y="0"/>
                </a:lnTo>
                <a:close/>
              </a:path>
            </a:pathLst>
          </a:custGeom>
          <a:blipFill>
            <a:blip r:embed="rId2"/>
            <a:stretch>
              <a:fillRect t="-73153" b="-86158"/>
            </a:stretch>
          </a:blipFill>
        </p:spPr>
        <p:txBody>
          <a:bodyPr/>
          <a:lstStyle/>
          <a:p>
            <a:endParaRPr lang="en-GB"/>
          </a:p>
        </p:txBody>
      </p:sp>
      <p:sp>
        <p:nvSpPr>
          <p:cNvPr id="6" name="TextBox 6"/>
          <p:cNvSpPr txBox="1"/>
          <p:nvPr/>
        </p:nvSpPr>
        <p:spPr>
          <a:xfrm>
            <a:off x="1042088" y="1295400"/>
            <a:ext cx="16337173" cy="7099935"/>
          </a:xfrm>
          <a:prstGeom prst="rect">
            <a:avLst/>
          </a:prstGeom>
        </p:spPr>
        <p:txBody>
          <a:bodyPr lIns="0" tIns="0" rIns="0" bIns="0" rtlCol="0" anchor="t">
            <a:spAutoFit/>
          </a:bodyPr>
          <a:lstStyle/>
          <a:p>
            <a:pPr algn="l">
              <a:lnSpc>
                <a:spcPts val="7920"/>
              </a:lnSpc>
            </a:pPr>
            <a:r>
              <a:rPr lang="en-US" sz="9000">
                <a:solidFill>
                  <a:srgbClr val="FDFAFD"/>
                </a:solidFill>
                <a:latin typeface="Fiona"/>
                <a:ea typeface="Fiona"/>
                <a:cs typeface="Fiona"/>
                <a:sym typeface="Fiona"/>
              </a:rPr>
              <a:t>Lo, it was for my welfare</a:t>
            </a:r>
          </a:p>
          <a:p>
            <a:pPr algn="l">
              <a:lnSpc>
                <a:spcPts val="7920"/>
              </a:lnSpc>
            </a:pPr>
            <a:r>
              <a:rPr lang="en-US" sz="9000">
                <a:solidFill>
                  <a:srgbClr val="FDFAFD"/>
                </a:solidFill>
                <a:latin typeface="Fiona"/>
                <a:ea typeface="Fiona"/>
                <a:cs typeface="Fiona"/>
                <a:sym typeface="Fiona"/>
              </a:rPr>
              <a:t>that I had great bitterness;</a:t>
            </a:r>
          </a:p>
          <a:p>
            <a:pPr algn="l">
              <a:lnSpc>
                <a:spcPts val="7920"/>
              </a:lnSpc>
            </a:pPr>
            <a:r>
              <a:rPr lang="en-US" sz="9000">
                <a:solidFill>
                  <a:srgbClr val="FDFAFD"/>
                </a:solidFill>
                <a:latin typeface="Fiona"/>
                <a:ea typeface="Fiona"/>
                <a:cs typeface="Fiona"/>
                <a:sym typeface="Fiona"/>
              </a:rPr>
              <a:t>but you have held back my life</a:t>
            </a:r>
          </a:p>
          <a:p>
            <a:pPr algn="l">
              <a:lnSpc>
                <a:spcPts val="7920"/>
              </a:lnSpc>
            </a:pPr>
            <a:r>
              <a:rPr lang="en-US" sz="9000">
                <a:solidFill>
                  <a:srgbClr val="FDFAFD"/>
                </a:solidFill>
                <a:latin typeface="Fiona"/>
                <a:ea typeface="Fiona"/>
                <a:cs typeface="Fiona"/>
                <a:sym typeface="Fiona"/>
              </a:rPr>
              <a:t>from the pit of destruction,</a:t>
            </a:r>
          </a:p>
          <a:p>
            <a:pPr algn="l">
              <a:lnSpc>
                <a:spcPts val="7920"/>
              </a:lnSpc>
            </a:pPr>
            <a:r>
              <a:rPr lang="en-US" sz="9000">
                <a:solidFill>
                  <a:srgbClr val="FDFAFD"/>
                </a:solidFill>
                <a:latin typeface="Fiona"/>
                <a:ea typeface="Fiona"/>
                <a:cs typeface="Fiona"/>
                <a:sym typeface="Fiona"/>
              </a:rPr>
              <a:t>for you have cast all my sins</a:t>
            </a:r>
          </a:p>
          <a:p>
            <a:pPr algn="l">
              <a:lnSpc>
                <a:spcPts val="7920"/>
              </a:lnSpc>
            </a:pPr>
            <a:r>
              <a:rPr lang="en-US" sz="9000">
                <a:solidFill>
                  <a:srgbClr val="FDFAFD"/>
                </a:solidFill>
                <a:latin typeface="Fiona"/>
                <a:ea typeface="Fiona"/>
                <a:cs typeface="Fiona"/>
                <a:sym typeface="Fiona"/>
              </a:rPr>
              <a:t>behind your back.</a:t>
            </a:r>
          </a:p>
          <a:p>
            <a:pPr algn="l">
              <a:lnSpc>
                <a:spcPts val="7920"/>
              </a:lnSpc>
            </a:pPr>
            <a:endParaRPr lang="en-US" sz="9000">
              <a:solidFill>
                <a:srgbClr val="FDFAFD"/>
              </a:solidFill>
              <a:latin typeface="Fiona"/>
              <a:ea typeface="Fiona"/>
              <a:cs typeface="Fiona"/>
              <a:sym typeface="Fiona"/>
            </a:endParaRPr>
          </a:p>
        </p:txBody>
      </p:sp>
      <p:sp>
        <p:nvSpPr>
          <p:cNvPr id="7" name="Freeform 7"/>
          <p:cNvSpPr/>
          <p:nvPr/>
        </p:nvSpPr>
        <p:spPr>
          <a:xfrm>
            <a:off x="16516979" y="7735697"/>
            <a:ext cx="1264002" cy="1719730"/>
          </a:xfrm>
          <a:custGeom>
            <a:avLst/>
            <a:gdLst/>
            <a:ahLst/>
            <a:cxnLst/>
            <a:rect l="l" t="t" r="r" b="b"/>
            <a:pathLst>
              <a:path w="1264002" h="1719730">
                <a:moveTo>
                  <a:pt x="0" y="0"/>
                </a:moveTo>
                <a:lnTo>
                  <a:pt x="1264002" y="0"/>
                </a:lnTo>
                <a:lnTo>
                  <a:pt x="1264002" y="1719730"/>
                </a:lnTo>
                <a:lnTo>
                  <a:pt x="0" y="1719730"/>
                </a:lnTo>
                <a:lnTo>
                  <a:pt x="0" y="0"/>
                </a:lnTo>
                <a:close/>
              </a:path>
            </a:pathLst>
          </a:custGeom>
          <a:blipFill>
            <a:blip r:embed="rId3"/>
            <a:stretch>
              <a:fillRect/>
            </a:stretch>
          </a:blipFill>
        </p:spPr>
        <p:txBody>
          <a:bodyPr/>
          <a:lstStyle/>
          <a:p>
            <a:endParaRPr lang="en-GB"/>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142143"/>
        </a:solidFill>
        <a:effectLst/>
      </p:bgPr>
    </p:bg>
    <p:spTree>
      <p:nvGrpSpPr>
        <p:cNvPr id="1" name=""/>
        <p:cNvGrpSpPr/>
        <p:nvPr/>
      </p:nvGrpSpPr>
      <p:grpSpPr>
        <a:xfrm>
          <a:off x="0" y="0"/>
          <a:ext cx="0" cy="0"/>
          <a:chOff x="0" y="0"/>
          <a:chExt cx="0" cy="0"/>
        </a:xfrm>
      </p:grpSpPr>
      <p:sp>
        <p:nvSpPr>
          <p:cNvPr id="2" name="Freeform 2"/>
          <p:cNvSpPr/>
          <p:nvPr/>
        </p:nvSpPr>
        <p:spPr>
          <a:xfrm>
            <a:off x="588317" y="763537"/>
            <a:ext cx="6618009" cy="8775589"/>
          </a:xfrm>
          <a:custGeom>
            <a:avLst/>
            <a:gdLst/>
            <a:ahLst/>
            <a:cxnLst/>
            <a:rect l="l" t="t" r="r" b="b"/>
            <a:pathLst>
              <a:path w="6618009" h="877558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3" name="Freeform 3"/>
          <p:cNvSpPr/>
          <p:nvPr/>
        </p:nvSpPr>
        <p:spPr>
          <a:xfrm>
            <a:off x="11330423" y="6536448"/>
            <a:ext cx="6514917" cy="2958527"/>
          </a:xfrm>
          <a:custGeom>
            <a:avLst/>
            <a:gdLst/>
            <a:ahLst/>
            <a:cxnLst/>
            <a:rect l="l" t="t" r="r" b="b"/>
            <a:pathLst>
              <a:path w="6514917" h="2958527">
                <a:moveTo>
                  <a:pt x="0" y="2958527"/>
                </a:moveTo>
                <a:lnTo>
                  <a:pt x="6191067" y="2958527"/>
                </a:lnTo>
                <a:cubicBezTo>
                  <a:pt x="6369924" y="2958527"/>
                  <a:pt x="6514917" y="2813535"/>
                  <a:pt x="6514917" y="2634677"/>
                </a:cubicBezTo>
                <a:lnTo>
                  <a:pt x="6514917" y="0"/>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4" name="Freeform 4"/>
          <p:cNvSpPr/>
          <p:nvPr/>
        </p:nvSpPr>
        <p:spPr>
          <a:xfrm>
            <a:off x="5847426" y="763537"/>
            <a:ext cx="11988509" cy="5270473"/>
          </a:xfrm>
          <a:custGeom>
            <a:avLst/>
            <a:gdLst/>
            <a:ahLst/>
            <a:cxnLst/>
            <a:rect l="l" t="t" r="r" b="b"/>
            <a:pathLst>
              <a:path w="11988509" h="5270473">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w="47625" cap="flat">
            <a:gradFill>
              <a:gsLst>
                <a:gs pos="0">
                  <a:srgbClr val="6AE70E">
                    <a:alpha val="100000"/>
                  </a:srgbClr>
                </a:gs>
                <a:gs pos="50000">
                  <a:srgbClr val="08FDED">
                    <a:alpha val="100000"/>
                  </a:srgbClr>
                </a:gs>
                <a:gs pos="100000">
                  <a:srgbClr val="0072ED">
                    <a:alpha val="100000"/>
                  </a:srgbClr>
                </a:gs>
              </a:gsLst>
              <a:lin ang="18900000"/>
            </a:gradFill>
            <a:prstDash val="solid"/>
            <a:headEnd type="none" w="sm" len="sm"/>
            <a:tailEnd type="none" w="sm" len="sm"/>
          </a:ln>
        </p:spPr>
        <p:txBody>
          <a:bodyPr/>
          <a:lstStyle/>
          <a:p>
            <a:endParaRPr lang="en-GB"/>
          </a:p>
        </p:txBody>
      </p:sp>
      <p:sp>
        <p:nvSpPr>
          <p:cNvPr id="5" name="Freeform 5"/>
          <p:cNvSpPr/>
          <p:nvPr/>
        </p:nvSpPr>
        <p:spPr>
          <a:xfrm>
            <a:off x="7280360" y="8750577"/>
            <a:ext cx="3860629" cy="1488798"/>
          </a:xfrm>
          <a:custGeom>
            <a:avLst/>
            <a:gdLst/>
            <a:ahLst/>
            <a:cxnLst/>
            <a:rect l="l" t="t" r="r" b="b"/>
            <a:pathLst>
              <a:path w="3860629" h="1488798">
                <a:moveTo>
                  <a:pt x="0" y="0"/>
                </a:moveTo>
                <a:lnTo>
                  <a:pt x="3860630" y="0"/>
                </a:lnTo>
                <a:lnTo>
                  <a:pt x="3860630" y="1488798"/>
                </a:lnTo>
                <a:lnTo>
                  <a:pt x="0" y="1488798"/>
                </a:lnTo>
                <a:lnTo>
                  <a:pt x="0" y="0"/>
                </a:lnTo>
                <a:close/>
              </a:path>
            </a:pathLst>
          </a:custGeom>
          <a:blipFill>
            <a:blip r:embed="rId2"/>
            <a:stretch>
              <a:fillRect t="-73153" b="-86158"/>
            </a:stretch>
          </a:blipFill>
        </p:spPr>
        <p:txBody>
          <a:bodyPr/>
          <a:lstStyle/>
          <a:p>
            <a:endParaRPr lang="en-GB"/>
          </a:p>
        </p:txBody>
      </p:sp>
      <p:sp>
        <p:nvSpPr>
          <p:cNvPr id="6" name="TextBox 6"/>
          <p:cNvSpPr txBox="1"/>
          <p:nvPr/>
        </p:nvSpPr>
        <p:spPr>
          <a:xfrm>
            <a:off x="1042088" y="1439067"/>
            <a:ext cx="16337173" cy="5099685"/>
          </a:xfrm>
          <a:prstGeom prst="rect">
            <a:avLst/>
          </a:prstGeom>
        </p:spPr>
        <p:txBody>
          <a:bodyPr lIns="0" tIns="0" rIns="0" bIns="0" rtlCol="0" anchor="t">
            <a:spAutoFit/>
          </a:bodyPr>
          <a:lstStyle/>
          <a:p>
            <a:pPr algn="l">
              <a:lnSpc>
                <a:spcPts val="7920"/>
              </a:lnSpc>
            </a:pPr>
            <a:r>
              <a:rPr lang="en-US" sz="9000">
                <a:solidFill>
                  <a:srgbClr val="FDFAFD"/>
                </a:solidFill>
                <a:latin typeface="Fiona"/>
                <a:ea typeface="Fiona"/>
                <a:cs typeface="Fiona"/>
                <a:sym typeface="Fiona"/>
              </a:rPr>
              <a:t>For Sheol cannot thank you,</a:t>
            </a:r>
          </a:p>
          <a:p>
            <a:pPr algn="l">
              <a:lnSpc>
                <a:spcPts val="7920"/>
              </a:lnSpc>
            </a:pPr>
            <a:r>
              <a:rPr lang="en-US" sz="9000">
                <a:solidFill>
                  <a:srgbClr val="FDFAFD"/>
                </a:solidFill>
                <a:latin typeface="Fiona"/>
                <a:ea typeface="Fiona"/>
                <a:cs typeface="Fiona"/>
                <a:sym typeface="Fiona"/>
              </a:rPr>
              <a:t>death cannot praise you;</a:t>
            </a:r>
          </a:p>
          <a:p>
            <a:pPr algn="l">
              <a:lnSpc>
                <a:spcPts val="7920"/>
              </a:lnSpc>
            </a:pPr>
            <a:r>
              <a:rPr lang="en-US" sz="9000">
                <a:solidFill>
                  <a:srgbClr val="FDFAFD"/>
                </a:solidFill>
                <a:latin typeface="Fiona"/>
                <a:ea typeface="Fiona"/>
                <a:cs typeface="Fiona"/>
                <a:sym typeface="Fiona"/>
              </a:rPr>
              <a:t>those who go down to the pit</a:t>
            </a:r>
          </a:p>
          <a:p>
            <a:pPr algn="l">
              <a:lnSpc>
                <a:spcPts val="7920"/>
              </a:lnSpc>
            </a:pPr>
            <a:r>
              <a:rPr lang="en-US" sz="9000">
                <a:solidFill>
                  <a:srgbClr val="FDFAFD"/>
                </a:solidFill>
                <a:latin typeface="Fiona"/>
                <a:ea typeface="Fiona"/>
                <a:cs typeface="Fiona"/>
                <a:sym typeface="Fiona"/>
              </a:rPr>
              <a:t>cannot hope for your faithfulness.</a:t>
            </a:r>
          </a:p>
          <a:p>
            <a:pPr marL="0" lvl="0" indent="0" algn="l">
              <a:lnSpc>
                <a:spcPts val="7920"/>
              </a:lnSpc>
              <a:spcBef>
                <a:spcPct val="0"/>
              </a:spcBef>
            </a:pPr>
            <a:endParaRPr lang="en-US" sz="9000">
              <a:solidFill>
                <a:srgbClr val="FDFAFD"/>
              </a:solidFill>
              <a:latin typeface="Fiona"/>
              <a:ea typeface="Fiona"/>
              <a:cs typeface="Fiona"/>
              <a:sym typeface="Fiona"/>
            </a:endParaRPr>
          </a:p>
        </p:txBody>
      </p:sp>
      <p:sp>
        <p:nvSpPr>
          <p:cNvPr id="7" name="Freeform 7"/>
          <p:cNvSpPr/>
          <p:nvPr/>
        </p:nvSpPr>
        <p:spPr>
          <a:xfrm>
            <a:off x="16576876" y="7549967"/>
            <a:ext cx="1118380" cy="1945008"/>
          </a:xfrm>
          <a:custGeom>
            <a:avLst/>
            <a:gdLst/>
            <a:ahLst/>
            <a:cxnLst/>
            <a:rect l="l" t="t" r="r" b="b"/>
            <a:pathLst>
              <a:path w="1118380" h="1945008">
                <a:moveTo>
                  <a:pt x="0" y="0"/>
                </a:moveTo>
                <a:lnTo>
                  <a:pt x="1118380" y="0"/>
                </a:lnTo>
                <a:lnTo>
                  <a:pt x="1118380" y="1945009"/>
                </a:lnTo>
                <a:lnTo>
                  <a:pt x="0" y="1945009"/>
                </a:lnTo>
                <a:lnTo>
                  <a:pt x="0" y="0"/>
                </a:lnTo>
                <a:close/>
              </a:path>
            </a:pathLst>
          </a:custGeom>
          <a:blipFill>
            <a:blip r:embed="rId3"/>
            <a:stretch>
              <a:fillRect/>
            </a:stretch>
          </a:blipFill>
        </p:spPr>
        <p:txBody>
          <a:bodyPr/>
          <a:lstStyle/>
          <a:p>
            <a:endParaRPr lang="en-GB"/>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142143"/>
        </a:solidFill>
        <a:effectLst/>
      </p:bgPr>
    </p:bg>
    <p:spTree>
      <p:nvGrpSpPr>
        <p:cNvPr id="1" name=""/>
        <p:cNvGrpSpPr/>
        <p:nvPr/>
      </p:nvGrpSpPr>
      <p:grpSpPr>
        <a:xfrm>
          <a:off x="0" y="0"/>
          <a:ext cx="0" cy="0"/>
          <a:chOff x="0" y="0"/>
          <a:chExt cx="0" cy="0"/>
        </a:xfrm>
      </p:grpSpPr>
      <p:sp>
        <p:nvSpPr>
          <p:cNvPr id="2" name="Freeform 2"/>
          <p:cNvSpPr/>
          <p:nvPr/>
        </p:nvSpPr>
        <p:spPr>
          <a:xfrm>
            <a:off x="588317" y="763537"/>
            <a:ext cx="6618009" cy="8775589"/>
          </a:xfrm>
          <a:custGeom>
            <a:avLst/>
            <a:gdLst/>
            <a:ahLst/>
            <a:cxnLst/>
            <a:rect l="l" t="t" r="r" b="b"/>
            <a:pathLst>
              <a:path w="6618009" h="877558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3" name="Freeform 3"/>
          <p:cNvSpPr/>
          <p:nvPr/>
        </p:nvSpPr>
        <p:spPr>
          <a:xfrm>
            <a:off x="11330423" y="6536448"/>
            <a:ext cx="6514917" cy="2958527"/>
          </a:xfrm>
          <a:custGeom>
            <a:avLst/>
            <a:gdLst/>
            <a:ahLst/>
            <a:cxnLst/>
            <a:rect l="l" t="t" r="r" b="b"/>
            <a:pathLst>
              <a:path w="6514917" h="2958527">
                <a:moveTo>
                  <a:pt x="0" y="2958527"/>
                </a:moveTo>
                <a:lnTo>
                  <a:pt x="6191067" y="2958527"/>
                </a:lnTo>
                <a:cubicBezTo>
                  <a:pt x="6369924" y="2958527"/>
                  <a:pt x="6514917" y="2813535"/>
                  <a:pt x="6514917" y="2634677"/>
                </a:cubicBezTo>
                <a:lnTo>
                  <a:pt x="6514917" y="0"/>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4" name="Freeform 4"/>
          <p:cNvSpPr/>
          <p:nvPr/>
        </p:nvSpPr>
        <p:spPr>
          <a:xfrm>
            <a:off x="5847426" y="763537"/>
            <a:ext cx="11988509" cy="5270473"/>
          </a:xfrm>
          <a:custGeom>
            <a:avLst/>
            <a:gdLst/>
            <a:ahLst/>
            <a:cxnLst/>
            <a:rect l="l" t="t" r="r" b="b"/>
            <a:pathLst>
              <a:path w="11988509" h="5270473">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w="47625" cap="flat">
            <a:gradFill>
              <a:gsLst>
                <a:gs pos="0">
                  <a:srgbClr val="6AE70E">
                    <a:alpha val="100000"/>
                  </a:srgbClr>
                </a:gs>
                <a:gs pos="50000">
                  <a:srgbClr val="08FDED">
                    <a:alpha val="100000"/>
                  </a:srgbClr>
                </a:gs>
                <a:gs pos="100000">
                  <a:srgbClr val="0072ED">
                    <a:alpha val="100000"/>
                  </a:srgbClr>
                </a:gs>
              </a:gsLst>
              <a:lin ang="18900000"/>
            </a:gradFill>
            <a:prstDash val="solid"/>
            <a:headEnd type="none" w="sm" len="sm"/>
            <a:tailEnd type="none" w="sm" len="sm"/>
          </a:ln>
        </p:spPr>
        <p:txBody>
          <a:bodyPr/>
          <a:lstStyle/>
          <a:p>
            <a:endParaRPr lang="en-GB"/>
          </a:p>
        </p:txBody>
      </p:sp>
      <p:sp>
        <p:nvSpPr>
          <p:cNvPr id="5" name="Freeform 5"/>
          <p:cNvSpPr/>
          <p:nvPr/>
        </p:nvSpPr>
        <p:spPr>
          <a:xfrm>
            <a:off x="7280360" y="8750577"/>
            <a:ext cx="3860629" cy="1488798"/>
          </a:xfrm>
          <a:custGeom>
            <a:avLst/>
            <a:gdLst/>
            <a:ahLst/>
            <a:cxnLst/>
            <a:rect l="l" t="t" r="r" b="b"/>
            <a:pathLst>
              <a:path w="3860629" h="1488798">
                <a:moveTo>
                  <a:pt x="0" y="0"/>
                </a:moveTo>
                <a:lnTo>
                  <a:pt x="3860630" y="0"/>
                </a:lnTo>
                <a:lnTo>
                  <a:pt x="3860630" y="1488798"/>
                </a:lnTo>
                <a:lnTo>
                  <a:pt x="0" y="1488798"/>
                </a:lnTo>
                <a:lnTo>
                  <a:pt x="0" y="0"/>
                </a:lnTo>
                <a:close/>
              </a:path>
            </a:pathLst>
          </a:custGeom>
          <a:blipFill>
            <a:blip r:embed="rId2"/>
            <a:stretch>
              <a:fillRect t="-73153" b="-86158"/>
            </a:stretch>
          </a:blipFill>
        </p:spPr>
        <p:txBody>
          <a:bodyPr/>
          <a:lstStyle/>
          <a:p>
            <a:endParaRPr lang="en-GB"/>
          </a:p>
        </p:txBody>
      </p:sp>
      <p:sp>
        <p:nvSpPr>
          <p:cNvPr id="6" name="TextBox 6"/>
          <p:cNvSpPr txBox="1"/>
          <p:nvPr/>
        </p:nvSpPr>
        <p:spPr>
          <a:xfrm>
            <a:off x="1042088" y="1295400"/>
            <a:ext cx="16337173" cy="5099685"/>
          </a:xfrm>
          <a:prstGeom prst="rect">
            <a:avLst/>
          </a:prstGeom>
        </p:spPr>
        <p:txBody>
          <a:bodyPr lIns="0" tIns="0" rIns="0" bIns="0" rtlCol="0" anchor="t">
            <a:spAutoFit/>
          </a:bodyPr>
          <a:lstStyle/>
          <a:p>
            <a:pPr algn="l">
              <a:lnSpc>
                <a:spcPts val="7920"/>
              </a:lnSpc>
            </a:pPr>
            <a:r>
              <a:rPr lang="en-US" sz="9000">
                <a:solidFill>
                  <a:srgbClr val="FDFAFD"/>
                </a:solidFill>
                <a:latin typeface="Fiona"/>
                <a:ea typeface="Fiona"/>
                <a:cs typeface="Fiona"/>
                <a:sym typeface="Fiona"/>
              </a:rPr>
              <a:t>The living, the living, he thanks you,</a:t>
            </a:r>
          </a:p>
          <a:p>
            <a:pPr algn="l">
              <a:lnSpc>
                <a:spcPts val="7920"/>
              </a:lnSpc>
            </a:pPr>
            <a:r>
              <a:rPr lang="en-US" sz="9000">
                <a:solidFill>
                  <a:srgbClr val="FDFAFD"/>
                </a:solidFill>
                <a:latin typeface="Fiona"/>
                <a:ea typeface="Fiona"/>
                <a:cs typeface="Fiona"/>
                <a:sym typeface="Fiona"/>
              </a:rPr>
              <a:t>as I do this day;</a:t>
            </a:r>
          </a:p>
          <a:p>
            <a:pPr algn="l">
              <a:lnSpc>
                <a:spcPts val="7920"/>
              </a:lnSpc>
            </a:pPr>
            <a:r>
              <a:rPr lang="en-US" sz="9000">
                <a:solidFill>
                  <a:srgbClr val="FDFAFD"/>
                </a:solidFill>
                <a:latin typeface="Fiona"/>
                <a:ea typeface="Fiona"/>
                <a:cs typeface="Fiona"/>
                <a:sym typeface="Fiona"/>
              </a:rPr>
              <a:t>the father makes known to the children your faithfulness.</a:t>
            </a:r>
          </a:p>
          <a:p>
            <a:pPr algn="l">
              <a:lnSpc>
                <a:spcPts val="7920"/>
              </a:lnSpc>
            </a:pPr>
            <a:endParaRPr lang="en-US" sz="9000">
              <a:solidFill>
                <a:srgbClr val="FDFAFD"/>
              </a:solidFill>
              <a:latin typeface="Fiona"/>
              <a:ea typeface="Fiona"/>
              <a:cs typeface="Fiona"/>
              <a:sym typeface="Fiona"/>
            </a:endParaRPr>
          </a:p>
        </p:txBody>
      </p:sp>
      <p:sp>
        <p:nvSpPr>
          <p:cNvPr id="7" name="Freeform 7"/>
          <p:cNvSpPr/>
          <p:nvPr/>
        </p:nvSpPr>
        <p:spPr>
          <a:xfrm>
            <a:off x="16516979" y="7735697"/>
            <a:ext cx="1264002" cy="1719730"/>
          </a:xfrm>
          <a:custGeom>
            <a:avLst/>
            <a:gdLst/>
            <a:ahLst/>
            <a:cxnLst/>
            <a:rect l="l" t="t" r="r" b="b"/>
            <a:pathLst>
              <a:path w="1264002" h="1719730">
                <a:moveTo>
                  <a:pt x="0" y="0"/>
                </a:moveTo>
                <a:lnTo>
                  <a:pt x="1264002" y="0"/>
                </a:lnTo>
                <a:lnTo>
                  <a:pt x="1264002" y="1719730"/>
                </a:lnTo>
                <a:lnTo>
                  <a:pt x="0" y="1719730"/>
                </a:lnTo>
                <a:lnTo>
                  <a:pt x="0" y="0"/>
                </a:lnTo>
                <a:close/>
              </a:path>
            </a:pathLst>
          </a:custGeom>
          <a:blipFill>
            <a:blip r:embed="rId3"/>
            <a:stretch>
              <a:fillRect/>
            </a:stretch>
          </a:blipFill>
        </p:spPr>
        <p:txBody>
          <a:bodyPr/>
          <a:lstStyle/>
          <a:p>
            <a:endParaRPr lang="en-GB"/>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142143"/>
        </a:solidFill>
        <a:effectLst/>
      </p:bgPr>
    </p:bg>
    <p:spTree>
      <p:nvGrpSpPr>
        <p:cNvPr id="1" name=""/>
        <p:cNvGrpSpPr/>
        <p:nvPr/>
      </p:nvGrpSpPr>
      <p:grpSpPr>
        <a:xfrm>
          <a:off x="0" y="0"/>
          <a:ext cx="0" cy="0"/>
          <a:chOff x="0" y="0"/>
          <a:chExt cx="0" cy="0"/>
        </a:xfrm>
      </p:grpSpPr>
      <p:sp>
        <p:nvSpPr>
          <p:cNvPr id="2" name="Freeform 2"/>
          <p:cNvSpPr/>
          <p:nvPr/>
        </p:nvSpPr>
        <p:spPr>
          <a:xfrm>
            <a:off x="588317" y="763537"/>
            <a:ext cx="6618009" cy="8775589"/>
          </a:xfrm>
          <a:custGeom>
            <a:avLst/>
            <a:gdLst/>
            <a:ahLst/>
            <a:cxnLst/>
            <a:rect l="l" t="t" r="r" b="b"/>
            <a:pathLst>
              <a:path w="6618009" h="877558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3" name="Freeform 3"/>
          <p:cNvSpPr/>
          <p:nvPr/>
        </p:nvSpPr>
        <p:spPr>
          <a:xfrm>
            <a:off x="11330423" y="6536448"/>
            <a:ext cx="6514917" cy="2958527"/>
          </a:xfrm>
          <a:custGeom>
            <a:avLst/>
            <a:gdLst/>
            <a:ahLst/>
            <a:cxnLst/>
            <a:rect l="l" t="t" r="r" b="b"/>
            <a:pathLst>
              <a:path w="6514917" h="2958527">
                <a:moveTo>
                  <a:pt x="0" y="2958527"/>
                </a:moveTo>
                <a:lnTo>
                  <a:pt x="6191067" y="2958527"/>
                </a:lnTo>
                <a:cubicBezTo>
                  <a:pt x="6369924" y="2958527"/>
                  <a:pt x="6514917" y="2813535"/>
                  <a:pt x="6514917" y="2634677"/>
                </a:cubicBezTo>
                <a:lnTo>
                  <a:pt x="6514917" y="0"/>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4" name="Freeform 4"/>
          <p:cNvSpPr/>
          <p:nvPr/>
        </p:nvSpPr>
        <p:spPr>
          <a:xfrm>
            <a:off x="5847426" y="763537"/>
            <a:ext cx="11988509" cy="5270473"/>
          </a:xfrm>
          <a:custGeom>
            <a:avLst/>
            <a:gdLst/>
            <a:ahLst/>
            <a:cxnLst/>
            <a:rect l="l" t="t" r="r" b="b"/>
            <a:pathLst>
              <a:path w="11988509" h="5270473">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w="47625" cap="flat">
            <a:gradFill>
              <a:gsLst>
                <a:gs pos="0">
                  <a:srgbClr val="6AE70E">
                    <a:alpha val="100000"/>
                  </a:srgbClr>
                </a:gs>
                <a:gs pos="50000">
                  <a:srgbClr val="08FDED">
                    <a:alpha val="100000"/>
                  </a:srgbClr>
                </a:gs>
                <a:gs pos="100000">
                  <a:srgbClr val="0072ED">
                    <a:alpha val="100000"/>
                  </a:srgbClr>
                </a:gs>
              </a:gsLst>
              <a:lin ang="18900000"/>
            </a:gradFill>
            <a:prstDash val="solid"/>
            <a:headEnd type="none" w="sm" len="sm"/>
            <a:tailEnd type="none" w="sm" len="sm"/>
          </a:ln>
        </p:spPr>
        <p:txBody>
          <a:bodyPr/>
          <a:lstStyle/>
          <a:p>
            <a:endParaRPr lang="en-GB"/>
          </a:p>
        </p:txBody>
      </p:sp>
      <p:sp>
        <p:nvSpPr>
          <p:cNvPr id="5" name="Freeform 5"/>
          <p:cNvSpPr/>
          <p:nvPr/>
        </p:nvSpPr>
        <p:spPr>
          <a:xfrm>
            <a:off x="7280360" y="8750577"/>
            <a:ext cx="3860629" cy="1488798"/>
          </a:xfrm>
          <a:custGeom>
            <a:avLst/>
            <a:gdLst/>
            <a:ahLst/>
            <a:cxnLst/>
            <a:rect l="l" t="t" r="r" b="b"/>
            <a:pathLst>
              <a:path w="3860629" h="1488798">
                <a:moveTo>
                  <a:pt x="0" y="0"/>
                </a:moveTo>
                <a:lnTo>
                  <a:pt x="3860630" y="0"/>
                </a:lnTo>
                <a:lnTo>
                  <a:pt x="3860630" y="1488798"/>
                </a:lnTo>
                <a:lnTo>
                  <a:pt x="0" y="1488798"/>
                </a:lnTo>
                <a:lnTo>
                  <a:pt x="0" y="0"/>
                </a:lnTo>
                <a:close/>
              </a:path>
            </a:pathLst>
          </a:custGeom>
          <a:blipFill>
            <a:blip r:embed="rId2"/>
            <a:stretch>
              <a:fillRect t="-73153" b="-86158"/>
            </a:stretch>
          </a:blipFill>
        </p:spPr>
        <p:txBody>
          <a:bodyPr/>
          <a:lstStyle/>
          <a:p>
            <a:endParaRPr lang="en-GB"/>
          </a:p>
        </p:txBody>
      </p:sp>
      <p:sp>
        <p:nvSpPr>
          <p:cNvPr id="6" name="TextBox 6"/>
          <p:cNvSpPr txBox="1"/>
          <p:nvPr/>
        </p:nvSpPr>
        <p:spPr>
          <a:xfrm>
            <a:off x="1042088" y="1439067"/>
            <a:ext cx="16337173" cy="5099685"/>
          </a:xfrm>
          <a:prstGeom prst="rect">
            <a:avLst/>
          </a:prstGeom>
        </p:spPr>
        <p:txBody>
          <a:bodyPr lIns="0" tIns="0" rIns="0" bIns="0" rtlCol="0" anchor="t">
            <a:spAutoFit/>
          </a:bodyPr>
          <a:lstStyle/>
          <a:p>
            <a:pPr algn="l">
              <a:lnSpc>
                <a:spcPts val="7920"/>
              </a:lnSpc>
            </a:pPr>
            <a:r>
              <a:rPr lang="en-US" sz="9000">
                <a:solidFill>
                  <a:srgbClr val="FDFAFD"/>
                </a:solidFill>
                <a:latin typeface="Fiona"/>
                <a:ea typeface="Fiona"/>
                <a:cs typeface="Fiona"/>
                <a:sym typeface="Fiona"/>
              </a:rPr>
              <a:t>The Lord will save me,</a:t>
            </a:r>
          </a:p>
          <a:p>
            <a:pPr algn="l">
              <a:lnSpc>
                <a:spcPts val="7920"/>
              </a:lnSpc>
            </a:pPr>
            <a:r>
              <a:rPr lang="en-US" sz="9000">
                <a:solidFill>
                  <a:srgbClr val="FDFAFD"/>
                </a:solidFill>
                <a:latin typeface="Fiona"/>
                <a:ea typeface="Fiona"/>
                <a:cs typeface="Fiona"/>
                <a:sym typeface="Fiona"/>
              </a:rPr>
              <a:t>and we will sing to stringed instruments</a:t>
            </a:r>
          </a:p>
          <a:p>
            <a:pPr algn="l">
              <a:lnSpc>
                <a:spcPts val="7920"/>
              </a:lnSpc>
            </a:pPr>
            <a:r>
              <a:rPr lang="en-US" sz="9000">
                <a:solidFill>
                  <a:srgbClr val="FDFAFD"/>
                </a:solidFill>
                <a:latin typeface="Fiona"/>
                <a:ea typeface="Fiona"/>
                <a:cs typeface="Fiona"/>
                <a:sym typeface="Fiona"/>
              </a:rPr>
              <a:t>all the days of our life,</a:t>
            </a:r>
          </a:p>
          <a:p>
            <a:pPr algn="l">
              <a:lnSpc>
                <a:spcPts val="7920"/>
              </a:lnSpc>
            </a:pPr>
            <a:r>
              <a:rPr lang="en-US" sz="9000">
                <a:solidFill>
                  <a:srgbClr val="FDFAFD"/>
                </a:solidFill>
                <a:latin typeface="Fiona"/>
                <a:ea typeface="Fiona"/>
                <a:cs typeface="Fiona"/>
                <a:sym typeface="Fiona"/>
              </a:rPr>
              <a:t>at the house of the Lord.</a:t>
            </a:r>
          </a:p>
          <a:p>
            <a:pPr marL="0" lvl="0" indent="0" algn="l">
              <a:lnSpc>
                <a:spcPts val="7920"/>
              </a:lnSpc>
              <a:spcBef>
                <a:spcPct val="0"/>
              </a:spcBef>
            </a:pPr>
            <a:endParaRPr lang="en-US" sz="9000">
              <a:solidFill>
                <a:srgbClr val="FDFAFD"/>
              </a:solidFill>
              <a:latin typeface="Fiona"/>
              <a:ea typeface="Fiona"/>
              <a:cs typeface="Fiona"/>
              <a:sym typeface="Fiona"/>
            </a:endParaRPr>
          </a:p>
        </p:txBody>
      </p:sp>
      <p:sp>
        <p:nvSpPr>
          <p:cNvPr id="7" name="Freeform 7"/>
          <p:cNvSpPr/>
          <p:nvPr/>
        </p:nvSpPr>
        <p:spPr>
          <a:xfrm>
            <a:off x="16576876" y="7549967"/>
            <a:ext cx="1118380" cy="1945008"/>
          </a:xfrm>
          <a:custGeom>
            <a:avLst/>
            <a:gdLst/>
            <a:ahLst/>
            <a:cxnLst/>
            <a:rect l="l" t="t" r="r" b="b"/>
            <a:pathLst>
              <a:path w="1118380" h="1945008">
                <a:moveTo>
                  <a:pt x="0" y="0"/>
                </a:moveTo>
                <a:lnTo>
                  <a:pt x="1118380" y="0"/>
                </a:lnTo>
                <a:lnTo>
                  <a:pt x="1118380" y="1945009"/>
                </a:lnTo>
                <a:lnTo>
                  <a:pt x="0" y="1945009"/>
                </a:lnTo>
                <a:lnTo>
                  <a:pt x="0" y="0"/>
                </a:lnTo>
                <a:close/>
              </a:path>
            </a:pathLst>
          </a:custGeom>
          <a:blipFill>
            <a:blip r:embed="rId3"/>
            <a:stretch>
              <a:fillRect/>
            </a:stretch>
          </a:blipFill>
        </p:spPr>
        <p:txBody>
          <a:bodyPr/>
          <a:lstStyle/>
          <a:p>
            <a:endParaRPr lang="en-GB"/>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142143"/>
        </a:solidFill>
        <a:effectLst/>
      </p:bgPr>
    </p:bg>
    <p:spTree>
      <p:nvGrpSpPr>
        <p:cNvPr id="1" name=""/>
        <p:cNvGrpSpPr/>
        <p:nvPr/>
      </p:nvGrpSpPr>
      <p:grpSpPr>
        <a:xfrm>
          <a:off x="0" y="0"/>
          <a:ext cx="0" cy="0"/>
          <a:chOff x="0" y="0"/>
          <a:chExt cx="0" cy="0"/>
        </a:xfrm>
      </p:grpSpPr>
      <p:sp>
        <p:nvSpPr>
          <p:cNvPr id="2" name="Freeform 2"/>
          <p:cNvSpPr/>
          <p:nvPr/>
        </p:nvSpPr>
        <p:spPr>
          <a:xfrm>
            <a:off x="588317" y="763537"/>
            <a:ext cx="6618009" cy="8775589"/>
          </a:xfrm>
          <a:custGeom>
            <a:avLst/>
            <a:gdLst/>
            <a:ahLst/>
            <a:cxnLst/>
            <a:rect l="l" t="t" r="r" b="b"/>
            <a:pathLst>
              <a:path w="6618009" h="877558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3" name="Freeform 3"/>
          <p:cNvSpPr/>
          <p:nvPr/>
        </p:nvSpPr>
        <p:spPr>
          <a:xfrm>
            <a:off x="11330423" y="6536448"/>
            <a:ext cx="6514917" cy="2958527"/>
          </a:xfrm>
          <a:custGeom>
            <a:avLst/>
            <a:gdLst/>
            <a:ahLst/>
            <a:cxnLst/>
            <a:rect l="l" t="t" r="r" b="b"/>
            <a:pathLst>
              <a:path w="6514917" h="2958527">
                <a:moveTo>
                  <a:pt x="0" y="2958527"/>
                </a:moveTo>
                <a:lnTo>
                  <a:pt x="6191067" y="2958527"/>
                </a:lnTo>
                <a:cubicBezTo>
                  <a:pt x="6369924" y="2958527"/>
                  <a:pt x="6514917" y="2813535"/>
                  <a:pt x="6514917" y="2634677"/>
                </a:cubicBezTo>
                <a:lnTo>
                  <a:pt x="6514917" y="0"/>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4" name="Freeform 4"/>
          <p:cNvSpPr/>
          <p:nvPr/>
        </p:nvSpPr>
        <p:spPr>
          <a:xfrm>
            <a:off x="5847426" y="763537"/>
            <a:ext cx="11988509" cy="5270473"/>
          </a:xfrm>
          <a:custGeom>
            <a:avLst/>
            <a:gdLst/>
            <a:ahLst/>
            <a:cxnLst/>
            <a:rect l="l" t="t" r="r" b="b"/>
            <a:pathLst>
              <a:path w="11988509" h="5270473">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w="47625" cap="flat">
            <a:gradFill>
              <a:gsLst>
                <a:gs pos="0">
                  <a:srgbClr val="6AE70E">
                    <a:alpha val="100000"/>
                  </a:srgbClr>
                </a:gs>
                <a:gs pos="50000">
                  <a:srgbClr val="08FDED">
                    <a:alpha val="100000"/>
                  </a:srgbClr>
                </a:gs>
                <a:gs pos="100000">
                  <a:srgbClr val="0072ED">
                    <a:alpha val="100000"/>
                  </a:srgbClr>
                </a:gs>
              </a:gsLst>
              <a:lin ang="18900000"/>
            </a:gradFill>
            <a:prstDash val="solid"/>
            <a:headEnd type="none" w="sm" len="sm"/>
            <a:tailEnd type="none" w="sm" len="sm"/>
          </a:ln>
        </p:spPr>
        <p:txBody>
          <a:bodyPr/>
          <a:lstStyle/>
          <a:p>
            <a:endParaRPr lang="en-GB"/>
          </a:p>
        </p:txBody>
      </p:sp>
      <p:sp>
        <p:nvSpPr>
          <p:cNvPr id="5" name="Freeform 5"/>
          <p:cNvSpPr/>
          <p:nvPr/>
        </p:nvSpPr>
        <p:spPr>
          <a:xfrm>
            <a:off x="7280360" y="8750577"/>
            <a:ext cx="3860629" cy="1488798"/>
          </a:xfrm>
          <a:custGeom>
            <a:avLst/>
            <a:gdLst/>
            <a:ahLst/>
            <a:cxnLst/>
            <a:rect l="l" t="t" r="r" b="b"/>
            <a:pathLst>
              <a:path w="3860629" h="1488798">
                <a:moveTo>
                  <a:pt x="0" y="0"/>
                </a:moveTo>
                <a:lnTo>
                  <a:pt x="3860630" y="0"/>
                </a:lnTo>
                <a:lnTo>
                  <a:pt x="3860630" y="1488798"/>
                </a:lnTo>
                <a:lnTo>
                  <a:pt x="0" y="1488798"/>
                </a:lnTo>
                <a:lnTo>
                  <a:pt x="0" y="0"/>
                </a:lnTo>
                <a:close/>
              </a:path>
            </a:pathLst>
          </a:custGeom>
          <a:blipFill>
            <a:blip r:embed="rId2"/>
            <a:stretch>
              <a:fillRect t="-73153" b="-86158"/>
            </a:stretch>
          </a:blipFill>
        </p:spPr>
        <p:txBody>
          <a:bodyPr/>
          <a:lstStyle/>
          <a:p>
            <a:endParaRPr lang="en-GB"/>
          </a:p>
        </p:txBody>
      </p:sp>
      <p:sp>
        <p:nvSpPr>
          <p:cNvPr id="6" name="TextBox 6"/>
          <p:cNvSpPr txBox="1"/>
          <p:nvPr/>
        </p:nvSpPr>
        <p:spPr>
          <a:xfrm>
            <a:off x="1358082" y="1952204"/>
            <a:ext cx="16337173" cy="3099435"/>
          </a:xfrm>
          <a:prstGeom prst="rect">
            <a:avLst/>
          </a:prstGeom>
        </p:spPr>
        <p:txBody>
          <a:bodyPr lIns="0" tIns="0" rIns="0" bIns="0" rtlCol="0" anchor="t">
            <a:spAutoFit/>
          </a:bodyPr>
          <a:lstStyle/>
          <a:p>
            <a:pPr algn="l">
              <a:lnSpc>
                <a:spcPts val="7920"/>
              </a:lnSpc>
            </a:pPr>
            <a:r>
              <a:rPr lang="en-US" sz="9000">
                <a:solidFill>
                  <a:srgbClr val="FDFAFD"/>
                </a:solidFill>
                <a:latin typeface="Fiona"/>
                <a:ea typeface="Fiona"/>
                <a:cs typeface="Fiona"/>
                <a:sym typeface="Fiona"/>
              </a:rPr>
              <a:t>Glory be to the Father and to the Son</a:t>
            </a:r>
          </a:p>
          <a:p>
            <a:pPr algn="l">
              <a:lnSpc>
                <a:spcPts val="7920"/>
              </a:lnSpc>
            </a:pPr>
            <a:r>
              <a:rPr lang="en-US" sz="9000">
                <a:solidFill>
                  <a:srgbClr val="FDFAFD"/>
                </a:solidFill>
                <a:latin typeface="Fiona"/>
                <a:ea typeface="Fiona"/>
                <a:cs typeface="Fiona"/>
                <a:sym typeface="Fiona"/>
              </a:rPr>
              <a:t>and to the Holy Spirit,</a:t>
            </a:r>
          </a:p>
          <a:p>
            <a:pPr marL="0" lvl="0" indent="0" algn="l">
              <a:lnSpc>
                <a:spcPts val="7920"/>
              </a:lnSpc>
              <a:spcBef>
                <a:spcPct val="0"/>
              </a:spcBef>
            </a:pPr>
            <a:endParaRPr lang="en-US" sz="9000">
              <a:solidFill>
                <a:srgbClr val="FDFAFD"/>
              </a:solidFill>
              <a:latin typeface="Fiona"/>
              <a:ea typeface="Fiona"/>
              <a:cs typeface="Fiona"/>
              <a:sym typeface="Fiona"/>
            </a:endParaRPr>
          </a:p>
        </p:txBody>
      </p:sp>
      <p:sp>
        <p:nvSpPr>
          <p:cNvPr id="7" name="Freeform 7"/>
          <p:cNvSpPr/>
          <p:nvPr/>
        </p:nvSpPr>
        <p:spPr>
          <a:xfrm>
            <a:off x="16516979" y="7735697"/>
            <a:ext cx="1264002" cy="1719730"/>
          </a:xfrm>
          <a:custGeom>
            <a:avLst/>
            <a:gdLst/>
            <a:ahLst/>
            <a:cxnLst/>
            <a:rect l="l" t="t" r="r" b="b"/>
            <a:pathLst>
              <a:path w="1264002" h="1719730">
                <a:moveTo>
                  <a:pt x="0" y="0"/>
                </a:moveTo>
                <a:lnTo>
                  <a:pt x="1264002" y="0"/>
                </a:lnTo>
                <a:lnTo>
                  <a:pt x="1264002" y="1719730"/>
                </a:lnTo>
                <a:lnTo>
                  <a:pt x="0" y="1719730"/>
                </a:lnTo>
                <a:lnTo>
                  <a:pt x="0" y="0"/>
                </a:lnTo>
                <a:close/>
              </a:path>
            </a:pathLst>
          </a:custGeom>
          <a:blipFill>
            <a:blip r:embed="rId3"/>
            <a:stretch>
              <a:fillRect/>
            </a:stretch>
          </a:blipFill>
        </p:spPr>
        <p:txBody>
          <a:bodyPr/>
          <a:lstStyle/>
          <a:p>
            <a:endParaRPr lang="en-GB"/>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142143"/>
        </a:solidFill>
        <a:effectLst/>
      </p:bgPr>
    </p:bg>
    <p:spTree>
      <p:nvGrpSpPr>
        <p:cNvPr id="1" name=""/>
        <p:cNvGrpSpPr/>
        <p:nvPr/>
      </p:nvGrpSpPr>
      <p:grpSpPr>
        <a:xfrm>
          <a:off x="0" y="0"/>
          <a:ext cx="0" cy="0"/>
          <a:chOff x="0" y="0"/>
          <a:chExt cx="0" cy="0"/>
        </a:xfrm>
      </p:grpSpPr>
      <p:sp>
        <p:nvSpPr>
          <p:cNvPr id="2" name="Freeform 2"/>
          <p:cNvSpPr/>
          <p:nvPr/>
        </p:nvSpPr>
        <p:spPr>
          <a:xfrm>
            <a:off x="588317" y="763537"/>
            <a:ext cx="6618009" cy="8775589"/>
          </a:xfrm>
          <a:custGeom>
            <a:avLst/>
            <a:gdLst/>
            <a:ahLst/>
            <a:cxnLst/>
            <a:rect l="l" t="t" r="r" b="b"/>
            <a:pathLst>
              <a:path w="6618009" h="877558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3" name="Freeform 3"/>
          <p:cNvSpPr/>
          <p:nvPr/>
        </p:nvSpPr>
        <p:spPr>
          <a:xfrm>
            <a:off x="11330423" y="6536448"/>
            <a:ext cx="6514917" cy="2958527"/>
          </a:xfrm>
          <a:custGeom>
            <a:avLst/>
            <a:gdLst/>
            <a:ahLst/>
            <a:cxnLst/>
            <a:rect l="l" t="t" r="r" b="b"/>
            <a:pathLst>
              <a:path w="6514917" h="2958527">
                <a:moveTo>
                  <a:pt x="0" y="2958527"/>
                </a:moveTo>
                <a:lnTo>
                  <a:pt x="6191067" y="2958527"/>
                </a:lnTo>
                <a:cubicBezTo>
                  <a:pt x="6369924" y="2958527"/>
                  <a:pt x="6514917" y="2813535"/>
                  <a:pt x="6514917" y="2634677"/>
                </a:cubicBezTo>
                <a:lnTo>
                  <a:pt x="6514917" y="0"/>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4" name="Freeform 4"/>
          <p:cNvSpPr/>
          <p:nvPr/>
        </p:nvSpPr>
        <p:spPr>
          <a:xfrm>
            <a:off x="5847426" y="763537"/>
            <a:ext cx="11988509" cy="5270473"/>
          </a:xfrm>
          <a:custGeom>
            <a:avLst/>
            <a:gdLst/>
            <a:ahLst/>
            <a:cxnLst/>
            <a:rect l="l" t="t" r="r" b="b"/>
            <a:pathLst>
              <a:path w="11988509" h="5270473">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w="47625" cap="flat">
            <a:gradFill>
              <a:gsLst>
                <a:gs pos="0">
                  <a:srgbClr val="6AE70E">
                    <a:alpha val="100000"/>
                  </a:srgbClr>
                </a:gs>
                <a:gs pos="50000">
                  <a:srgbClr val="08FDED">
                    <a:alpha val="100000"/>
                  </a:srgbClr>
                </a:gs>
                <a:gs pos="100000">
                  <a:srgbClr val="0072ED">
                    <a:alpha val="100000"/>
                  </a:srgbClr>
                </a:gs>
              </a:gsLst>
              <a:lin ang="18900000"/>
            </a:gradFill>
            <a:prstDash val="solid"/>
            <a:headEnd type="none" w="sm" len="sm"/>
            <a:tailEnd type="none" w="sm" len="sm"/>
          </a:ln>
        </p:spPr>
        <p:txBody>
          <a:bodyPr/>
          <a:lstStyle/>
          <a:p>
            <a:endParaRPr lang="en-GB"/>
          </a:p>
        </p:txBody>
      </p:sp>
      <p:sp>
        <p:nvSpPr>
          <p:cNvPr id="5" name="Freeform 5"/>
          <p:cNvSpPr/>
          <p:nvPr/>
        </p:nvSpPr>
        <p:spPr>
          <a:xfrm>
            <a:off x="7280360" y="8750577"/>
            <a:ext cx="3860629" cy="1488798"/>
          </a:xfrm>
          <a:custGeom>
            <a:avLst/>
            <a:gdLst/>
            <a:ahLst/>
            <a:cxnLst/>
            <a:rect l="l" t="t" r="r" b="b"/>
            <a:pathLst>
              <a:path w="3860629" h="1488798">
                <a:moveTo>
                  <a:pt x="0" y="0"/>
                </a:moveTo>
                <a:lnTo>
                  <a:pt x="3860630" y="0"/>
                </a:lnTo>
                <a:lnTo>
                  <a:pt x="3860630" y="1488798"/>
                </a:lnTo>
                <a:lnTo>
                  <a:pt x="0" y="1488798"/>
                </a:lnTo>
                <a:lnTo>
                  <a:pt x="0" y="0"/>
                </a:lnTo>
                <a:close/>
              </a:path>
            </a:pathLst>
          </a:custGeom>
          <a:blipFill>
            <a:blip r:embed="rId2"/>
            <a:stretch>
              <a:fillRect t="-73153" b="-86158"/>
            </a:stretch>
          </a:blipFill>
        </p:spPr>
        <p:txBody>
          <a:bodyPr/>
          <a:lstStyle/>
          <a:p>
            <a:endParaRPr lang="en-GB"/>
          </a:p>
        </p:txBody>
      </p:sp>
      <p:sp>
        <p:nvSpPr>
          <p:cNvPr id="6" name="TextBox 6"/>
          <p:cNvSpPr txBox="1"/>
          <p:nvPr/>
        </p:nvSpPr>
        <p:spPr>
          <a:xfrm>
            <a:off x="1358082" y="1952204"/>
            <a:ext cx="16337173" cy="5099685"/>
          </a:xfrm>
          <a:prstGeom prst="rect">
            <a:avLst/>
          </a:prstGeom>
        </p:spPr>
        <p:txBody>
          <a:bodyPr lIns="0" tIns="0" rIns="0" bIns="0" rtlCol="0" anchor="t">
            <a:spAutoFit/>
          </a:bodyPr>
          <a:lstStyle/>
          <a:p>
            <a:pPr algn="l">
              <a:lnSpc>
                <a:spcPts val="7920"/>
              </a:lnSpc>
            </a:pPr>
            <a:r>
              <a:rPr lang="en-US" sz="9000">
                <a:solidFill>
                  <a:srgbClr val="FDFAFD"/>
                </a:solidFill>
                <a:latin typeface="Fiona"/>
                <a:ea typeface="Fiona"/>
                <a:cs typeface="Fiona"/>
                <a:sym typeface="Fiona"/>
              </a:rPr>
              <a:t>as it was in the beginning,</a:t>
            </a:r>
          </a:p>
          <a:p>
            <a:pPr algn="l">
              <a:lnSpc>
                <a:spcPts val="7920"/>
              </a:lnSpc>
            </a:pPr>
            <a:r>
              <a:rPr lang="en-US" sz="9000">
                <a:solidFill>
                  <a:srgbClr val="FDFAFD"/>
                </a:solidFill>
                <a:latin typeface="Fiona"/>
                <a:ea typeface="Fiona"/>
                <a:cs typeface="Fiona"/>
                <a:sym typeface="Fiona"/>
              </a:rPr>
              <a:t>is now, and ever shall be,</a:t>
            </a:r>
          </a:p>
          <a:p>
            <a:pPr algn="l">
              <a:lnSpc>
                <a:spcPts val="7920"/>
              </a:lnSpc>
            </a:pPr>
            <a:r>
              <a:rPr lang="en-US" sz="9000">
                <a:solidFill>
                  <a:srgbClr val="FDFAFD"/>
                </a:solidFill>
                <a:latin typeface="Fiona"/>
                <a:ea typeface="Fiona"/>
                <a:cs typeface="Fiona"/>
                <a:sym typeface="Fiona"/>
              </a:rPr>
              <a:t>world without end.</a:t>
            </a:r>
          </a:p>
          <a:p>
            <a:pPr algn="l">
              <a:lnSpc>
                <a:spcPts val="7920"/>
              </a:lnSpc>
            </a:pPr>
            <a:r>
              <a:rPr lang="en-US" sz="9000">
                <a:solidFill>
                  <a:srgbClr val="FDFAFD"/>
                </a:solidFill>
                <a:latin typeface="Fiona"/>
                <a:ea typeface="Fiona"/>
                <a:cs typeface="Fiona"/>
                <a:sym typeface="Fiona"/>
              </a:rPr>
              <a:t>Amen.</a:t>
            </a:r>
          </a:p>
          <a:p>
            <a:pPr marL="0" lvl="0" indent="0" algn="l">
              <a:lnSpc>
                <a:spcPts val="7920"/>
              </a:lnSpc>
              <a:spcBef>
                <a:spcPct val="0"/>
              </a:spcBef>
            </a:pPr>
            <a:endParaRPr lang="en-US" sz="9000">
              <a:solidFill>
                <a:srgbClr val="FDFAFD"/>
              </a:solidFill>
              <a:latin typeface="Fiona"/>
              <a:ea typeface="Fiona"/>
              <a:cs typeface="Fiona"/>
              <a:sym typeface="Fiona"/>
            </a:endParaRPr>
          </a:p>
        </p:txBody>
      </p:sp>
      <p:sp>
        <p:nvSpPr>
          <p:cNvPr id="7" name="Freeform 7"/>
          <p:cNvSpPr/>
          <p:nvPr/>
        </p:nvSpPr>
        <p:spPr>
          <a:xfrm>
            <a:off x="16576876" y="7549967"/>
            <a:ext cx="1118380" cy="1945008"/>
          </a:xfrm>
          <a:custGeom>
            <a:avLst/>
            <a:gdLst/>
            <a:ahLst/>
            <a:cxnLst/>
            <a:rect l="l" t="t" r="r" b="b"/>
            <a:pathLst>
              <a:path w="1118380" h="1945008">
                <a:moveTo>
                  <a:pt x="0" y="0"/>
                </a:moveTo>
                <a:lnTo>
                  <a:pt x="1118380" y="0"/>
                </a:lnTo>
                <a:lnTo>
                  <a:pt x="1118380" y="1945009"/>
                </a:lnTo>
                <a:lnTo>
                  <a:pt x="0" y="1945009"/>
                </a:lnTo>
                <a:lnTo>
                  <a:pt x="0" y="0"/>
                </a:lnTo>
                <a:close/>
              </a:path>
            </a:pathLst>
          </a:custGeom>
          <a:blipFill>
            <a:blip r:embed="rId3"/>
            <a:stretch>
              <a:fillRect/>
            </a:stretch>
          </a:blipFill>
        </p:spPr>
        <p:txBody>
          <a:bodyPr/>
          <a:lstStyle/>
          <a:p>
            <a:endParaRPr lang="en-GB"/>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142143"/>
        </a:solidFill>
        <a:effectLst/>
      </p:bgPr>
    </p:bg>
    <p:spTree>
      <p:nvGrpSpPr>
        <p:cNvPr id="1" name=""/>
        <p:cNvGrpSpPr/>
        <p:nvPr/>
      </p:nvGrpSpPr>
      <p:grpSpPr>
        <a:xfrm>
          <a:off x="0" y="0"/>
          <a:ext cx="0" cy="0"/>
          <a:chOff x="0" y="0"/>
          <a:chExt cx="0" cy="0"/>
        </a:xfrm>
      </p:grpSpPr>
      <p:sp>
        <p:nvSpPr>
          <p:cNvPr id="2" name="Freeform 2"/>
          <p:cNvSpPr/>
          <p:nvPr/>
        </p:nvSpPr>
        <p:spPr>
          <a:xfrm>
            <a:off x="588317" y="763537"/>
            <a:ext cx="6618009" cy="8775589"/>
          </a:xfrm>
          <a:custGeom>
            <a:avLst/>
            <a:gdLst/>
            <a:ahLst/>
            <a:cxnLst/>
            <a:rect l="l" t="t" r="r" b="b"/>
            <a:pathLst>
              <a:path w="6618009" h="877558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3" name="Freeform 3"/>
          <p:cNvSpPr/>
          <p:nvPr/>
        </p:nvSpPr>
        <p:spPr>
          <a:xfrm>
            <a:off x="11330423" y="6536448"/>
            <a:ext cx="6514917" cy="2958527"/>
          </a:xfrm>
          <a:custGeom>
            <a:avLst/>
            <a:gdLst/>
            <a:ahLst/>
            <a:cxnLst/>
            <a:rect l="l" t="t" r="r" b="b"/>
            <a:pathLst>
              <a:path w="6514917" h="2958527">
                <a:moveTo>
                  <a:pt x="0" y="2958527"/>
                </a:moveTo>
                <a:lnTo>
                  <a:pt x="6191067" y="2958527"/>
                </a:lnTo>
                <a:cubicBezTo>
                  <a:pt x="6369924" y="2958527"/>
                  <a:pt x="6514917" y="2813535"/>
                  <a:pt x="6514917" y="2634677"/>
                </a:cubicBezTo>
                <a:lnTo>
                  <a:pt x="6514917" y="0"/>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4" name="Freeform 4"/>
          <p:cNvSpPr/>
          <p:nvPr/>
        </p:nvSpPr>
        <p:spPr>
          <a:xfrm>
            <a:off x="5847426" y="763537"/>
            <a:ext cx="11988509" cy="5270473"/>
          </a:xfrm>
          <a:custGeom>
            <a:avLst/>
            <a:gdLst/>
            <a:ahLst/>
            <a:cxnLst/>
            <a:rect l="l" t="t" r="r" b="b"/>
            <a:pathLst>
              <a:path w="11988509" h="5270473">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w="47625" cap="flat">
            <a:gradFill>
              <a:gsLst>
                <a:gs pos="0">
                  <a:srgbClr val="6AE70E">
                    <a:alpha val="100000"/>
                  </a:srgbClr>
                </a:gs>
                <a:gs pos="50000">
                  <a:srgbClr val="08FDED">
                    <a:alpha val="100000"/>
                  </a:srgbClr>
                </a:gs>
                <a:gs pos="100000">
                  <a:srgbClr val="0072ED">
                    <a:alpha val="100000"/>
                  </a:srgbClr>
                </a:gs>
              </a:gsLst>
              <a:lin ang="18900000"/>
            </a:gradFill>
            <a:prstDash val="solid"/>
            <a:headEnd type="none" w="sm" len="sm"/>
            <a:tailEnd type="none" w="sm" len="sm"/>
          </a:ln>
        </p:spPr>
        <p:txBody>
          <a:bodyPr/>
          <a:lstStyle/>
          <a:p>
            <a:endParaRPr lang="en-GB"/>
          </a:p>
        </p:txBody>
      </p:sp>
      <p:sp>
        <p:nvSpPr>
          <p:cNvPr id="5" name="Freeform 5"/>
          <p:cNvSpPr/>
          <p:nvPr/>
        </p:nvSpPr>
        <p:spPr>
          <a:xfrm>
            <a:off x="7280360" y="8750577"/>
            <a:ext cx="3860629" cy="1488798"/>
          </a:xfrm>
          <a:custGeom>
            <a:avLst/>
            <a:gdLst/>
            <a:ahLst/>
            <a:cxnLst/>
            <a:rect l="l" t="t" r="r" b="b"/>
            <a:pathLst>
              <a:path w="3860629" h="1488798">
                <a:moveTo>
                  <a:pt x="0" y="0"/>
                </a:moveTo>
                <a:lnTo>
                  <a:pt x="3860630" y="0"/>
                </a:lnTo>
                <a:lnTo>
                  <a:pt x="3860630" y="1488798"/>
                </a:lnTo>
                <a:lnTo>
                  <a:pt x="0" y="1488798"/>
                </a:lnTo>
                <a:lnTo>
                  <a:pt x="0" y="0"/>
                </a:lnTo>
                <a:close/>
              </a:path>
            </a:pathLst>
          </a:custGeom>
          <a:blipFill>
            <a:blip r:embed="rId2"/>
            <a:stretch>
              <a:fillRect t="-73153" b="-86158"/>
            </a:stretch>
          </a:blipFill>
        </p:spPr>
        <p:txBody>
          <a:bodyPr/>
          <a:lstStyle/>
          <a:p>
            <a:endParaRPr lang="en-GB"/>
          </a:p>
        </p:txBody>
      </p:sp>
      <p:sp>
        <p:nvSpPr>
          <p:cNvPr id="6" name="TextBox 6"/>
          <p:cNvSpPr txBox="1"/>
          <p:nvPr/>
        </p:nvSpPr>
        <p:spPr>
          <a:xfrm>
            <a:off x="1028700" y="3959644"/>
            <a:ext cx="15745105" cy="1099185"/>
          </a:xfrm>
          <a:prstGeom prst="rect">
            <a:avLst/>
          </a:prstGeom>
        </p:spPr>
        <p:txBody>
          <a:bodyPr lIns="0" tIns="0" rIns="0" bIns="0" rtlCol="0" anchor="t">
            <a:spAutoFit/>
          </a:bodyPr>
          <a:lstStyle/>
          <a:p>
            <a:pPr marL="0" lvl="0" indent="0" algn="l">
              <a:lnSpc>
                <a:spcPts val="7920"/>
              </a:lnSpc>
              <a:spcBef>
                <a:spcPct val="0"/>
              </a:spcBef>
            </a:pPr>
            <a:r>
              <a:rPr lang="en-US" sz="9000" u="none" strike="noStrike">
                <a:solidFill>
                  <a:srgbClr val="EC4499"/>
                </a:solidFill>
                <a:latin typeface="Fiona"/>
                <a:ea typeface="Fiona"/>
                <a:cs typeface="Fiona"/>
                <a:sym typeface="Fiona"/>
              </a:rPr>
              <a:t>Lord, come to our help all the days of our life.</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142143"/>
        </a:solidFill>
        <a:effectLst/>
      </p:bgPr>
    </p:bg>
    <p:spTree>
      <p:nvGrpSpPr>
        <p:cNvPr id="1" name=""/>
        <p:cNvGrpSpPr/>
        <p:nvPr/>
      </p:nvGrpSpPr>
      <p:grpSpPr>
        <a:xfrm>
          <a:off x="0" y="0"/>
          <a:ext cx="0" cy="0"/>
          <a:chOff x="0" y="0"/>
          <a:chExt cx="0" cy="0"/>
        </a:xfrm>
      </p:grpSpPr>
      <p:sp>
        <p:nvSpPr>
          <p:cNvPr id="2" name="Freeform 2"/>
          <p:cNvSpPr/>
          <p:nvPr/>
        </p:nvSpPr>
        <p:spPr>
          <a:xfrm>
            <a:off x="588317" y="763537"/>
            <a:ext cx="6618009" cy="8775589"/>
          </a:xfrm>
          <a:custGeom>
            <a:avLst/>
            <a:gdLst/>
            <a:ahLst/>
            <a:cxnLst/>
            <a:rect l="l" t="t" r="r" b="b"/>
            <a:pathLst>
              <a:path w="6618009" h="877558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3" name="Freeform 3"/>
          <p:cNvSpPr/>
          <p:nvPr/>
        </p:nvSpPr>
        <p:spPr>
          <a:xfrm>
            <a:off x="11330423" y="6536448"/>
            <a:ext cx="6514917" cy="2958527"/>
          </a:xfrm>
          <a:custGeom>
            <a:avLst/>
            <a:gdLst/>
            <a:ahLst/>
            <a:cxnLst/>
            <a:rect l="l" t="t" r="r" b="b"/>
            <a:pathLst>
              <a:path w="6514917" h="2958527">
                <a:moveTo>
                  <a:pt x="0" y="2958527"/>
                </a:moveTo>
                <a:lnTo>
                  <a:pt x="6191067" y="2958527"/>
                </a:lnTo>
                <a:cubicBezTo>
                  <a:pt x="6369924" y="2958527"/>
                  <a:pt x="6514917" y="2813535"/>
                  <a:pt x="6514917" y="2634677"/>
                </a:cubicBezTo>
                <a:lnTo>
                  <a:pt x="6514917" y="0"/>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4" name="Freeform 4"/>
          <p:cNvSpPr/>
          <p:nvPr/>
        </p:nvSpPr>
        <p:spPr>
          <a:xfrm>
            <a:off x="5847426" y="763537"/>
            <a:ext cx="11988509" cy="5270473"/>
          </a:xfrm>
          <a:custGeom>
            <a:avLst/>
            <a:gdLst/>
            <a:ahLst/>
            <a:cxnLst/>
            <a:rect l="l" t="t" r="r" b="b"/>
            <a:pathLst>
              <a:path w="11988509" h="5270473">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w="47625" cap="flat">
            <a:gradFill>
              <a:gsLst>
                <a:gs pos="0">
                  <a:srgbClr val="6AE70E">
                    <a:alpha val="100000"/>
                  </a:srgbClr>
                </a:gs>
                <a:gs pos="50000">
                  <a:srgbClr val="08FDED">
                    <a:alpha val="100000"/>
                  </a:srgbClr>
                </a:gs>
                <a:gs pos="100000">
                  <a:srgbClr val="0072ED">
                    <a:alpha val="100000"/>
                  </a:srgbClr>
                </a:gs>
              </a:gsLst>
              <a:lin ang="18900000"/>
            </a:gradFill>
            <a:prstDash val="solid"/>
            <a:headEnd type="none" w="sm" len="sm"/>
            <a:tailEnd type="none" w="sm" len="sm"/>
          </a:ln>
        </p:spPr>
        <p:txBody>
          <a:bodyPr/>
          <a:lstStyle/>
          <a:p>
            <a:endParaRPr lang="en-GB"/>
          </a:p>
        </p:txBody>
      </p:sp>
      <p:sp>
        <p:nvSpPr>
          <p:cNvPr id="5" name="Freeform 5"/>
          <p:cNvSpPr/>
          <p:nvPr/>
        </p:nvSpPr>
        <p:spPr>
          <a:xfrm>
            <a:off x="7280360" y="8750577"/>
            <a:ext cx="3860629" cy="1488798"/>
          </a:xfrm>
          <a:custGeom>
            <a:avLst/>
            <a:gdLst/>
            <a:ahLst/>
            <a:cxnLst/>
            <a:rect l="l" t="t" r="r" b="b"/>
            <a:pathLst>
              <a:path w="3860629" h="1488798">
                <a:moveTo>
                  <a:pt x="0" y="0"/>
                </a:moveTo>
                <a:lnTo>
                  <a:pt x="3860630" y="0"/>
                </a:lnTo>
                <a:lnTo>
                  <a:pt x="3860630" y="1488798"/>
                </a:lnTo>
                <a:lnTo>
                  <a:pt x="0" y="1488798"/>
                </a:lnTo>
                <a:lnTo>
                  <a:pt x="0" y="0"/>
                </a:lnTo>
                <a:close/>
              </a:path>
            </a:pathLst>
          </a:custGeom>
          <a:blipFill>
            <a:blip r:embed="rId2"/>
            <a:stretch>
              <a:fillRect t="-73153" b="-86158"/>
            </a:stretch>
          </a:blipFill>
        </p:spPr>
        <p:txBody>
          <a:bodyPr/>
          <a:lstStyle/>
          <a:p>
            <a:endParaRPr lang="en-GB"/>
          </a:p>
        </p:txBody>
      </p:sp>
      <p:sp>
        <p:nvSpPr>
          <p:cNvPr id="6" name="TextBox 6"/>
          <p:cNvSpPr txBox="1"/>
          <p:nvPr/>
        </p:nvSpPr>
        <p:spPr>
          <a:xfrm>
            <a:off x="1028700" y="3959644"/>
            <a:ext cx="15745105" cy="1099185"/>
          </a:xfrm>
          <a:prstGeom prst="rect">
            <a:avLst/>
          </a:prstGeom>
        </p:spPr>
        <p:txBody>
          <a:bodyPr lIns="0" tIns="0" rIns="0" bIns="0" rtlCol="0" anchor="t">
            <a:spAutoFit/>
          </a:bodyPr>
          <a:lstStyle/>
          <a:p>
            <a:pPr marL="0" lvl="0" indent="0" algn="l">
              <a:lnSpc>
                <a:spcPts val="7920"/>
              </a:lnSpc>
              <a:spcBef>
                <a:spcPct val="0"/>
              </a:spcBef>
            </a:pPr>
            <a:r>
              <a:rPr lang="en-US" sz="9000" u="none" strike="noStrike">
                <a:solidFill>
                  <a:srgbClr val="EC4499"/>
                </a:solidFill>
                <a:latin typeface="Fiona"/>
                <a:ea typeface="Fiona"/>
                <a:cs typeface="Fiona"/>
                <a:sym typeface="Fiona"/>
              </a:rPr>
              <a:t>To you our praise is due in Sion, O God.</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142143"/>
        </a:solidFill>
        <a:effectLst/>
      </p:bgPr>
    </p:bg>
    <p:spTree>
      <p:nvGrpSpPr>
        <p:cNvPr id="1" name=""/>
        <p:cNvGrpSpPr/>
        <p:nvPr/>
      </p:nvGrpSpPr>
      <p:grpSpPr>
        <a:xfrm>
          <a:off x="0" y="0"/>
          <a:ext cx="0" cy="0"/>
          <a:chOff x="0" y="0"/>
          <a:chExt cx="0" cy="0"/>
        </a:xfrm>
      </p:grpSpPr>
      <p:sp>
        <p:nvSpPr>
          <p:cNvPr id="2" name="Freeform 2"/>
          <p:cNvSpPr/>
          <p:nvPr/>
        </p:nvSpPr>
        <p:spPr>
          <a:xfrm>
            <a:off x="588317" y="763537"/>
            <a:ext cx="6618009" cy="8775589"/>
          </a:xfrm>
          <a:custGeom>
            <a:avLst/>
            <a:gdLst/>
            <a:ahLst/>
            <a:cxnLst/>
            <a:rect l="l" t="t" r="r" b="b"/>
            <a:pathLst>
              <a:path w="6618009" h="877558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3" name="Freeform 3"/>
          <p:cNvSpPr/>
          <p:nvPr/>
        </p:nvSpPr>
        <p:spPr>
          <a:xfrm>
            <a:off x="11330423" y="6536448"/>
            <a:ext cx="6514917" cy="2958527"/>
          </a:xfrm>
          <a:custGeom>
            <a:avLst/>
            <a:gdLst/>
            <a:ahLst/>
            <a:cxnLst/>
            <a:rect l="l" t="t" r="r" b="b"/>
            <a:pathLst>
              <a:path w="6514917" h="2958527">
                <a:moveTo>
                  <a:pt x="0" y="2958527"/>
                </a:moveTo>
                <a:lnTo>
                  <a:pt x="6191067" y="2958527"/>
                </a:lnTo>
                <a:cubicBezTo>
                  <a:pt x="6369924" y="2958527"/>
                  <a:pt x="6514917" y="2813535"/>
                  <a:pt x="6514917" y="2634677"/>
                </a:cubicBezTo>
                <a:lnTo>
                  <a:pt x="6514917" y="0"/>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4" name="Freeform 4"/>
          <p:cNvSpPr/>
          <p:nvPr/>
        </p:nvSpPr>
        <p:spPr>
          <a:xfrm>
            <a:off x="5847426" y="763537"/>
            <a:ext cx="11988509" cy="5270473"/>
          </a:xfrm>
          <a:custGeom>
            <a:avLst/>
            <a:gdLst/>
            <a:ahLst/>
            <a:cxnLst/>
            <a:rect l="l" t="t" r="r" b="b"/>
            <a:pathLst>
              <a:path w="11988509" h="5270473">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w="47625" cap="flat">
            <a:gradFill>
              <a:gsLst>
                <a:gs pos="0">
                  <a:srgbClr val="6AE70E">
                    <a:alpha val="100000"/>
                  </a:srgbClr>
                </a:gs>
                <a:gs pos="50000">
                  <a:srgbClr val="08FDED">
                    <a:alpha val="100000"/>
                  </a:srgbClr>
                </a:gs>
                <a:gs pos="100000">
                  <a:srgbClr val="0072ED">
                    <a:alpha val="100000"/>
                  </a:srgbClr>
                </a:gs>
              </a:gsLst>
              <a:lin ang="18900000"/>
            </a:gradFill>
            <a:prstDash val="solid"/>
            <a:headEnd type="none" w="sm" len="sm"/>
            <a:tailEnd type="none" w="sm" len="sm"/>
          </a:ln>
        </p:spPr>
        <p:txBody>
          <a:bodyPr/>
          <a:lstStyle/>
          <a:p>
            <a:endParaRPr lang="en-GB"/>
          </a:p>
        </p:txBody>
      </p:sp>
      <p:sp>
        <p:nvSpPr>
          <p:cNvPr id="5" name="Freeform 5"/>
          <p:cNvSpPr/>
          <p:nvPr/>
        </p:nvSpPr>
        <p:spPr>
          <a:xfrm>
            <a:off x="7280360" y="8750577"/>
            <a:ext cx="3860629" cy="1488798"/>
          </a:xfrm>
          <a:custGeom>
            <a:avLst/>
            <a:gdLst/>
            <a:ahLst/>
            <a:cxnLst/>
            <a:rect l="l" t="t" r="r" b="b"/>
            <a:pathLst>
              <a:path w="3860629" h="1488798">
                <a:moveTo>
                  <a:pt x="0" y="0"/>
                </a:moveTo>
                <a:lnTo>
                  <a:pt x="3860630" y="0"/>
                </a:lnTo>
                <a:lnTo>
                  <a:pt x="3860630" y="1488798"/>
                </a:lnTo>
                <a:lnTo>
                  <a:pt x="0" y="1488798"/>
                </a:lnTo>
                <a:lnTo>
                  <a:pt x="0" y="0"/>
                </a:lnTo>
                <a:close/>
              </a:path>
            </a:pathLst>
          </a:custGeom>
          <a:blipFill>
            <a:blip r:embed="rId2"/>
            <a:stretch>
              <a:fillRect t="-73153" b="-86158"/>
            </a:stretch>
          </a:blipFill>
        </p:spPr>
        <p:txBody>
          <a:bodyPr/>
          <a:lstStyle/>
          <a:p>
            <a:endParaRPr lang="en-GB"/>
          </a:p>
        </p:txBody>
      </p:sp>
      <p:sp>
        <p:nvSpPr>
          <p:cNvPr id="6" name="TextBox 6"/>
          <p:cNvSpPr txBox="1"/>
          <p:nvPr/>
        </p:nvSpPr>
        <p:spPr>
          <a:xfrm>
            <a:off x="1358082" y="1952204"/>
            <a:ext cx="16337173" cy="5099685"/>
          </a:xfrm>
          <a:prstGeom prst="rect">
            <a:avLst/>
          </a:prstGeom>
        </p:spPr>
        <p:txBody>
          <a:bodyPr lIns="0" tIns="0" rIns="0" bIns="0" rtlCol="0" anchor="t">
            <a:spAutoFit/>
          </a:bodyPr>
          <a:lstStyle/>
          <a:p>
            <a:pPr algn="l">
              <a:lnSpc>
                <a:spcPts val="7920"/>
              </a:lnSpc>
            </a:pPr>
            <a:r>
              <a:rPr lang="en-US" sz="9000">
                <a:solidFill>
                  <a:srgbClr val="FDFAFD"/>
                </a:solidFill>
                <a:latin typeface="Fiona"/>
                <a:ea typeface="Fiona"/>
                <a:cs typeface="Fiona"/>
                <a:sym typeface="Fiona"/>
              </a:rPr>
              <a:t>To you our praise is due</a:t>
            </a:r>
          </a:p>
          <a:p>
            <a:pPr algn="l">
              <a:lnSpc>
                <a:spcPts val="7920"/>
              </a:lnSpc>
            </a:pPr>
            <a:r>
              <a:rPr lang="en-US" sz="9000">
                <a:solidFill>
                  <a:srgbClr val="FDFAFD"/>
                </a:solidFill>
                <a:latin typeface="Fiona"/>
                <a:ea typeface="Fiona"/>
                <a:cs typeface="Fiona"/>
                <a:sym typeface="Fiona"/>
              </a:rPr>
              <a:t>in Sion, O God.</a:t>
            </a:r>
          </a:p>
          <a:p>
            <a:pPr algn="l">
              <a:lnSpc>
                <a:spcPts val="7920"/>
              </a:lnSpc>
            </a:pPr>
            <a:r>
              <a:rPr lang="en-US" sz="9000">
                <a:solidFill>
                  <a:srgbClr val="FDFAFD"/>
                </a:solidFill>
                <a:latin typeface="Fiona"/>
                <a:ea typeface="Fiona"/>
                <a:cs typeface="Fiona"/>
                <a:sym typeface="Fiona"/>
              </a:rPr>
              <a:t>To you we pay our vows,</a:t>
            </a:r>
          </a:p>
          <a:p>
            <a:pPr algn="l">
              <a:lnSpc>
                <a:spcPts val="7920"/>
              </a:lnSpc>
            </a:pPr>
            <a:r>
              <a:rPr lang="en-US" sz="9000">
                <a:solidFill>
                  <a:srgbClr val="FDFAFD"/>
                </a:solidFill>
                <a:latin typeface="Fiona"/>
                <a:ea typeface="Fiona"/>
                <a:cs typeface="Fiona"/>
                <a:sym typeface="Fiona"/>
              </a:rPr>
              <a:t>you who hear our prayer.</a:t>
            </a:r>
          </a:p>
          <a:p>
            <a:pPr algn="l">
              <a:lnSpc>
                <a:spcPts val="7920"/>
              </a:lnSpc>
            </a:pPr>
            <a:endParaRPr lang="en-US" sz="9000">
              <a:solidFill>
                <a:srgbClr val="FDFAFD"/>
              </a:solidFill>
              <a:latin typeface="Fiona"/>
              <a:ea typeface="Fiona"/>
              <a:cs typeface="Fiona"/>
              <a:sym typeface="Fiona"/>
            </a:endParaRPr>
          </a:p>
        </p:txBody>
      </p:sp>
      <p:sp>
        <p:nvSpPr>
          <p:cNvPr id="7" name="Freeform 7"/>
          <p:cNvSpPr/>
          <p:nvPr/>
        </p:nvSpPr>
        <p:spPr>
          <a:xfrm>
            <a:off x="16576876" y="7549967"/>
            <a:ext cx="1118380" cy="1945008"/>
          </a:xfrm>
          <a:custGeom>
            <a:avLst/>
            <a:gdLst/>
            <a:ahLst/>
            <a:cxnLst/>
            <a:rect l="l" t="t" r="r" b="b"/>
            <a:pathLst>
              <a:path w="1118380" h="1945008">
                <a:moveTo>
                  <a:pt x="0" y="0"/>
                </a:moveTo>
                <a:lnTo>
                  <a:pt x="1118380" y="0"/>
                </a:lnTo>
                <a:lnTo>
                  <a:pt x="1118380" y="1945009"/>
                </a:lnTo>
                <a:lnTo>
                  <a:pt x="0" y="1945009"/>
                </a:lnTo>
                <a:lnTo>
                  <a:pt x="0" y="0"/>
                </a:lnTo>
                <a:close/>
              </a:path>
            </a:pathLst>
          </a:custGeom>
          <a:blipFill>
            <a:blip r:embed="rId3"/>
            <a:stretch>
              <a:fillRect/>
            </a:stretch>
          </a:blipFill>
        </p:spPr>
        <p:txBody>
          <a:bodyPr/>
          <a:lstStyle/>
          <a:p>
            <a:endParaRPr lang="en-GB"/>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142143"/>
        </a:solidFill>
        <a:effectLst/>
      </p:bgPr>
    </p:bg>
    <p:spTree>
      <p:nvGrpSpPr>
        <p:cNvPr id="1" name=""/>
        <p:cNvGrpSpPr/>
        <p:nvPr/>
      </p:nvGrpSpPr>
      <p:grpSpPr>
        <a:xfrm>
          <a:off x="0" y="0"/>
          <a:ext cx="0" cy="0"/>
          <a:chOff x="0" y="0"/>
          <a:chExt cx="0" cy="0"/>
        </a:xfrm>
      </p:grpSpPr>
      <p:sp>
        <p:nvSpPr>
          <p:cNvPr id="2" name="Freeform 2"/>
          <p:cNvSpPr/>
          <p:nvPr/>
        </p:nvSpPr>
        <p:spPr>
          <a:xfrm>
            <a:off x="588317" y="763537"/>
            <a:ext cx="6618009" cy="8775589"/>
          </a:xfrm>
          <a:custGeom>
            <a:avLst/>
            <a:gdLst/>
            <a:ahLst/>
            <a:cxnLst/>
            <a:rect l="l" t="t" r="r" b="b"/>
            <a:pathLst>
              <a:path w="6618009" h="877558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3" name="Freeform 3"/>
          <p:cNvSpPr/>
          <p:nvPr/>
        </p:nvSpPr>
        <p:spPr>
          <a:xfrm>
            <a:off x="11330423" y="6536448"/>
            <a:ext cx="6514917" cy="2958527"/>
          </a:xfrm>
          <a:custGeom>
            <a:avLst/>
            <a:gdLst/>
            <a:ahLst/>
            <a:cxnLst/>
            <a:rect l="l" t="t" r="r" b="b"/>
            <a:pathLst>
              <a:path w="6514917" h="2958527">
                <a:moveTo>
                  <a:pt x="0" y="2958527"/>
                </a:moveTo>
                <a:lnTo>
                  <a:pt x="6191067" y="2958527"/>
                </a:lnTo>
                <a:cubicBezTo>
                  <a:pt x="6369924" y="2958527"/>
                  <a:pt x="6514917" y="2813535"/>
                  <a:pt x="6514917" y="2634677"/>
                </a:cubicBezTo>
                <a:lnTo>
                  <a:pt x="6514917" y="0"/>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4" name="Freeform 4"/>
          <p:cNvSpPr/>
          <p:nvPr/>
        </p:nvSpPr>
        <p:spPr>
          <a:xfrm>
            <a:off x="5847426" y="763537"/>
            <a:ext cx="11988509" cy="5270473"/>
          </a:xfrm>
          <a:custGeom>
            <a:avLst/>
            <a:gdLst/>
            <a:ahLst/>
            <a:cxnLst/>
            <a:rect l="l" t="t" r="r" b="b"/>
            <a:pathLst>
              <a:path w="11988509" h="5270473">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w="47625" cap="flat">
            <a:gradFill>
              <a:gsLst>
                <a:gs pos="0">
                  <a:srgbClr val="6AE70E">
                    <a:alpha val="100000"/>
                  </a:srgbClr>
                </a:gs>
                <a:gs pos="50000">
                  <a:srgbClr val="08FDED">
                    <a:alpha val="100000"/>
                  </a:srgbClr>
                </a:gs>
                <a:gs pos="100000">
                  <a:srgbClr val="0072ED">
                    <a:alpha val="100000"/>
                  </a:srgbClr>
                </a:gs>
              </a:gsLst>
              <a:lin ang="18900000"/>
            </a:gradFill>
            <a:prstDash val="solid"/>
            <a:headEnd type="none" w="sm" len="sm"/>
            <a:tailEnd type="none" w="sm" len="sm"/>
          </a:ln>
        </p:spPr>
        <p:txBody>
          <a:bodyPr/>
          <a:lstStyle/>
          <a:p>
            <a:endParaRPr lang="en-GB"/>
          </a:p>
        </p:txBody>
      </p:sp>
      <p:sp>
        <p:nvSpPr>
          <p:cNvPr id="5" name="Freeform 5"/>
          <p:cNvSpPr/>
          <p:nvPr/>
        </p:nvSpPr>
        <p:spPr>
          <a:xfrm>
            <a:off x="7280360" y="8750577"/>
            <a:ext cx="3860629" cy="1488798"/>
          </a:xfrm>
          <a:custGeom>
            <a:avLst/>
            <a:gdLst/>
            <a:ahLst/>
            <a:cxnLst/>
            <a:rect l="l" t="t" r="r" b="b"/>
            <a:pathLst>
              <a:path w="3860629" h="1488798">
                <a:moveTo>
                  <a:pt x="0" y="0"/>
                </a:moveTo>
                <a:lnTo>
                  <a:pt x="3860630" y="0"/>
                </a:lnTo>
                <a:lnTo>
                  <a:pt x="3860630" y="1488798"/>
                </a:lnTo>
                <a:lnTo>
                  <a:pt x="0" y="1488798"/>
                </a:lnTo>
                <a:lnTo>
                  <a:pt x="0" y="0"/>
                </a:lnTo>
                <a:close/>
              </a:path>
            </a:pathLst>
          </a:custGeom>
          <a:blipFill>
            <a:blip r:embed="rId2"/>
            <a:stretch>
              <a:fillRect t="-73153" b="-86158"/>
            </a:stretch>
          </a:blipFill>
        </p:spPr>
        <p:txBody>
          <a:bodyPr/>
          <a:lstStyle/>
          <a:p>
            <a:endParaRPr lang="en-GB"/>
          </a:p>
        </p:txBody>
      </p:sp>
      <p:sp>
        <p:nvSpPr>
          <p:cNvPr id="6" name="TextBox 6"/>
          <p:cNvSpPr txBox="1"/>
          <p:nvPr/>
        </p:nvSpPr>
        <p:spPr>
          <a:xfrm>
            <a:off x="1358082" y="1952204"/>
            <a:ext cx="16337173" cy="5099685"/>
          </a:xfrm>
          <a:prstGeom prst="rect">
            <a:avLst/>
          </a:prstGeom>
        </p:spPr>
        <p:txBody>
          <a:bodyPr lIns="0" tIns="0" rIns="0" bIns="0" rtlCol="0" anchor="t">
            <a:spAutoFit/>
          </a:bodyPr>
          <a:lstStyle/>
          <a:p>
            <a:pPr algn="l">
              <a:lnSpc>
                <a:spcPts val="7920"/>
              </a:lnSpc>
            </a:pPr>
            <a:r>
              <a:rPr lang="en-US" sz="9000">
                <a:solidFill>
                  <a:srgbClr val="FDFAFD"/>
                </a:solidFill>
                <a:latin typeface="Fiona"/>
                <a:ea typeface="Fiona"/>
                <a:cs typeface="Fiona"/>
                <a:sym typeface="Fiona"/>
              </a:rPr>
              <a:t>To you all flesh will come</a:t>
            </a:r>
          </a:p>
          <a:p>
            <a:pPr algn="l">
              <a:lnSpc>
                <a:spcPts val="7920"/>
              </a:lnSpc>
            </a:pPr>
            <a:r>
              <a:rPr lang="en-US" sz="9000">
                <a:solidFill>
                  <a:srgbClr val="FDFAFD"/>
                </a:solidFill>
                <a:latin typeface="Fiona"/>
                <a:ea typeface="Fiona"/>
                <a:cs typeface="Fiona"/>
                <a:sym typeface="Fiona"/>
              </a:rPr>
              <a:t>with its burden of sin.</a:t>
            </a:r>
          </a:p>
          <a:p>
            <a:pPr algn="l">
              <a:lnSpc>
                <a:spcPts val="7920"/>
              </a:lnSpc>
            </a:pPr>
            <a:r>
              <a:rPr lang="en-US" sz="9000">
                <a:solidFill>
                  <a:srgbClr val="FDFAFD"/>
                </a:solidFill>
                <a:latin typeface="Fiona"/>
                <a:ea typeface="Fiona"/>
                <a:cs typeface="Fiona"/>
                <a:sym typeface="Fiona"/>
              </a:rPr>
              <a:t>Too heavy for us, our offences,</a:t>
            </a:r>
          </a:p>
          <a:p>
            <a:pPr algn="l">
              <a:lnSpc>
                <a:spcPts val="7920"/>
              </a:lnSpc>
            </a:pPr>
            <a:r>
              <a:rPr lang="en-US" sz="9000">
                <a:solidFill>
                  <a:srgbClr val="FDFAFD"/>
                </a:solidFill>
                <a:latin typeface="Fiona"/>
                <a:ea typeface="Fiona"/>
                <a:cs typeface="Fiona"/>
                <a:sym typeface="Fiona"/>
              </a:rPr>
              <a:t>but you wipe them away.</a:t>
            </a:r>
          </a:p>
          <a:p>
            <a:pPr algn="l">
              <a:lnSpc>
                <a:spcPts val="7920"/>
              </a:lnSpc>
            </a:pPr>
            <a:endParaRPr lang="en-US" sz="9000">
              <a:solidFill>
                <a:srgbClr val="FDFAFD"/>
              </a:solidFill>
              <a:latin typeface="Fiona"/>
              <a:ea typeface="Fiona"/>
              <a:cs typeface="Fiona"/>
              <a:sym typeface="Fiona"/>
            </a:endParaRPr>
          </a:p>
        </p:txBody>
      </p:sp>
      <p:sp>
        <p:nvSpPr>
          <p:cNvPr id="7" name="Freeform 7"/>
          <p:cNvSpPr/>
          <p:nvPr/>
        </p:nvSpPr>
        <p:spPr>
          <a:xfrm>
            <a:off x="16516979" y="7735697"/>
            <a:ext cx="1264002" cy="1719730"/>
          </a:xfrm>
          <a:custGeom>
            <a:avLst/>
            <a:gdLst/>
            <a:ahLst/>
            <a:cxnLst/>
            <a:rect l="l" t="t" r="r" b="b"/>
            <a:pathLst>
              <a:path w="1264002" h="1719730">
                <a:moveTo>
                  <a:pt x="0" y="0"/>
                </a:moveTo>
                <a:lnTo>
                  <a:pt x="1264002" y="0"/>
                </a:lnTo>
                <a:lnTo>
                  <a:pt x="1264002" y="1719730"/>
                </a:lnTo>
                <a:lnTo>
                  <a:pt x="0" y="1719730"/>
                </a:lnTo>
                <a:lnTo>
                  <a:pt x="0" y="0"/>
                </a:lnTo>
                <a:close/>
              </a:path>
            </a:pathLst>
          </a:custGeom>
          <a:blipFill>
            <a:blip r:embed="rId3"/>
            <a:stretch>
              <a:fillRect/>
            </a:stretch>
          </a:blipFill>
        </p:spPr>
        <p:txBody>
          <a:bodyPr/>
          <a:lstStyle/>
          <a:p>
            <a:endParaRPr lang="en-GB"/>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142143"/>
        </a:solidFill>
        <a:effectLst/>
      </p:bgPr>
    </p:bg>
    <p:spTree>
      <p:nvGrpSpPr>
        <p:cNvPr id="1" name=""/>
        <p:cNvGrpSpPr/>
        <p:nvPr/>
      </p:nvGrpSpPr>
      <p:grpSpPr>
        <a:xfrm>
          <a:off x="0" y="0"/>
          <a:ext cx="0" cy="0"/>
          <a:chOff x="0" y="0"/>
          <a:chExt cx="0" cy="0"/>
        </a:xfrm>
      </p:grpSpPr>
      <p:sp>
        <p:nvSpPr>
          <p:cNvPr id="2" name="Freeform 2"/>
          <p:cNvSpPr/>
          <p:nvPr/>
        </p:nvSpPr>
        <p:spPr>
          <a:xfrm>
            <a:off x="588317" y="763537"/>
            <a:ext cx="6618009" cy="8775589"/>
          </a:xfrm>
          <a:custGeom>
            <a:avLst/>
            <a:gdLst/>
            <a:ahLst/>
            <a:cxnLst/>
            <a:rect l="l" t="t" r="r" b="b"/>
            <a:pathLst>
              <a:path w="6618009" h="877558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3" name="Freeform 3"/>
          <p:cNvSpPr/>
          <p:nvPr/>
        </p:nvSpPr>
        <p:spPr>
          <a:xfrm>
            <a:off x="11330423" y="6536448"/>
            <a:ext cx="6514917" cy="2958527"/>
          </a:xfrm>
          <a:custGeom>
            <a:avLst/>
            <a:gdLst/>
            <a:ahLst/>
            <a:cxnLst/>
            <a:rect l="l" t="t" r="r" b="b"/>
            <a:pathLst>
              <a:path w="6514917" h="2958527">
                <a:moveTo>
                  <a:pt x="0" y="2958527"/>
                </a:moveTo>
                <a:lnTo>
                  <a:pt x="6191067" y="2958527"/>
                </a:lnTo>
                <a:cubicBezTo>
                  <a:pt x="6369924" y="2958527"/>
                  <a:pt x="6514917" y="2813535"/>
                  <a:pt x="6514917" y="2634677"/>
                </a:cubicBezTo>
                <a:lnTo>
                  <a:pt x="6514917" y="0"/>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4" name="Freeform 4"/>
          <p:cNvSpPr/>
          <p:nvPr/>
        </p:nvSpPr>
        <p:spPr>
          <a:xfrm>
            <a:off x="5847426" y="763537"/>
            <a:ext cx="11988509" cy="5270473"/>
          </a:xfrm>
          <a:custGeom>
            <a:avLst/>
            <a:gdLst/>
            <a:ahLst/>
            <a:cxnLst/>
            <a:rect l="l" t="t" r="r" b="b"/>
            <a:pathLst>
              <a:path w="11988509" h="5270473">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w="47625" cap="flat">
            <a:gradFill>
              <a:gsLst>
                <a:gs pos="0">
                  <a:srgbClr val="6AE70E">
                    <a:alpha val="100000"/>
                  </a:srgbClr>
                </a:gs>
                <a:gs pos="50000">
                  <a:srgbClr val="08FDED">
                    <a:alpha val="100000"/>
                  </a:srgbClr>
                </a:gs>
                <a:gs pos="100000">
                  <a:srgbClr val="0072ED">
                    <a:alpha val="100000"/>
                  </a:srgbClr>
                </a:gs>
              </a:gsLst>
              <a:lin ang="18900000"/>
            </a:gradFill>
            <a:prstDash val="solid"/>
            <a:headEnd type="none" w="sm" len="sm"/>
            <a:tailEnd type="none" w="sm" len="sm"/>
          </a:ln>
        </p:spPr>
        <p:txBody>
          <a:bodyPr/>
          <a:lstStyle/>
          <a:p>
            <a:endParaRPr lang="en-GB"/>
          </a:p>
        </p:txBody>
      </p:sp>
      <p:sp>
        <p:nvSpPr>
          <p:cNvPr id="5" name="Freeform 5"/>
          <p:cNvSpPr/>
          <p:nvPr/>
        </p:nvSpPr>
        <p:spPr>
          <a:xfrm>
            <a:off x="7280360" y="8750577"/>
            <a:ext cx="3860629" cy="1488798"/>
          </a:xfrm>
          <a:custGeom>
            <a:avLst/>
            <a:gdLst/>
            <a:ahLst/>
            <a:cxnLst/>
            <a:rect l="l" t="t" r="r" b="b"/>
            <a:pathLst>
              <a:path w="3860629" h="1488798">
                <a:moveTo>
                  <a:pt x="0" y="0"/>
                </a:moveTo>
                <a:lnTo>
                  <a:pt x="3860630" y="0"/>
                </a:lnTo>
                <a:lnTo>
                  <a:pt x="3860630" y="1488798"/>
                </a:lnTo>
                <a:lnTo>
                  <a:pt x="0" y="1488798"/>
                </a:lnTo>
                <a:lnTo>
                  <a:pt x="0" y="0"/>
                </a:lnTo>
                <a:close/>
              </a:path>
            </a:pathLst>
          </a:custGeom>
          <a:blipFill>
            <a:blip r:embed="rId2"/>
            <a:stretch>
              <a:fillRect t="-73153" b="-86158"/>
            </a:stretch>
          </a:blipFill>
        </p:spPr>
        <p:txBody>
          <a:bodyPr/>
          <a:lstStyle/>
          <a:p>
            <a:endParaRPr lang="en-GB"/>
          </a:p>
        </p:txBody>
      </p:sp>
      <p:sp>
        <p:nvSpPr>
          <p:cNvPr id="6" name="TextBox 6"/>
          <p:cNvSpPr txBox="1"/>
          <p:nvPr/>
        </p:nvSpPr>
        <p:spPr>
          <a:xfrm>
            <a:off x="1358082" y="1952204"/>
            <a:ext cx="16337173" cy="5099685"/>
          </a:xfrm>
          <a:prstGeom prst="rect">
            <a:avLst/>
          </a:prstGeom>
        </p:spPr>
        <p:txBody>
          <a:bodyPr lIns="0" tIns="0" rIns="0" bIns="0" rtlCol="0" anchor="t">
            <a:spAutoFit/>
          </a:bodyPr>
          <a:lstStyle/>
          <a:p>
            <a:pPr algn="l">
              <a:lnSpc>
                <a:spcPts val="7920"/>
              </a:lnSpc>
            </a:pPr>
            <a:r>
              <a:rPr lang="en-US" sz="9000">
                <a:solidFill>
                  <a:srgbClr val="FDFAFD"/>
                </a:solidFill>
                <a:latin typeface="Fiona"/>
                <a:ea typeface="Fiona"/>
                <a:cs typeface="Fiona"/>
                <a:sym typeface="Fiona"/>
              </a:rPr>
              <a:t>Blessed is he whom you choose and call</a:t>
            </a:r>
          </a:p>
          <a:p>
            <a:pPr algn="l">
              <a:lnSpc>
                <a:spcPts val="7920"/>
              </a:lnSpc>
            </a:pPr>
            <a:r>
              <a:rPr lang="en-US" sz="9000">
                <a:solidFill>
                  <a:srgbClr val="FDFAFD"/>
                </a:solidFill>
                <a:latin typeface="Fiona"/>
                <a:ea typeface="Fiona"/>
                <a:cs typeface="Fiona"/>
                <a:sym typeface="Fiona"/>
              </a:rPr>
              <a:t>to dwell in your courts.</a:t>
            </a:r>
          </a:p>
          <a:p>
            <a:pPr algn="l">
              <a:lnSpc>
                <a:spcPts val="7920"/>
              </a:lnSpc>
            </a:pPr>
            <a:r>
              <a:rPr lang="en-US" sz="9000">
                <a:solidFill>
                  <a:srgbClr val="FDFAFD"/>
                </a:solidFill>
                <a:latin typeface="Fiona"/>
                <a:ea typeface="Fiona"/>
                <a:cs typeface="Fiona"/>
                <a:sym typeface="Fiona"/>
              </a:rPr>
              <a:t>We are filled with the blessings of your house,</a:t>
            </a:r>
          </a:p>
          <a:p>
            <a:pPr algn="l">
              <a:lnSpc>
                <a:spcPts val="7920"/>
              </a:lnSpc>
            </a:pPr>
            <a:r>
              <a:rPr lang="en-US" sz="9000">
                <a:solidFill>
                  <a:srgbClr val="FDFAFD"/>
                </a:solidFill>
                <a:latin typeface="Fiona"/>
                <a:ea typeface="Fiona"/>
                <a:cs typeface="Fiona"/>
                <a:sym typeface="Fiona"/>
              </a:rPr>
              <a:t>of your holy temple.</a:t>
            </a:r>
          </a:p>
          <a:p>
            <a:pPr marL="0" lvl="0" indent="0" algn="l">
              <a:lnSpc>
                <a:spcPts val="7920"/>
              </a:lnSpc>
              <a:spcBef>
                <a:spcPct val="0"/>
              </a:spcBef>
            </a:pPr>
            <a:endParaRPr lang="en-US" sz="9000">
              <a:solidFill>
                <a:srgbClr val="FDFAFD"/>
              </a:solidFill>
              <a:latin typeface="Fiona"/>
              <a:ea typeface="Fiona"/>
              <a:cs typeface="Fiona"/>
              <a:sym typeface="Fiona"/>
            </a:endParaRPr>
          </a:p>
        </p:txBody>
      </p:sp>
      <p:sp>
        <p:nvSpPr>
          <p:cNvPr id="7" name="Freeform 7"/>
          <p:cNvSpPr/>
          <p:nvPr/>
        </p:nvSpPr>
        <p:spPr>
          <a:xfrm>
            <a:off x="16576876" y="7549967"/>
            <a:ext cx="1118380" cy="1945008"/>
          </a:xfrm>
          <a:custGeom>
            <a:avLst/>
            <a:gdLst/>
            <a:ahLst/>
            <a:cxnLst/>
            <a:rect l="l" t="t" r="r" b="b"/>
            <a:pathLst>
              <a:path w="1118380" h="1945008">
                <a:moveTo>
                  <a:pt x="0" y="0"/>
                </a:moveTo>
                <a:lnTo>
                  <a:pt x="1118380" y="0"/>
                </a:lnTo>
                <a:lnTo>
                  <a:pt x="1118380" y="1945009"/>
                </a:lnTo>
                <a:lnTo>
                  <a:pt x="0" y="1945009"/>
                </a:lnTo>
                <a:lnTo>
                  <a:pt x="0" y="0"/>
                </a:lnTo>
                <a:close/>
              </a:path>
            </a:pathLst>
          </a:custGeom>
          <a:blipFill>
            <a:blip r:embed="rId3"/>
            <a:stretch>
              <a:fillRect/>
            </a:stretch>
          </a:blipFill>
        </p:spPr>
        <p:txBody>
          <a:bodyPr/>
          <a:lstStyle/>
          <a:p>
            <a:endParaRPr lang="en-GB"/>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142143"/>
        </a:solidFill>
        <a:effectLst/>
      </p:bgPr>
    </p:bg>
    <p:spTree>
      <p:nvGrpSpPr>
        <p:cNvPr id="1" name=""/>
        <p:cNvGrpSpPr/>
        <p:nvPr/>
      </p:nvGrpSpPr>
      <p:grpSpPr>
        <a:xfrm>
          <a:off x="0" y="0"/>
          <a:ext cx="0" cy="0"/>
          <a:chOff x="0" y="0"/>
          <a:chExt cx="0" cy="0"/>
        </a:xfrm>
      </p:grpSpPr>
      <p:sp>
        <p:nvSpPr>
          <p:cNvPr id="2" name="Freeform 2"/>
          <p:cNvSpPr/>
          <p:nvPr/>
        </p:nvSpPr>
        <p:spPr>
          <a:xfrm>
            <a:off x="588317" y="763537"/>
            <a:ext cx="6618009" cy="8775589"/>
          </a:xfrm>
          <a:custGeom>
            <a:avLst/>
            <a:gdLst/>
            <a:ahLst/>
            <a:cxnLst/>
            <a:rect l="l" t="t" r="r" b="b"/>
            <a:pathLst>
              <a:path w="6618009" h="877558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3" name="Freeform 3"/>
          <p:cNvSpPr/>
          <p:nvPr/>
        </p:nvSpPr>
        <p:spPr>
          <a:xfrm>
            <a:off x="11330423" y="6536448"/>
            <a:ext cx="6514917" cy="2958527"/>
          </a:xfrm>
          <a:custGeom>
            <a:avLst/>
            <a:gdLst/>
            <a:ahLst/>
            <a:cxnLst/>
            <a:rect l="l" t="t" r="r" b="b"/>
            <a:pathLst>
              <a:path w="6514917" h="2958527">
                <a:moveTo>
                  <a:pt x="0" y="2958527"/>
                </a:moveTo>
                <a:lnTo>
                  <a:pt x="6191067" y="2958527"/>
                </a:lnTo>
                <a:cubicBezTo>
                  <a:pt x="6369924" y="2958527"/>
                  <a:pt x="6514917" y="2813535"/>
                  <a:pt x="6514917" y="2634677"/>
                </a:cubicBezTo>
                <a:lnTo>
                  <a:pt x="6514917" y="0"/>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4" name="Freeform 4"/>
          <p:cNvSpPr/>
          <p:nvPr/>
        </p:nvSpPr>
        <p:spPr>
          <a:xfrm>
            <a:off x="5847426" y="763537"/>
            <a:ext cx="11988509" cy="5270473"/>
          </a:xfrm>
          <a:custGeom>
            <a:avLst/>
            <a:gdLst/>
            <a:ahLst/>
            <a:cxnLst/>
            <a:rect l="l" t="t" r="r" b="b"/>
            <a:pathLst>
              <a:path w="11988509" h="5270473">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w="47625" cap="flat">
            <a:gradFill>
              <a:gsLst>
                <a:gs pos="0">
                  <a:srgbClr val="6AE70E">
                    <a:alpha val="100000"/>
                  </a:srgbClr>
                </a:gs>
                <a:gs pos="50000">
                  <a:srgbClr val="08FDED">
                    <a:alpha val="100000"/>
                  </a:srgbClr>
                </a:gs>
                <a:gs pos="100000">
                  <a:srgbClr val="0072ED">
                    <a:alpha val="100000"/>
                  </a:srgbClr>
                </a:gs>
              </a:gsLst>
              <a:lin ang="18900000"/>
            </a:gradFill>
            <a:prstDash val="solid"/>
            <a:headEnd type="none" w="sm" len="sm"/>
            <a:tailEnd type="none" w="sm" len="sm"/>
          </a:ln>
        </p:spPr>
        <p:txBody>
          <a:bodyPr/>
          <a:lstStyle/>
          <a:p>
            <a:endParaRPr lang="en-GB"/>
          </a:p>
        </p:txBody>
      </p:sp>
      <p:sp>
        <p:nvSpPr>
          <p:cNvPr id="5" name="Freeform 5"/>
          <p:cNvSpPr/>
          <p:nvPr/>
        </p:nvSpPr>
        <p:spPr>
          <a:xfrm>
            <a:off x="7280360" y="8750577"/>
            <a:ext cx="3860629" cy="1488798"/>
          </a:xfrm>
          <a:custGeom>
            <a:avLst/>
            <a:gdLst/>
            <a:ahLst/>
            <a:cxnLst/>
            <a:rect l="l" t="t" r="r" b="b"/>
            <a:pathLst>
              <a:path w="3860629" h="1488798">
                <a:moveTo>
                  <a:pt x="0" y="0"/>
                </a:moveTo>
                <a:lnTo>
                  <a:pt x="3860630" y="0"/>
                </a:lnTo>
                <a:lnTo>
                  <a:pt x="3860630" y="1488798"/>
                </a:lnTo>
                <a:lnTo>
                  <a:pt x="0" y="1488798"/>
                </a:lnTo>
                <a:lnTo>
                  <a:pt x="0" y="0"/>
                </a:lnTo>
                <a:close/>
              </a:path>
            </a:pathLst>
          </a:custGeom>
          <a:blipFill>
            <a:blip r:embed="rId2"/>
            <a:stretch>
              <a:fillRect t="-73153" b="-86158"/>
            </a:stretch>
          </a:blipFill>
        </p:spPr>
        <p:txBody>
          <a:bodyPr/>
          <a:lstStyle/>
          <a:p>
            <a:endParaRPr lang="en-GB"/>
          </a:p>
        </p:txBody>
      </p:sp>
      <p:sp>
        <p:nvSpPr>
          <p:cNvPr id="6" name="TextBox 6"/>
          <p:cNvSpPr txBox="1"/>
          <p:nvPr/>
        </p:nvSpPr>
        <p:spPr>
          <a:xfrm>
            <a:off x="1358082" y="1952204"/>
            <a:ext cx="16337173" cy="5099685"/>
          </a:xfrm>
          <a:prstGeom prst="rect">
            <a:avLst/>
          </a:prstGeom>
        </p:spPr>
        <p:txBody>
          <a:bodyPr lIns="0" tIns="0" rIns="0" bIns="0" rtlCol="0" anchor="t">
            <a:spAutoFit/>
          </a:bodyPr>
          <a:lstStyle/>
          <a:p>
            <a:pPr algn="l">
              <a:lnSpc>
                <a:spcPts val="7920"/>
              </a:lnSpc>
            </a:pPr>
            <a:r>
              <a:rPr lang="en-US" sz="9000">
                <a:solidFill>
                  <a:srgbClr val="FDFAFD"/>
                </a:solidFill>
                <a:latin typeface="Fiona"/>
                <a:ea typeface="Fiona"/>
                <a:cs typeface="Fiona"/>
                <a:sym typeface="Fiona"/>
              </a:rPr>
              <a:t>You keep your pledge with wonders,</a:t>
            </a:r>
          </a:p>
          <a:p>
            <a:pPr algn="l">
              <a:lnSpc>
                <a:spcPts val="7920"/>
              </a:lnSpc>
            </a:pPr>
            <a:r>
              <a:rPr lang="en-US" sz="9000">
                <a:solidFill>
                  <a:srgbClr val="FDFAFD"/>
                </a:solidFill>
                <a:latin typeface="Fiona"/>
                <a:ea typeface="Fiona"/>
                <a:cs typeface="Fiona"/>
                <a:sym typeface="Fiona"/>
              </a:rPr>
              <a:t>O God our saviour,</a:t>
            </a:r>
          </a:p>
          <a:p>
            <a:pPr algn="l">
              <a:lnSpc>
                <a:spcPts val="7920"/>
              </a:lnSpc>
            </a:pPr>
            <a:r>
              <a:rPr lang="en-US" sz="9000">
                <a:solidFill>
                  <a:srgbClr val="FDFAFD"/>
                </a:solidFill>
                <a:latin typeface="Fiona"/>
                <a:ea typeface="Fiona"/>
                <a:cs typeface="Fiona"/>
                <a:sym typeface="Fiona"/>
              </a:rPr>
              <a:t>the hope of all the earth</a:t>
            </a:r>
          </a:p>
          <a:p>
            <a:pPr marL="0" lvl="0" indent="0" algn="l">
              <a:lnSpc>
                <a:spcPts val="7920"/>
              </a:lnSpc>
              <a:spcBef>
                <a:spcPct val="0"/>
              </a:spcBef>
            </a:pPr>
            <a:r>
              <a:rPr lang="en-US" sz="9000">
                <a:solidFill>
                  <a:srgbClr val="FDFAFD"/>
                </a:solidFill>
                <a:latin typeface="Fiona"/>
                <a:ea typeface="Fiona"/>
                <a:cs typeface="Fiona"/>
                <a:sym typeface="Fiona"/>
              </a:rPr>
              <a:t>and of far distant isles.</a:t>
            </a:r>
          </a:p>
          <a:p>
            <a:pPr marL="0" lvl="0" indent="0" algn="l">
              <a:lnSpc>
                <a:spcPts val="7920"/>
              </a:lnSpc>
              <a:spcBef>
                <a:spcPct val="0"/>
              </a:spcBef>
            </a:pPr>
            <a:endParaRPr lang="en-US" sz="9000">
              <a:solidFill>
                <a:srgbClr val="FDFAFD"/>
              </a:solidFill>
              <a:latin typeface="Fiona"/>
              <a:ea typeface="Fiona"/>
              <a:cs typeface="Fiona"/>
              <a:sym typeface="Fiona"/>
            </a:endParaRPr>
          </a:p>
        </p:txBody>
      </p:sp>
      <p:sp>
        <p:nvSpPr>
          <p:cNvPr id="7" name="Freeform 7"/>
          <p:cNvSpPr/>
          <p:nvPr/>
        </p:nvSpPr>
        <p:spPr>
          <a:xfrm>
            <a:off x="16516979" y="7735697"/>
            <a:ext cx="1264002" cy="1719730"/>
          </a:xfrm>
          <a:custGeom>
            <a:avLst/>
            <a:gdLst/>
            <a:ahLst/>
            <a:cxnLst/>
            <a:rect l="l" t="t" r="r" b="b"/>
            <a:pathLst>
              <a:path w="1264002" h="1719730">
                <a:moveTo>
                  <a:pt x="0" y="0"/>
                </a:moveTo>
                <a:lnTo>
                  <a:pt x="1264002" y="0"/>
                </a:lnTo>
                <a:lnTo>
                  <a:pt x="1264002" y="1719730"/>
                </a:lnTo>
                <a:lnTo>
                  <a:pt x="0" y="1719730"/>
                </a:lnTo>
                <a:lnTo>
                  <a:pt x="0" y="0"/>
                </a:lnTo>
                <a:close/>
              </a:path>
            </a:pathLst>
          </a:custGeom>
          <a:blipFill>
            <a:blip r:embed="rId3"/>
            <a:stretch>
              <a:fillRect/>
            </a:stretch>
          </a:blipFill>
        </p:spPr>
        <p:txBody>
          <a:bodyPr/>
          <a:lstStyle/>
          <a:p>
            <a:endParaRPr lang="en-GB"/>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142143"/>
        </a:solidFill>
        <a:effectLst/>
      </p:bgPr>
    </p:bg>
    <p:spTree>
      <p:nvGrpSpPr>
        <p:cNvPr id="1" name=""/>
        <p:cNvGrpSpPr/>
        <p:nvPr/>
      </p:nvGrpSpPr>
      <p:grpSpPr>
        <a:xfrm>
          <a:off x="0" y="0"/>
          <a:ext cx="0" cy="0"/>
          <a:chOff x="0" y="0"/>
          <a:chExt cx="0" cy="0"/>
        </a:xfrm>
      </p:grpSpPr>
      <p:sp>
        <p:nvSpPr>
          <p:cNvPr id="2" name="Freeform 2"/>
          <p:cNvSpPr/>
          <p:nvPr/>
        </p:nvSpPr>
        <p:spPr>
          <a:xfrm>
            <a:off x="588317" y="763537"/>
            <a:ext cx="6618009" cy="8775589"/>
          </a:xfrm>
          <a:custGeom>
            <a:avLst/>
            <a:gdLst/>
            <a:ahLst/>
            <a:cxnLst/>
            <a:rect l="l" t="t" r="r" b="b"/>
            <a:pathLst>
              <a:path w="6618009" h="877558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3" name="Freeform 3"/>
          <p:cNvSpPr/>
          <p:nvPr/>
        </p:nvSpPr>
        <p:spPr>
          <a:xfrm>
            <a:off x="11330423" y="6536448"/>
            <a:ext cx="6514917" cy="2958527"/>
          </a:xfrm>
          <a:custGeom>
            <a:avLst/>
            <a:gdLst/>
            <a:ahLst/>
            <a:cxnLst/>
            <a:rect l="l" t="t" r="r" b="b"/>
            <a:pathLst>
              <a:path w="6514917" h="2958527">
                <a:moveTo>
                  <a:pt x="0" y="2958527"/>
                </a:moveTo>
                <a:lnTo>
                  <a:pt x="6191067" y="2958527"/>
                </a:lnTo>
                <a:cubicBezTo>
                  <a:pt x="6369924" y="2958527"/>
                  <a:pt x="6514917" y="2813535"/>
                  <a:pt x="6514917" y="2634677"/>
                </a:cubicBezTo>
                <a:lnTo>
                  <a:pt x="6514917" y="0"/>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4" name="Freeform 4"/>
          <p:cNvSpPr/>
          <p:nvPr/>
        </p:nvSpPr>
        <p:spPr>
          <a:xfrm>
            <a:off x="5847426" y="763537"/>
            <a:ext cx="11988509" cy="5270473"/>
          </a:xfrm>
          <a:custGeom>
            <a:avLst/>
            <a:gdLst/>
            <a:ahLst/>
            <a:cxnLst/>
            <a:rect l="l" t="t" r="r" b="b"/>
            <a:pathLst>
              <a:path w="11988509" h="5270473">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w="47625" cap="flat">
            <a:gradFill>
              <a:gsLst>
                <a:gs pos="0">
                  <a:srgbClr val="6AE70E">
                    <a:alpha val="100000"/>
                  </a:srgbClr>
                </a:gs>
                <a:gs pos="50000">
                  <a:srgbClr val="08FDED">
                    <a:alpha val="100000"/>
                  </a:srgbClr>
                </a:gs>
                <a:gs pos="100000">
                  <a:srgbClr val="0072ED">
                    <a:alpha val="100000"/>
                  </a:srgbClr>
                </a:gs>
              </a:gsLst>
              <a:lin ang="18900000"/>
            </a:gradFill>
            <a:prstDash val="solid"/>
            <a:headEnd type="none" w="sm" len="sm"/>
            <a:tailEnd type="none" w="sm" len="sm"/>
          </a:ln>
        </p:spPr>
        <p:txBody>
          <a:bodyPr/>
          <a:lstStyle/>
          <a:p>
            <a:endParaRPr lang="en-GB"/>
          </a:p>
        </p:txBody>
      </p:sp>
      <p:sp>
        <p:nvSpPr>
          <p:cNvPr id="5" name="Freeform 5"/>
          <p:cNvSpPr/>
          <p:nvPr/>
        </p:nvSpPr>
        <p:spPr>
          <a:xfrm>
            <a:off x="7280360" y="8750577"/>
            <a:ext cx="3860629" cy="1488798"/>
          </a:xfrm>
          <a:custGeom>
            <a:avLst/>
            <a:gdLst/>
            <a:ahLst/>
            <a:cxnLst/>
            <a:rect l="l" t="t" r="r" b="b"/>
            <a:pathLst>
              <a:path w="3860629" h="1488798">
                <a:moveTo>
                  <a:pt x="0" y="0"/>
                </a:moveTo>
                <a:lnTo>
                  <a:pt x="3860630" y="0"/>
                </a:lnTo>
                <a:lnTo>
                  <a:pt x="3860630" y="1488798"/>
                </a:lnTo>
                <a:lnTo>
                  <a:pt x="0" y="1488798"/>
                </a:lnTo>
                <a:lnTo>
                  <a:pt x="0" y="0"/>
                </a:lnTo>
                <a:close/>
              </a:path>
            </a:pathLst>
          </a:custGeom>
          <a:blipFill>
            <a:blip r:embed="rId2"/>
            <a:stretch>
              <a:fillRect t="-73153" b="-86158"/>
            </a:stretch>
          </a:blipFill>
        </p:spPr>
        <p:txBody>
          <a:bodyPr/>
          <a:lstStyle/>
          <a:p>
            <a:endParaRPr lang="en-GB"/>
          </a:p>
        </p:txBody>
      </p:sp>
      <p:sp>
        <p:nvSpPr>
          <p:cNvPr id="6" name="TextBox 6"/>
          <p:cNvSpPr txBox="1"/>
          <p:nvPr/>
        </p:nvSpPr>
        <p:spPr>
          <a:xfrm>
            <a:off x="1358082" y="1952204"/>
            <a:ext cx="16337173" cy="6099810"/>
          </a:xfrm>
          <a:prstGeom prst="rect">
            <a:avLst/>
          </a:prstGeom>
        </p:spPr>
        <p:txBody>
          <a:bodyPr lIns="0" tIns="0" rIns="0" bIns="0" rtlCol="0" anchor="t">
            <a:spAutoFit/>
          </a:bodyPr>
          <a:lstStyle/>
          <a:p>
            <a:pPr algn="l">
              <a:lnSpc>
                <a:spcPts val="7920"/>
              </a:lnSpc>
            </a:pPr>
            <a:r>
              <a:rPr lang="en-US" sz="9000">
                <a:solidFill>
                  <a:srgbClr val="FDFAFD"/>
                </a:solidFill>
                <a:latin typeface="Fiona"/>
                <a:ea typeface="Fiona"/>
                <a:cs typeface="Fiona"/>
                <a:sym typeface="Fiona"/>
              </a:rPr>
              <a:t>You uphold the mountains with your strength,</a:t>
            </a:r>
          </a:p>
          <a:p>
            <a:pPr algn="l">
              <a:lnSpc>
                <a:spcPts val="7920"/>
              </a:lnSpc>
            </a:pPr>
            <a:r>
              <a:rPr lang="en-US" sz="9000">
                <a:solidFill>
                  <a:srgbClr val="FDFAFD"/>
                </a:solidFill>
                <a:latin typeface="Fiona"/>
                <a:ea typeface="Fiona"/>
                <a:cs typeface="Fiona"/>
                <a:sym typeface="Fiona"/>
              </a:rPr>
              <a:t>you are girded with power.</a:t>
            </a:r>
          </a:p>
          <a:p>
            <a:pPr algn="l">
              <a:lnSpc>
                <a:spcPts val="7920"/>
              </a:lnSpc>
            </a:pPr>
            <a:r>
              <a:rPr lang="en-US" sz="9000">
                <a:solidFill>
                  <a:srgbClr val="FDFAFD"/>
                </a:solidFill>
                <a:latin typeface="Fiona"/>
                <a:ea typeface="Fiona"/>
                <a:cs typeface="Fiona"/>
                <a:sym typeface="Fiona"/>
              </a:rPr>
              <a:t>You still the roaring of the seas,</a:t>
            </a:r>
          </a:p>
          <a:p>
            <a:pPr algn="l">
              <a:lnSpc>
                <a:spcPts val="7920"/>
              </a:lnSpc>
            </a:pPr>
            <a:r>
              <a:rPr lang="en-US" sz="9000">
                <a:solidFill>
                  <a:srgbClr val="FDFAFD"/>
                </a:solidFill>
                <a:latin typeface="Fiona"/>
                <a:ea typeface="Fiona"/>
                <a:cs typeface="Fiona"/>
                <a:sym typeface="Fiona"/>
              </a:rPr>
              <a:t>(the roaring of their waves)</a:t>
            </a:r>
          </a:p>
          <a:p>
            <a:pPr algn="l">
              <a:lnSpc>
                <a:spcPts val="7920"/>
              </a:lnSpc>
            </a:pPr>
            <a:r>
              <a:rPr lang="en-US" sz="9000">
                <a:solidFill>
                  <a:srgbClr val="FDFAFD"/>
                </a:solidFill>
                <a:latin typeface="Fiona"/>
                <a:ea typeface="Fiona"/>
                <a:cs typeface="Fiona"/>
                <a:sym typeface="Fiona"/>
              </a:rPr>
              <a:t>and the tumult of the peoples.</a:t>
            </a:r>
          </a:p>
          <a:p>
            <a:pPr marL="0" lvl="0" indent="0" algn="l">
              <a:lnSpc>
                <a:spcPts val="7920"/>
              </a:lnSpc>
              <a:spcBef>
                <a:spcPct val="0"/>
              </a:spcBef>
            </a:pPr>
            <a:endParaRPr lang="en-US" sz="9000">
              <a:solidFill>
                <a:srgbClr val="FDFAFD"/>
              </a:solidFill>
              <a:latin typeface="Fiona"/>
              <a:ea typeface="Fiona"/>
              <a:cs typeface="Fiona"/>
              <a:sym typeface="Fiona"/>
            </a:endParaRPr>
          </a:p>
        </p:txBody>
      </p:sp>
      <p:sp>
        <p:nvSpPr>
          <p:cNvPr id="7" name="Freeform 7"/>
          <p:cNvSpPr/>
          <p:nvPr/>
        </p:nvSpPr>
        <p:spPr>
          <a:xfrm>
            <a:off x="16576876" y="7549967"/>
            <a:ext cx="1118380" cy="1945008"/>
          </a:xfrm>
          <a:custGeom>
            <a:avLst/>
            <a:gdLst/>
            <a:ahLst/>
            <a:cxnLst/>
            <a:rect l="l" t="t" r="r" b="b"/>
            <a:pathLst>
              <a:path w="1118380" h="1945008">
                <a:moveTo>
                  <a:pt x="0" y="0"/>
                </a:moveTo>
                <a:lnTo>
                  <a:pt x="1118380" y="0"/>
                </a:lnTo>
                <a:lnTo>
                  <a:pt x="1118380" y="1945009"/>
                </a:lnTo>
                <a:lnTo>
                  <a:pt x="0" y="1945009"/>
                </a:lnTo>
                <a:lnTo>
                  <a:pt x="0" y="0"/>
                </a:lnTo>
                <a:close/>
              </a:path>
            </a:pathLst>
          </a:custGeom>
          <a:blipFill>
            <a:blip r:embed="rId3"/>
            <a:stretch>
              <a:fillRect/>
            </a:stretch>
          </a:blipFill>
        </p:spPr>
        <p:txBody>
          <a:bodyPr/>
          <a:lstStyle/>
          <a:p>
            <a:endParaRPr lang="en-GB"/>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142143"/>
        </a:solidFill>
        <a:effectLst/>
      </p:bgPr>
    </p:bg>
    <p:spTree>
      <p:nvGrpSpPr>
        <p:cNvPr id="1" name=""/>
        <p:cNvGrpSpPr/>
        <p:nvPr/>
      </p:nvGrpSpPr>
      <p:grpSpPr>
        <a:xfrm>
          <a:off x="0" y="0"/>
          <a:ext cx="0" cy="0"/>
          <a:chOff x="0" y="0"/>
          <a:chExt cx="0" cy="0"/>
        </a:xfrm>
      </p:grpSpPr>
      <p:sp>
        <p:nvSpPr>
          <p:cNvPr id="2" name="Freeform 2"/>
          <p:cNvSpPr/>
          <p:nvPr/>
        </p:nvSpPr>
        <p:spPr>
          <a:xfrm>
            <a:off x="588317" y="763537"/>
            <a:ext cx="6618009" cy="8775589"/>
          </a:xfrm>
          <a:custGeom>
            <a:avLst/>
            <a:gdLst/>
            <a:ahLst/>
            <a:cxnLst/>
            <a:rect l="l" t="t" r="r" b="b"/>
            <a:pathLst>
              <a:path w="6618009" h="877558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3" name="Freeform 3"/>
          <p:cNvSpPr/>
          <p:nvPr/>
        </p:nvSpPr>
        <p:spPr>
          <a:xfrm>
            <a:off x="11330423" y="6536448"/>
            <a:ext cx="6514917" cy="2958527"/>
          </a:xfrm>
          <a:custGeom>
            <a:avLst/>
            <a:gdLst/>
            <a:ahLst/>
            <a:cxnLst/>
            <a:rect l="l" t="t" r="r" b="b"/>
            <a:pathLst>
              <a:path w="6514917" h="2958527">
                <a:moveTo>
                  <a:pt x="0" y="2958527"/>
                </a:moveTo>
                <a:lnTo>
                  <a:pt x="6191067" y="2958527"/>
                </a:lnTo>
                <a:cubicBezTo>
                  <a:pt x="6369924" y="2958527"/>
                  <a:pt x="6514917" y="2813535"/>
                  <a:pt x="6514917" y="2634677"/>
                </a:cubicBezTo>
                <a:lnTo>
                  <a:pt x="6514917" y="0"/>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4" name="Freeform 4"/>
          <p:cNvSpPr/>
          <p:nvPr/>
        </p:nvSpPr>
        <p:spPr>
          <a:xfrm>
            <a:off x="5847426" y="763537"/>
            <a:ext cx="11988509" cy="5270473"/>
          </a:xfrm>
          <a:custGeom>
            <a:avLst/>
            <a:gdLst/>
            <a:ahLst/>
            <a:cxnLst/>
            <a:rect l="l" t="t" r="r" b="b"/>
            <a:pathLst>
              <a:path w="11988509" h="5270473">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w="47625" cap="flat">
            <a:gradFill>
              <a:gsLst>
                <a:gs pos="0">
                  <a:srgbClr val="6AE70E">
                    <a:alpha val="100000"/>
                  </a:srgbClr>
                </a:gs>
                <a:gs pos="50000">
                  <a:srgbClr val="08FDED">
                    <a:alpha val="100000"/>
                  </a:srgbClr>
                </a:gs>
                <a:gs pos="100000">
                  <a:srgbClr val="0072ED">
                    <a:alpha val="100000"/>
                  </a:srgbClr>
                </a:gs>
              </a:gsLst>
              <a:lin ang="18900000"/>
            </a:gradFill>
            <a:prstDash val="solid"/>
            <a:headEnd type="none" w="sm" len="sm"/>
            <a:tailEnd type="none" w="sm" len="sm"/>
          </a:ln>
        </p:spPr>
        <p:txBody>
          <a:bodyPr/>
          <a:lstStyle/>
          <a:p>
            <a:endParaRPr lang="en-GB"/>
          </a:p>
        </p:txBody>
      </p:sp>
      <p:sp>
        <p:nvSpPr>
          <p:cNvPr id="5" name="Freeform 5"/>
          <p:cNvSpPr/>
          <p:nvPr/>
        </p:nvSpPr>
        <p:spPr>
          <a:xfrm>
            <a:off x="7280360" y="8750577"/>
            <a:ext cx="3860629" cy="1488798"/>
          </a:xfrm>
          <a:custGeom>
            <a:avLst/>
            <a:gdLst/>
            <a:ahLst/>
            <a:cxnLst/>
            <a:rect l="l" t="t" r="r" b="b"/>
            <a:pathLst>
              <a:path w="3860629" h="1488798">
                <a:moveTo>
                  <a:pt x="0" y="0"/>
                </a:moveTo>
                <a:lnTo>
                  <a:pt x="3860630" y="0"/>
                </a:lnTo>
                <a:lnTo>
                  <a:pt x="3860630" y="1488798"/>
                </a:lnTo>
                <a:lnTo>
                  <a:pt x="0" y="1488798"/>
                </a:lnTo>
                <a:lnTo>
                  <a:pt x="0" y="0"/>
                </a:lnTo>
                <a:close/>
              </a:path>
            </a:pathLst>
          </a:custGeom>
          <a:blipFill>
            <a:blip r:embed="rId2"/>
            <a:stretch>
              <a:fillRect t="-73153" b="-86158"/>
            </a:stretch>
          </a:blipFill>
        </p:spPr>
        <p:txBody>
          <a:bodyPr/>
          <a:lstStyle/>
          <a:p>
            <a:endParaRPr lang="en-GB"/>
          </a:p>
        </p:txBody>
      </p:sp>
      <p:sp>
        <p:nvSpPr>
          <p:cNvPr id="6" name="TextBox 6"/>
          <p:cNvSpPr txBox="1"/>
          <p:nvPr/>
        </p:nvSpPr>
        <p:spPr>
          <a:xfrm>
            <a:off x="1358082" y="1952204"/>
            <a:ext cx="16337173" cy="5099685"/>
          </a:xfrm>
          <a:prstGeom prst="rect">
            <a:avLst/>
          </a:prstGeom>
        </p:spPr>
        <p:txBody>
          <a:bodyPr lIns="0" tIns="0" rIns="0" bIns="0" rtlCol="0" anchor="t">
            <a:spAutoFit/>
          </a:bodyPr>
          <a:lstStyle/>
          <a:p>
            <a:pPr algn="l">
              <a:lnSpc>
                <a:spcPts val="7920"/>
              </a:lnSpc>
            </a:pPr>
            <a:r>
              <a:rPr lang="en-US" sz="9000">
                <a:solidFill>
                  <a:srgbClr val="FDFAFD"/>
                </a:solidFill>
                <a:latin typeface="Fiona"/>
                <a:ea typeface="Fiona"/>
                <a:cs typeface="Fiona"/>
                <a:sym typeface="Fiona"/>
              </a:rPr>
              <a:t>The ends of the earth stand in awe</a:t>
            </a:r>
          </a:p>
          <a:p>
            <a:pPr algn="l">
              <a:lnSpc>
                <a:spcPts val="7920"/>
              </a:lnSpc>
            </a:pPr>
            <a:r>
              <a:rPr lang="en-US" sz="9000">
                <a:solidFill>
                  <a:srgbClr val="FDFAFD"/>
                </a:solidFill>
                <a:latin typeface="Fiona"/>
                <a:ea typeface="Fiona"/>
                <a:cs typeface="Fiona"/>
                <a:sym typeface="Fiona"/>
              </a:rPr>
              <a:t>at the sight of your wonders.</a:t>
            </a:r>
          </a:p>
          <a:p>
            <a:pPr algn="l">
              <a:lnSpc>
                <a:spcPts val="7920"/>
              </a:lnSpc>
            </a:pPr>
            <a:r>
              <a:rPr lang="en-US" sz="9000">
                <a:solidFill>
                  <a:srgbClr val="FDFAFD"/>
                </a:solidFill>
                <a:latin typeface="Fiona"/>
                <a:ea typeface="Fiona"/>
                <a:cs typeface="Fiona"/>
                <a:sym typeface="Fiona"/>
              </a:rPr>
              <a:t>The lands of sunrise and sunset</a:t>
            </a:r>
          </a:p>
          <a:p>
            <a:pPr marL="0" lvl="0" indent="0" algn="l">
              <a:lnSpc>
                <a:spcPts val="7920"/>
              </a:lnSpc>
              <a:spcBef>
                <a:spcPct val="0"/>
              </a:spcBef>
            </a:pPr>
            <a:r>
              <a:rPr lang="en-US" sz="9000">
                <a:solidFill>
                  <a:srgbClr val="FDFAFD"/>
                </a:solidFill>
                <a:latin typeface="Fiona"/>
                <a:ea typeface="Fiona"/>
                <a:cs typeface="Fiona"/>
                <a:sym typeface="Fiona"/>
              </a:rPr>
              <a:t>you fill with your joy.</a:t>
            </a:r>
          </a:p>
          <a:p>
            <a:pPr marL="0" lvl="0" indent="0" algn="l">
              <a:lnSpc>
                <a:spcPts val="7920"/>
              </a:lnSpc>
              <a:spcBef>
                <a:spcPct val="0"/>
              </a:spcBef>
            </a:pPr>
            <a:endParaRPr lang="en-US" sz="9000">
              <a:solidFill>
                <a:srgbClr val="FDFAFD"/>
              </a:solidFill>
              <a:latin typeface="Fiona"/>
              <a:ea typeface="Fiona"/>
              <a:cs typeface="Fiona"/>
              <a:sym typeface="Fiona"/>
            </a:endParaRPr>
          </a:p>
        </p:txBody>
      </p:sp>
      <p:sp>
        <p:nvSpPr>
          <p:cNvPr id="7" name="Freeform 7"/>
          <p:cNvSpPr/>
          <p:nvPr/>
        </p:nvSpPr>
        <p:spPr>
          <a:xfrm>
            <a:off x="16516979" y="7735697"/>
            <a:ext cx="1264002" cy="1719730"/>
          </a:xfrm>
          <a:custGeom>
            <a:avLst/>
            <a:gdLst/>
            <a:ahLst/>
            <a:cxnLst/>
            <a:rect l="l" t="t" r="r" b="b"/>
            <a:pathLst>
              <a:path w="1264002" h="1719730">
                <a:moveTo>
                  <a:pt x="0" y="0"/>
                </a:moveTo>
                <a:lnTo>
                  <a:pt x="1264002" y="0"/>
                </a:lnTo>
                <a:lnTo>
                  <a:pt x="1264002" y="1719730"/>
                </a:lnTo>
                <a:lnTo>
                  <a:pt x="0" y="1719730"/>
                </a:lnTo>
                <a:lnTo>
                  <a:pt x="0" y="0"/>
                </a:lnTo>
                <a:close/>
              </a:path>
            </a:pathLst>
          </a:custGeom>
          <a:blipFill>
            <a:blip r:embed="rId3"/>
            <a:stretch>
              <a:fillRect/>
            </a:stretch>
          </a:blipFill>
        </p:spPr>
        <p:txBody>
          <a:bodyPr/>
          <a:lstStyle/>
          <a:p>
            <a:endParaRPr lang="en-GB"/>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142143"/>
        </a:solidFill>
        <a:effectLst/>
      </p:bgPr>
    </p:bg>
    <p:spTree>
      <p:nvGrpSpPr>
        <p:cNvPr id="1" name=""/>
        <p:cNvGrpSpPr/>
        <p:nvPr/>
      </p:nvGrpSpPr>
      <p:grpSpPr>
        <a:xfrm>
          <a:off x="0" y="0"/>
          <a:ext cx="0" cy="0"/>
          <a:chOff x="0" y="0"/>
          <a:chExt cx="0" cy="0"/>
        </a:xfrm>
      </p:grpSpPr>
      <p:sp>
        <p:nvSpPr>
          <p:cNvPr id="2" name="Freeform 2"/>
          <p:cNvSpPr/>
          <p:nvPr/>
        </p:nvSpPr>
        <p:spPr>
          <a:xfrm>
            <a:off x="588317" y="763537"/>
            <a:ext cx="6618009" cy="8775589"/>
          </a:xfrm>
          <a:custGeom>
            <a:avLst/>
            <a:gdLst/>
            <a:ahLst/>
            <a:cxnLst/>
            <a:rect l="l" t="t" r="r" b="b"/>
            <a:pathLst>
              <a:path w="6618009" h="877558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3" name="Freeform 3"/>
          <p:cNvSpPr/>
          <p:nvPr/>
        </p:nvSpPr>
        <p:spPr>
          <a:xfrm>
            <a:off x="11330423" y="6536448"/>
            <a:ext cx="6514917" cy="2958527"/>
          </a:xfrm>
          <a:custGeom>
            <a:avLst/>
            <a:gdLst/>
            <a:ahLst/>
            <a:cxnLst/>
            <a:rect l="l" t="t" r="r" b="b"/>
            <a:pathLst>
              <a:path w="6514917" h="2958527">
                <a:moveTo>
                  <a:pt x="0" y="2958527"/>
                </a:moveTo>
                <a:lnTo>
                  <a:pt x="6191067" y="2958527"/>
                </a:lnTo>
                <a:cubicBezTo>
                  <a:pt x="6369924" y="2958527"/>
                  <a:pt x="6514917" y="2813535"/>
                  <a:pt x="6514917" y="2634677"/>
                </a:cubicBezTo>
                <a:lnTo>
                  <a:pt x="6514917" y="0"/>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4" name="Freeform 4"/>
          <p:cNvSpPr/>
          <p:nvPr/>
        </p:nvSpPr>
        <p:spPr>
          <a:xfrm>
            <a:off x="5847426" y="763537"/>
            <a:ext cx="11988509" cy="5270473"/>
          </a:xfrm>
          <a:custGeom>
            <a:avLst/>
            <a:gdLst/>
            <a:ahLst/>
            <a:cxnLst/>
            <a:rect l="l" t="t" r="r" b="b"/>
            <a:pathLst>
              <a:path w="11988509" h="5270473">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w="47625" cap="flat">
            <a:gradFill>
              <a:gsLst>
                <a:gs pos="0">
                  <a:srgbClr val="6AE70E">
                    <a:alpha val="100000"/>
                  </a:srgbClr>
                </a:gs>
                <a:gs pos="50000">
                  <a:srgbClr val="08FDED">
                    <a:alpha val="100000"/>
                  </a:srgbClr>
                </a:gs>
                <a:gs pos="100000">
                  <a:srgbClr val="0072ED">
                    <a:alpha val="100000"/>
                  </a:srgbClr>
                </a:gs>
              </a:gsLst>
              <a:lin ang="18900000"/>
            </a:gradFill>
            <a:prstDash val="solid"/>
            <a:headEnd type="none" w="sm" len="sm"/>
            <a:tailEnd type="none" w="sm" len="sm"/>
          </a:ln>
        </p:spPr>
        <p:txBody>
          <a:bodyPr/>
          <a:lstStyle/>
          <a:p>
            <a:endParaRPr lang="en-GB"/>
          </a:p>
        </p:txBody>
      </p:sp>
      <p:sp>
        <p:nvSpPr>
          <p:cNvPr id="5" name="Freeform 5"/>
          <p:cNvSpPr/>
          <p:nvPr/>
        </p:nvSpPr>
        <p:spPr>
          <a:xfrm>
            <a:off x="7280360" y="8750577"/>
            <a:ext cx="3860629" cy="1488798"/>
          </a:xfrm>
          <a:custGeom>
            <a:avLst/>
            <a:gdLst/>
            <a:ahLst/>
            <a:cxnLst/>
            <a:rect l="l" t="t" r="r" b="b"/>
            <a:pathLst>
              <a:path w="3860629" h="1488798">
                <a:moveTo>
                  <a:pt x="0" y="0"/>
                </a:moveTo>
                <a:lnTo>
                  <a:pt x="3860630" y="0"/>
                </a:lnTo>
                <a:lnTo>
                  <a:pt x="3860630" y="1488798"/>
                </a:lnTo>
                <a:lnTo>
                  <a:pt x="0" y="1488798"/>
                </a:lnTo>
                <a:lnTo>
                  <a:pt x="0" y="0"/>
                </a:lnTo>
                <a:close/>
              </a:path>
            </a:pathLst>
          </a:custGeom>
          <a:blipFill>
            <a:blip r:embed="rId2"/>
            <a:stretch>
              <a:fillRect t="-73153" b="-86158"/>
            </a:stretch>
          </a:blipFill>
        </p:spPr>
        <p:txBody>
          <a:bodyPr/>
          <a:lstStyle/>
          <a:p>
            <a:endParaRPr lang="en-GB"/>
          </a:p>
        </p:txBody>
      </p:sp>
      <p:sp>
        <p:nvSpPr>
          <p:cNvPr id="6" name="TextBox 6"/>
          <p:cNvSpPr txBox="1"/>
          <p:nvPr/>
        </p:nvSpPr>
        <p:spPr>
          <a:xfrm>
            <a:off x="1358082" y="1952204"/>
            <a:ext cx="16337173" cy="5099685"/>
          </a:xfrm>
          <a:prstGeom prst="rect">
            <a:avLst/>
          </a:prstGeom>
        </p:spPr>
        <p:txBody>
          <a:bodyPr lIns="0" tIns="0" rIns="0" bIns="0" rtlCol="0" anchor="t">
            <a:spAutoFit/>
          </a:bodyPr>
          <a:lstStyle/>
          <a:p>
            <a:pPr algn="l">
              <a:lnSpc>
                <a:spcPts val="7920"/>
              </a:lnSpc>
            </a:pPr>
            <a:r>
              <a:rPr lang="en-US" sz="9000">
                <a:solidFill>
                  <a:srgbClr val="FDFAFD"/>
                </a:solidFill>
                <a:latin typeface="Fiona"/>
                <a:ea typeface="Fiona"/>
                <a:cs typeface="Fiona"/>
                <a:sym typeface="Fiona"/>
              </a:rPr>
              <a:t>You care for the earth, give it water,</a:t>
            </a:r>
          </a:p>
          <a:p>
            <a:pPr algn="l">
              <a:lnSpc>
                <a:spcPts val="7920"/>
              </a:lnSpc>
            </a:pPr>
            <a:r>
              <a:rPr lang="en-US" sz="9000">
                <a:solidFill>
                  <a:srgbClr val="FDFAFD"/>
                </a:solidFill>
                <a:latin typeface="Fiona"/>
                <a:ea typeface="Fiona"/>
                <a:cs typeface="Fiona"/>
                <a:sym typeface="Fiona"/>
              </a:rPr>
              <a:t>you fill it with riches.</a:t>
            </a:r>
          </a:p>
          <a:p>
            <a:pPr algn="l">
              <a:lnSpc>
                <a:spcPts val="7920"/>
              </a:lnSpc>
            </a:pPr>
            <a:r>
              <a:rPr lang="en-US" sz="9000">
                <a:solidFill>
                  <a:srgbClr val="FDFAFD"/>
                </a:solidFill>
                <a:latin typeface="Fiona"/>
                <a:ea typeface="Fiona"/>
                <a:cs typeface="Fiona"/>
                <a:sym typeface="Fiona"/>
              </a:rPr>
              <a:t>Your river in heaven brims over</a:t>
            </a:r>
          </a:p>
          <a:p>
            <a:pPr algn="l">
              <a:lnSpc>
                <a:spcPts val="7920"/>
              </a:lnSpc>
            </a:pPr>
            <a:r>
              <a:rPr lang="en-US" sz="9000">
                <a:solidFill>
                  <a:srgbClr val="FDFAFD"/>
                </a:solidFill>
                <a:latin typeface="Fiona"/>
                <a:ea typeface="Fiona"/>
                <a:cs typeface="Fiona"/>
                <a:sym typeface="Fiona"/>
              </a:rPr>
              <a:t>to provide its grain.</a:t>
            </a:r>
          </a:p>
          <a:p>
            <a:pPr marL="0" lvl="0" indent="0" algn="l">
              <a:lnSpc>
                <a:spcPts val="7920"/>
              </a:lnSpc>
              <a:spcBef>
                <a:spcPct val="0"/>
              </a:spcBef>
            </a:pPr>
            <a:endParaRPr lang="en-US" sz="9000">
              <a:solidFill>
                <a:srgbClr val="FDFAFD"/>
              </a:solidFill>
              <a:latin typeface="Fiona"/>
              <a:ea typeface="Fiona"/>
              <a:cs typeface="Fiona"/>
              <a:sym typeface="Fiona"/>
            </a:endParaRPr>
          </a:p>
        </p:txBody>
      </p:sp>
      <p:sp>
        <p:nvSpPr>
          <p:cNvPr id="7" name="Freeform 7"/>
          <p:cNvSpPr/>
          <p:nvPr/>
        </p:nvSpPr>
        <p:spPr>
          <a:xfrm>
            <a:off x="16576876" y="7549967"/>
            <a:ext cx="1118380" cy="1945008"/>
          </a:xfrm>
          <a:custGeom>
            <a:avLst/>
            <a:gdLst/>
            <a:ahLst/>
            <a:cxnLst/>
            <a:rect l="l" t="t" r="r" b="b"/>
            <a:pathLst>
              <a:path w="1118380" h="1945008">
                <a:moveTo>
                  <a:pt x="0" y="0"/>
                </a:moveTo>
                <a:lnTo>
                  <a:pt x="1118380" y="0"/>
                </a:lnTo>
                <a:lnTo>
                  <a:pt x="1118380" y="1945009"/>
                </a:lnTo>
                <a:lnTo>
                  <a:pt x="0" y="1945009"/>
                </a:lnTo>
                <a:lnTo>
                  <a:pt x="0" y="0"/>
                </a:lnTo>
                <a:close/>
              </a:path>
            </a:pathLst>
          </a:custGeom>
          <a:blipFill>
            <a:blip r:embed="rId3"/>
            <a:stretch>
              <a:fillRect/>
            </a:stretch>
          </a:blipFill>
        </p:spPr>
        <p:txBody>
          <a:bodyPr/>
          <a:lstStyle/>
          <a:p>
            <a:endParaRPr lang="en-GB"/>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142143"/>
        </a:solidFill>
        <a:effectLst/>
      </p:bgPr>
    </p:bg>
    <p:spTree>
      <p:nvGrpSpPr>
        <p:cNvPr id="1" name=""/>
        <p:cNvGrpSpPr/>
        <p:nvPr/>
      </p:nvGrpSpPr>
      <p:grpSpPr>
        <a:xfrm>
          <a:off x="0" y="0"/>
          <a:ext cx="0" cy="0"/>
          <a:chOff x="0" y="0"/>
          <a:chExt cx="0" cy="0"/>
        </a:xfrm>
      </p:grpSpPr>
      <p:sp>
        <p:nvSpPr>
          <p:cNvPr id="2" name="Freeform 2"/>
          <p:cNvSpPr/>
          <p:nvPr/>
        </p:nvSpPr>
        <p:spPr>
          <a:xfrm>
            <a:off x="588317" y="763537"/>
            <a:ext cx="6618009" cy="8775589"/>
          </a:xfrm>
          <a:custGeom>
            <a:avLst/>
            <a:gdLst/>
            <a:ahLst/>
            <a:cxnLst/>
            <a:rect l="l" t="t" r="r" b="b"/>
            <a:pathLst>
              <a:path w="6618009" h="877558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3" name="Freeform 3"/>
          <p:cNvSpPr/>
          <p:nvPr/>
        </p:nvSpPr>
        <p:spPr>
          <a:xfrm>
            <a:off x="11330423" y="6536448"/>
            <a:ext cx="6514917" cy="2958527"/>
          </a:xfrm>
          <a:custGeom>
            <a:avLst/>
            <a:gdLst/>
            <a:ahLst/>
            <a:cxnLst/>
            <a:rect l="l" t="t" r="r" b="b"/>
            <a:pathLst>
              <a:path w="6514917" h="2958527">
                <a:moveTo>
                  <a:pt x="0" y="2958527"/>
                </a:moveTo>
                <a:lnTo>
                  <a:pt x="6191067" y="2958527"/>
                </a:lnTo>
                <a:cubicBezTo>
                  <a:pt x="6369924" y="2958527"/>
                  <a:pt x="6514917" y="2813535"/>
                  <a:pt x="6514917" y="2634677"/>
                </a:cubicBezTo>
                <a:lnTo>
                  <a:pt x="6514917" y="0"/>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4" name="Freeform 4"/>
          <p:cNvSpPr/>
          <p:nvPr/>
        </p:nvSpPr>
        <p:spPr>
          <a:xfrm>
            <a:off x="5847426" y="763537"/>
            <a:ext cx="11988509" cy="5270473"/>
          </a:xfrm>
          <a:custGeom>
            <a:avLst/>
            <a:gdLst/>
            <a:ahLst/>
            <a:cxnLst/>
            <a:rect l="l" t="t" r="r" b="b"/>
            <a:pathLst>
              <a:path w="11988509" h="5270473">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w="47625" cap="flat">
            <a:gradFill>
              <a:gsLst>
                <a:gs pos="0">
                  <a:srgbClr val="6AE70E">
                    <a:alpha val="100000"/>
                  </a:srgbClr>
                </a:gs>
                <a:gs pos="50000">
                  <a:srgbClr val="08FDED">
                    <a:alpha val="100000"/>
                  </a:srgbClr>
                </a:gs>
                <a:gs pos="100000">
                  <a:srgbClr val="0072ED">
                    <a:alpha val="100000"/>
                  </a:srgbClr>
                </a:gs>
              </a:gsLst>
              <a:lin ang="18900000"/>
            </a:gradFill>
            <a:prstDash val="solid"/>
            <a:headEnd type="none" w="sm" len="sm"/>
            <a:tailEnd type="none" w="sm" len="sm"/>
          </a:ln>
        </p:spPr>
        <p:txBody>
          <a:bodyPr/>
          <a:lstStyle/>
          <a:p>
            <a:endParaRPr lang="en-GB"/>
          </a:p>
        </p:txBody>
      </p:sp>
      <p:sp>
        <p:nvSpPr>
          <p:cNvPr id="5" name="Freeform 5"/>
          <p:cNvSpPr/>
          <p:nvPr/>
        </p:nvSpPr>
        <p:spPr>
          <a:xfrm>
            <a:off x="7280360" y="8750577"/>
            <a:ext cx="3860629" cy="1488798"/>
          </a:xfrm>
          <a:custGeom>
            <a:avLst/>
            <a:gdLst/>
            <a:ahLst/>
            <a:cxnLst/>
            <a:rect l="l" t="t" r="r" b="b"/>
            <a:pathLst>
              <a:path w="3860629" h="1488798">
                <a:moveTo>
                  <a:pt x="0" y="0"/>
                </a:moveTo>
                <a:lnTo>
                  <a:pt x="3860630" y="0"/>
                </a:lnTo>
                <a:lnTo>
                  <a:pt x="3860630" y="1488798"/>
                </a:lnTo>
                <a:lnTo>
                  <a:pt x="0" y="1488798"/>
                </a:lnTo>
                <a:lnTo>
                  <a:pt x="0" y="0"/>
                </a:lnTo>
                <a:close/>
              </a:path>
            </a:pathLst>
          </a:custGeom>
          <a:blipFill>
            <a:blip r:embed="rId2"/>
            <a:stretch>
              <a:fillRect t="-73153" b="-86158"/>
            </a:stretch>
          </a:blipFill>
        </p:spPr>
        <p:txBody>
          <a:bodyPr/>
          <a:lstStyle/>
          <a:p>
            <a:endParaRPr lang="en-GB"/>
          </a:p>
        </p:txBody>
      </p:sp>
      <p:sp>
        <p:nvSpPr>
          <p:cNvPr id="6" name="TextBox 6"/>
          <p:cNvSpPr txBox="1"/>
          <p:nvPr/>
        </p:nvSpPr>
        <p:spPr>
          <a:xfrm>
            <a:off x="1358082" y="1952204"/>
            <a:ext cx="16337173" cy="5099685"/>
          </a:xfrm>
          <a:prstGeom prst="rect">
            <a:avLst/>
          </a:prstGeom>
        </p:spPr>
        <p:txBody>
          <a:bodyPr lIns="0" tIns="0" rIns="0" bIns="0" rtlCol="0" anchor="t">
            <a:spAutoFit/>
          </a:bodyPr>
          <a:lstStyle/>
          <a:p>
            <a:pPr algn="l">
              <a:lnSpc>
                <a:spcPts val="7920"/>
              </a:lnSpc>
            </a:pPr>
            <a:r>
              <a:rPr lang="en-US" sz="9000">
                <a:solidFill>
                  <a:srgbClr val="FDFAFD"/>
                </a:solidFill>
                <a:latin typeface="Fiona"/>
                <a:ea typeface="Fiona"/>
                <a:cs typeface="Fiona"/>
                <a:sym typeface="Fiona"/>
              </a:rPr>
              <a:t>And thus you provide for the earth;</a:t>
            </a:r>
          </a:p>
          <a:p>
            <a:pPr algn="l">
              <a:lnSpc>
                <a:spcPts val="7920"/>
              </a:lnSpc>
            </a:pPr>
            <a:r>
              <a:rPr lang="en-US" sz="9000">
                <a:solidFill>
                  <a:srgbClr val="FDFAFD"/>
                </a:solidFill>
                <a:latin typeface="Fiona"/>
                <a:ea typeface="Fiona"/>
                <a:cs typeface="Fiona"/>
                <a:sym typeface="Fiona"/>
              </a:rPr>
              <a:t>you drench its furrows;</a:t>
            </a:r>
          </a:p>
          <a:p>
            <a:pPr algn="l">
              <a:lnSpc>
                <a:spcPts val="7920"/>
              </a:lnSpc>
            </a:pPr>
            <a:r>
              <a:rPr lang="en-US" sz="9000">
                <a:solidFill>
                  <a:srgbClr val="FDFAFD"/>
                </a:solidFill>
                <a:latin typeface="Fiona"/>
                <a:ea typeface="Fiona"/>
                <a:cs typeface="Fiona"/>
                <a:sym typeface="Fiona"/>
              </a:rPr>
              <a:t>you level it, soften it with showers;</a:t>
            </a:r>
          </a:p>
          <a:p>
            <a:pPr marL="0" lvl="0" indent="0" algn="l">
              <a:lnSpc>
                <a:spcPts val="7920"/>
              </a:lnSpc>
              <a:spcBef>
                <a:spcPct val="0"/>
              </a:spcBef>
            </a:pPr>
            <a:r>
              <a:rPr lang="en-US" sz="9000">
                <a:solidFill>
                  <a:srgbClr val="FDFAFD"/>
                </a:solidFill>
                <a:latin typeface="Fiona"/>
                <a:ea typeface="Fiona"/>
                <a:cs typeface="Fiona"/>
                <a:sym typeface="Fiona"/>
              </a:rPr>
              <a:t>you bless its growth.</a:t>
            </a:r>
          </a:p>
          <a:p>
            <a:pPr marL="0" lvl="0" indent="0" algn="l">
              <a:lnSpc>
                <a:spcPts val="7920"/>
              </a:lnSpc>
              <a:spcBef>
                <a:spcPct val="0"/>
              </a:spcBef>
            </a:pPr>
            <a:endParaRPr lang="en-US" sz="9000">
              <a:solidFill>
                <a:srgbClr val="FDFAFD"/>
              </a:solidFill>
              <a:latin typeface="Fiona"/>
              <a:ea typeface="Fiona"/>
              <a:cs typeface="Fiona"/>
              <a:sym typeface="Fiona"/>
            </a:endParaRPr>
          </a:p>
        </p:txBody>
      </p:sp>
      <p:sp>
        <p:nvSpPr>
          <p:cNvPr id="7" name="Freeform 7"/>
          <p:cNvSpPr/>
          <p:nvPr/>
        </p:nvSpPr>
        <p:spPr>
          <a:xfrm>
            <a:off x="16516979" y="7735697"/>
            <a:ext cx="1264002" cy="1719730"/>
          </a:xfrm>
          <a:custGeom>
            <a:avLst/>
            <a:gdLst/>
            <a:ahLst/>
            <a:cxnLst/>
            <a:rect l="l" t="t" r="r" b="b"/>
            <a:pathLst>
              <a:path w="1264002" h="1719730">
                <a:moveTo>
                  <a:pt x="0" y="0"/>
                </a:moveTo>
                <a:lnTo>
                  <a:pt x="1264002" y="0"/>
                </a:lnTo>
                <a:lnTo>
                  <a:pt x="1264002" y="1719730"/>
                </a:lnTo>
                <a:lnTo>
                  <a:pt x="0" y="1719730"/>
                </a:lnTo>
                <a:lnTo>
                  <a:pt x="0" y="0"/>
                </a:lnTo>
                <a:close/>
              </a:path>
            </a:pathLst>
          </a:custGeom>
          <a:blipFill>
            <a:blip r:embed="rId3"/>
            <a:stretch>
              <a:fillRect/>
            </a:stretch>
          </a:blipFill>
        </p:spPr>
        <p:txBody>
          <a:bodyPr/>
          <a:lstStyle/>
          <a:p>
            <a:endParaRPr lang="en-GB"/>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rgbClr val="142143"/>
        </a:solidFill>
        <a:effectLst/>
      </p:bgPr>
    </p:bg>
    <p:spTree>
      <p:nvGrpSpPr>
        <p:cNvPr id="1" name=""/>
        <p:cNvGrpSpPr/>
        <p:nvPr/>
      </p:nvGrpSpPr>
      <p:grpSpPr>
        <a:xfrm>
          <a:off x="0" y="0"/>
          <a:ext cx="0" cy="0"/>
          <a:chOff x="0" y="0"/>
          <a:chExt cx="0" cy="0"/>
        </a:xfrm>
      </p:grpSpPr>
      <p:sp>
        <p:nvSpPr>
          <p:cNvPr id="2" name="Freeform 2"/>
          <p:cNvSpPr/>
          <p:nvPr/>
        </p:nvSpPr>
        <p:spPr>
          <a:xfrm>
            <a:off x="588317" y="763537"/>
            <a:ext cx="6618009" cy="8775589"/>
          </a:xfrm>
          <a:custGeom>
            <a:avLst/>
            <a:gdLst/>
            <a:ahLst/>
            <a:cxnLst/>
            <a:rect l="l" t="t" r="r" b="b"/>
            <a:pathLst>
              <a:path w="6618009" h="877558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3" name="Freeform 3"/>
          <p:cNvSpPr/>
          <p:nvPr/>
        </p:nvSpPr>
        <p:spPr>
          <a:xfrm>
            <a:off x="11330423" y="6536448"/>
            <a:ext cx="6514917" cy="2958527"/>
          </a:xfrm>
          <a:custGeom>
            <a:avLst/>
            <a:gdLst/>
            <a:ahLst/>
            <a:cxnLst/>
            <a:rect l="l" t="t" r="r" b="b"/>
            <a:pathLst>
              <a:path w="6514917" h="2958527">
                <a:moveTo>
                  <a:pt x="0" y="2958527"/>
                </a:moveTo>
                <a:lnTo>
                  <a:pt x="6191067" y="2958527"/>
                </a:lnTo>
                <a:cubicBezTo>
                  <a:pt x="6369924" y="2958527"/>
                  <a:pt x="6514917" y="2813535"/>
                  <a:pt x="6514917" y="2634677"/>
                </a:cubicBezTo>
                <a:lnTo>
                  <a:pt x="6514917" y="0"/>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4" name="Freeform 4"/>
          <p:cNvSpPr/>
          <p:nvPr/>
        </p:nvSpPr>
        <p:spPr>
          <a:xfrm>
            <a:off x="5847426" y="763537"/>
            <a:ext cx="11988509" cy="5270473"/>
          </a:xfrm>
          <a:custGeom>
            <a:avLst/>
            <a:gdLst/>
            <a:ahLst/>
            <a:cxnLst/>
            <a:rect l="l" t="t" r="r" b="b"/>
            <a:pathLst>
              <a:path w="11988509" h="5270473">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w="47625" cap="flat">
            <a:gradFill>
              <a:gsLst>
                <a:gs pos="0">
                  <a:srgbClr val="6AE70E">
                    <a:alpha val="100000"/>
                  </a:srgbClr>
                </a:gs>
                <a:gs pos="50000">
                  <a:srgbClr val="08FDED">
                    <a:alpha val="100000"/>
                  </a:srgbClr>
                </a:gs>
                <a:gs pos="100000">
                  <a:srgbClr val="0072ED">
                    <a:alpha val="100000"/>
                  </a:srgbClr>
                </a:gs>
              </a:gsLst>
              <a:lin ang="18900000"/>
            </a:gradFill>
            <a:prstDash val="solid"/>
            <a:headEnd type="none" w="sm" len="sm"/>
            <a:tailEnd type="none" w="sm" len="sm"/>
          </a:ln>
        </p:spPr>
        <p:txBody>
          <a:bodyPr/>
          <a:lstStyle/>
          <a:p>
            <a:endParaRPr lang="en-GB"/>
          </a:p>
        </p:txBody>
      </p:sp>
      <p:sp>
        <p:nvSpPr>
          <p:cNvPr id="5" name="Freeform 5"/>
          <p:cNvSpPr/>
          <p:nvPr/>
        </p:nvSpPr>
        <p:spPr>
          <a:xfrm>
            <a:off x="7280360" y="8750577"/>
            <a:ext cx="3860629" cy="1488798"/>
          </a:xfrm>
          <a:custGeom>
            <a:avLst/>
            <a:gdLst/>
            <a:ahLst/>
            <a:cxnLst/>
            <a:rect l="l" t="t" r="r" b="b"/>
            <a:pathLst>
              <a:path w="3860629" h="1488798">
                <a:moveTo>
                  <a:pt x="0" y="0"/>
                </a:moveTo>
                <a:lnTo>
                  <a:pt x="3860630" y="0"/>
                </a:lnTo>
                <a:lnTo>
                  <a:pt x="3860630" y="1488798"/>
                </a:lnTo>
                <a:lnTo>
                  <a:pt x="0" y="1488798"/>
                </a:lnTo>
                <a:lnTo>
                  <a:pt x="0" y="0"/>
                </a:lnTo>
                <a:close/>
              </a:path>
            </a:pathLst>
          </a:custGeom>
          <a:blipFill>
            <a:blip r:embed="rId2"/>
            <a:stretch>
              <a:fillRect t="-73153" b="-86158"/>
            </a:stretch>
          </a:blipFill>
        </p:spPr>
        <p:txBody>
          <a:bodyPr/>
          <a:lstStyle/>
          <a:p>
            <a:endParaRPr lang="en-GB"/>
          </a:p>
        </p:txBody>
      </p:sp>
      <p:sp>
        <p:nvSpPr>
          <p:cNvPr id="6" name="TextBox 6"/>
          <p:cNvSpPr txBox="1"/>
          <p:nvPr/>
        </p:nvSpPr>
        <p:spPr>
          <a:xfrm>
            <a:off x="1358082" y="1952204"/>
            <a:ext cx="16337173" cy="4099560"/>
          </a:xfrm>
          <a:prstGeom prst="rect">
            <a:avLst/>
          </a:prstGeom>
        </p:spPr>
        <p:txBody>
          <a:bodyPr lIns="0" tIns="0" rIns="0" bIns="0" rtlCol="0" anchor="t">
            <a:spAutoFit/>
          </a:bodyPr>
          <a:lstStyle/>
          <a:p>
            <a:pPr algn="l">
              <a:lnSpc>
                <a:spcPts val="7920"/>
              </a:lnSpc>
            </a:pPr>
            <a:r>
              <a:rPr lang="en-US" sz="9000">
                <a:solidFill>
                  <a:srgbClr val="FDFAFD"/>
                </a:solidFill>
                <a:latin typeface="Fiona"/>
                <a:ea typeface="Fiona"/>
                <a:cs typeface="Fiona"/>
                <a:sym typeface="Fiona"/>
              </a:rPr>
              <a:t>You crown the year with your goodness.</a:t>
            </a:r>
          </a:p>
          <a:p>
            <a:pPr algn="l">
              <a:lnSpc>
                <a:spcPts val="7920"/>
              </a:lnSpc>
            </a:pPr>
            <a:r>
              <a:rPr lang="en-US" sz="9000">
                <a:solidFill>
                  <a:srgbClr val="FDFAFD"/>
                </a:solidFill>
                <a:latin typeface="Fiona"/>
                <a:ea typeface="Fiona"/>
                <a:cs typeface="Fiona"/>
                <a:sym typeface="Fiona"/>
              </a:rPr>
              <a:t>Abundance flows in your steps,</a:t>
            </a:r>
          </a:p>
          <a:p>
            <a:pPr algn="l">
              <a:lnSpc>
                <a:spcPts val="7920"/>
              </a:lnSpc>
            </a:pPr>
            <a:r>
              <a:rPr lang="en-US" sz="9000">
                <a:solidFill>
                  <a:srgbClr val="FDFAFD"/>
                </a:solidFill>
                <a:latin typeface="Fiona"/>
                <a:ea typeface="Fiona"/>
                <a:cs typeface="Fiona"/>
                <a:sym typeface="Fiona"/>
              </a:rPr>
              <a:t>in the pastures of the wilderness it flows.</a:t>
            </a:r>
          </a:p>
          <a:p>
            <a:pPr marL="0" lvl="0" indent="0" algn="l">
              <a:lnSpc>
                <a:spcPts val="7920"/>
              </a:lnSpc>
              <a:spcBef>
                <a:spcPct val="0"/>
              </a:spcBef>
            </a:pPr>
            <a:endParaRPr lang="en-US" sz="9000">
              <a:solidFill>
                <a:srgbClr val="FDFAFD"/>
              </a:solidFill>
              <a:latin typeface="Fiona"/>
              <a:ea typeface="Fiona"/>
              <a:cs typeface="Fiona"/>
              <a:sym typeface="Fiona"/>
            </a:endParaRPr>
          </a:p>
        </p:txBody>
      </p:sp>
      <p:sp>
        <p:nvSpPr>
          <p:cNvPr id="7" name="Freeform 7"/>
          <p:cNvSpPr/>
          <p:nvPr/>
        </p:nvSpPr>
        <p:spPr>
          <a:xfrm>
            <a:off x="16576876" y="7549967"/>
            <a:ext cx="1118380" cy="1945008"/>
          </a:xfrm>
          <a:custGeom>
            <a:avLst/>
            <a:gdLst/>
            <a:ahLst/>
            <a:cxnLst/>
            <a:rect l="l" t="t" r="r" b="b"/>
            <a:pathLst>
              <a:path w="1118380" h="1945008">
                <a:moveTo>
                  <a:pt x="0" y="0"/>
                </a:moveTo>
                <a:lnTo>
                  <a:pt x="1118380" y="0"/>
                </a:lnTo>
                <a:lnTo>
                  <a:pt x="1118380" y="1945009"/>
                </a:lnTo>
                <a:lnTo>
                  <a:pt x="0" y="1945009"/>
                </a:lnTo>
                <a:lnTo>
                  <a:pt x="0" y="0"/>
                </a:lnTo>
                <a:close/>
              </a:path>
            </a:pathLst>
          </a:custGeom>
          <a:blipFill>
            <a:blip r:embed="rId3"/>
            <a:stretch>
              <a:fillRect/>
            </a:stretch>
          </a:blipFill>
        </p:spPr>
        <p:txBody>
          <a:bodyPr/>
          <a:lstStyle/>
          <a:p>
            <a:endParaRPr lang="en-GB"/>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rgbClr val="142143"/>
        </a:solidFill>
        <a:effectLst/>
      </p:bgPr>
    </p:bg>
    <p:spTree>
      <p:nvGrpSpPr>
        <p:cNvPr id="1" name=""/>
        <p:cNvGrpSpPr/>
        <p:nvPr/>
      </p:nvGrpSpPr>
      <p:grpSpPr>
        <a:xfrm>
          <a:off x="0" y="0"/>
          <a:ext cx="0" cy="0"/>
          <a:chOff x="0" y="0"/>
          <a:chExt cx="0" cy="0"/>
        </a:xfrm>
      </p:grpSpPr>
      <p:sp>
        <p:nvSpPr>
          <p:cNvPr id="2" name="Freeform 2"/>
          <p:cNvSpPr/>
          <p:nvPr/>
        </p:nvSpPr>
        <p:spPr>
          <a:xfrm>
            <a:off x="588317" y="763537"/>
            <a:ext cx="6618009" cy="8775589"/>
          </a:xfrm>
          <a:custGeom>
            <a:avLst/>
            <a:gdLst/>
            <a:ahLst/>
            <a:cxnLst/>
            <a:rect l="l" t="t" r="r" b="b"/>
            <a:pathLst>
              <a:path w="6618009" h="877558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3" name="Freeform 3"/>
          <p:cNvSpPr/>
          <p:nvPr/>
        </p:nvSpPr>
        <p:spPr>
          <a:xfrm>
            <a:off x="11330423" y="6536448"/>
            <a:ext cx="6514917" cy="2958527"/>
          </a:xfrm>
          <a:custGeom>
            <a:avLst/>
            <a:gdLst/>
            <a:ahLst/>
            <a:cxnLst/>
            <a:rect l="l" t="t" r="r" b="b"/>
            <a:pathLst>
              <a:path w="6514917" h="2958527">
                <a:moveTo>
                  <a:pt x="0" y="2958527"/>
                </a:moveTo>
                <a:lnTo>
                  <a:pt x="6191067" y="2958527"/>
                </a:lnTo>
                <a:cubicBezTo>
                  <a:pt x="6369924" y="2958527"/>
                  <a:pt x="6514917" y="2813535"/>
                  <a:pt x="6514917" y="2634677"/>
                </a:cubicBezTo>
                <a:lnTo>
                  <a:pt x="6514917" y="0"/>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4" name="Freeform 4"/>
          <p:cNvSpPr/>
          <p:nvPr/>
        </p:nvSpPr>
        <p:spPr>
          <a:xfrm>
            <a:off x="5847426" y="763537"/>
            <a:ext cx="11988509" cy="5270473"/>
          </a:xfrm>
          <a:custGeom>
            <a:avLst/>
            <a:gdLst/>
            <a:ahLst/>
            <a:cxnLst/>
            <a:rect l="l" t="t" r="r" b="b"/>
            <a:pathLst>
              <a:path w="11988509" h="5270473">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w="47625" cap="flat">
            <a:gradFill>
              <a:gsLst>
                <a:gs pos="0">
                  <a:srgbClr val="6AE70E">
                    <a:alpha val="100000"/>
                  </a:srgbClr>
                </a:gs>
                <a:gs pos="50000">
                  <a:srgbClr val="08FDED">
                    <a:alpha val="100000"/>
                  </a:srgbClr>
                </a:gs>
                <a:gs pos="100000">
                  <a:srgbClr val="0072ED">
                    <a:alpha val="100000"/>
                  </a:srgbClr>
                </a:gs>
              </a:gsLst>
              <a:lin ang="18900000"/>
            </a:gradFill>
            <a:prstDash val="solid"/>
            <a:headEnd type="none" w="sm" len="sm"/>
            <a:tailEnd type="none" w="sm" len="sm"/>
          </a:ln>
        </p:spPr>
        <p:txBody>
          <a:bodyPr/>
          <a:lstStyle/>
          <a:p>
            <a:endParaRPr lang="en-GB"/>
          </a:p>
        </p:txBody>
      </p:sp>
      <p:sp>
        <p:nvSpPr>
          <p:cNvPr id="5" name="Freeform 5"/>
          <p:cNvSpPr/>
          <p:nvPr/>
        </p:nvSpPr>
        <p:spPr>
          <a:xfrm>
            <a:off x="7280360" y="8750577"/>
            <a:ext cx="3860629" cy="1488798"/>
          </a:xfrm>
          <a:custGeom>
            <a:avLst/>
            <a:gdLst/>
            <a:ahLst/>
            <a:cxnLst/>
            <a:rect l="l" t="t" r="r" b="b"/>
            <a:pathLst>
              <a:path w="3860629" h="1488798">
                <a:moveTo>
                  <a:pt x="0" y="0"/>
                </a:moveTo>
                <a:lnTo>
                  <a:pt x="3860630" y="0"/>
                </a:lnTo>
                <a:lnTo>
                  <a:pt x="3860630" y="1488798"/>
                </a:lnTo>
                <a:lnTo>
                  <a:pt x="0" y="1488798"/>
                </a:lnTo>
                <a:lnTo>
                  <a:pt x="0" y="0"/>
                </a:lnTo>
                <a:close/>
              </a:path>
            </a:pathLst>
          </a:custGeom>
          <a:blipFill>
            <a:blip r:embed="rId2"/>
            <a:stretch>
              <a:fillRect t="-73153" b="-86158"/>
            </a:stretch>
          </a:blipFill>
        </p:spPr>
        <p:txBody>
          <a:bodyPr/>
          <a:lstStyle/>
          <a:p>
            <a:endParaRPr lang="en-GB"/>
          </a:p>
        </p:txBody>
      </p:sp>
      <p:sp>
        <p:nvSpPr>
          <p:cNvPr id="6" name="TextBox 6"/>
          <p:cNvSpPr txBox="1"/>
          <p:nvPr/>
        </p:nvSpPr>
        <p:spPr>
          <a:xfrm>
            <a:off x="1358082" y="1952204"/>
            <a:ext cx="16337173" cy="5099685"/>
          </a:xfrm>
          <a:prstGeom prst="rect">
            <a:avLst/>
          </a:prstGeom>
        </p:spPr>
        <p:txBody>
          <a:bodyPr lIns="0" tIns="0" rIns="0" bIns="0" rtlCol="0" anchor="t">
            <a:spAutoFit/>
          </a:bodyPr>
          <a:lstStyle/>
          <a:p>
            <a:pPr algn="l">
              <a:lnSpc>
                <a:spcPts val="7920"/>
              </a:lnSpc>
            </a:pPr>
            <a:r>
              <a:rPr lang="en-US" sz="9000">
                <a:solidFill>
                  <a:srgbClr val="FDFAFD"/>
                </a:solidFill>
                <a:latin typeface="Fiona"/>
                <a:ea typeface="Fiona"/>
                <a:cs typeface="Fiona"/>
                <a:sym typeface="Fiona"/>
              </a:rPr>
              <a:t>The hills are girded with joy,</a:t>
            </a:r>
          </a:p>
          <a:p>
            <a:pPr algn="l">
              <a:lnSpc>
                <a:spcPts val="7920"/>
              </a:lnSpc>
            </a:pPr>
            <a:r>
              <a:rPr lang="en-US" sz="9000">
                <a:solidFill>
                  <a:srgbClr val="FDFAFD"/>
                </a:solidFill>
                <a:latin typeface="Fiona"/>
                <a:ea typeface="Fiona"/>
                <a:cs typeface="Fiona"/>
                <a:sym typeface="Fiona"/>
              </a:rPr>
              <a:t>the meadows covered with flocks,</a:t>
            </a:r>
          </a:p>
          <a:p>
            <a:pPr algn="l">
              <a:lnSpc>
                <a:spcPts val="7920"/>
              </a:lnSpc>
            </a:pPr>
            <a:r>
              <a:rPr lang="en-US" sz="9000">
                <a:solidFill>
                  <a:srgbClr val="FDFAFD"/>
                </a:solidFill>
                <a:latin typeface="Fiona"/>
                <a:ea typeface="Fiona"/>
                <a:cs typeface="Fiona"/>
                <a:sym typeface="Fiona"/>
              </a:rPr>
              <a:t>the valleys are decked with wheat.</a:t>
            </a:r>
          </a:p>
          <a:p>
            <a:pPr marL="0" lvl="0" indent="0" algn="l">
              <a:lnSpc>
                <a:spcPts val="7920"/>
              </a:lnSpc>
              <a:spcBef>
                <a:spcPct val="0"/>
              </a:spcBef>
            </a:pPr>
            <a:r>
              <a:rPr lang="en-US" sz="9000">
                <a:solidFill>
                  <a:srgbClr val="FDFAFD"/>
                </a:solidFill>
                <a:latin typeface="Fiona"/>
                <a:ea typeface="Fiona"/>
                <a:cs typeface="Fiona"/>
                <a:sym typeface="Fiona"/>
              </a:rPr>
              <a:t>They shout for joy, yes they sing.</a:t>
            </a:r>
          </a:p>
          <a:p>
            <a:pPr marL="0" lvl="0" indent="0" algn="l">
              <a:lnSpc>
                <a:spcPts val="7920"/>
              </a:lnSpc>
              <a:spcBef>
                <a:spcPct val="0"/>
              </a:spcBef>
            </a:pPr>
            <a:endParaRPr lang="en-US" sz="9000">
              <a:solidFill>
                <a:srgbClr val="FDFAFD"/>
              </a:solidFill>
              <a:latin typeface="Fiona"/>
              <a:ea typeface="Fiona"/>
              <a:cs typeface="Fiona"/>
              <a:sym typeface="Fiona"/>
            </a:endParaRPr>
          </a:p>
        </p:txBody>
      </p:sp>
      <p:sp>
        <p:nvSpPr>
          <p:cNvPr id="7" name="Freeform 7"/>
          <p:cNvSpPr/>
          <p:nvPr/>
        </p:nvSpPr>
        <p:spPr>
          <a:xfrm>
            <a:off x="16516979" y="7735697"/>
            <a:ext cx="1264002" cy="1719730"/>
          </a:xfrm>
          <a:custGeom>
            <a:avLst/>
            <a:gdLst/>
            <a:ahLst/>
            <a:cxnLst/>
            <a:rect l="l" t="t" r="r" b="b"/>
            <a:pathLst>
              <a:path w="1264002" h="1719730">
                <a:moveTo>
                  <a:pt x="0" y="0"/>
                </a:moveTo>
                <a:lnTo>
                  <a:pt x="1264002" y="0"/>
                </a:lnTo>
                <a:lnTo>
                  <a:pt x="1264002" y="1719730"/>
                </a:lnTo>
                <a:lnTo>
                  <a:pt x="0" y="1719730"/>
                </a:lnTo>
                <a:lnTo>
                  <a:pt x="0" y="0"/>
                </a:lnTo>
                <a:close/>
              </a:path>
            </a:pathLst>
          </a:custGeom>
          <a:blipFill>
            <a:blip r:embed="rId3"/>
            <a:stretch>
              <a:fillRect/>
            </a:stretch>
          </a:blipFill>
        </p:spPr>
        <p:txBody>
          <a:bodyPr/>
          <a:lstStyle/>
          <a:p>
            <a:endParaRPr lang="en-GB"/>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rgbClr val="142143"/>
        </a:solidFill>
        <a:effectLst/>
      </p:bgPr>
    </p:bg>
    <p:spTree>
      <p:nvGrpSpPr>
        <p:cNvPr id="1" name=""/>
        <p:cNvGrpSpPr/>
        <p:nvPr/>
      </p:nvGrpSpPr>
      <p:grpSpPr>
        <a:xfrm>
          <a:off x="0" y="0"/>
          <a:ext cx="0" cy="0"/>
          <a:chOff x="0" y="0"/>
          <a:chExt cx="0" cy="0"/>
        </a:xfrm>
      </p:grpSpPr>
      <p:sp>
        <p:nvSpPr>
          <p:cNvPr id="2" name="Freeform 2"/>
          <p:cNvSpPr/>
          <p:nvPr/>
        </p:nvSpPr>
        <p:spPr>
          <a:xfrm>
            <a:off x="588317" y="763537"/>
            <a:ext cx="6618009" cy="8775589"/>
          </a:xfrm>
          <a:custGeom>
            <a:avLst/>
            <a:gdLst/>
            <a:ahLst/>
            <a:cxnLst/>
            <a:rect l="l" t="t" r="r" b="b"/>
            <a:pathLst>
              <a:path w="6618009" h="877558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3" name="Freeform 3"/>
          <p:cNvSpPr/>
          <p:nvPr/>
        </p:nvSpPr>
        <p:spPr>
          <a:xfrm>
            <a:off x="16576876" y="7549967"/>
            <a:ext cx="1118380" cy="1945008"/>
          </a:xfrm>
          <a:custGeom>
            <a:avLst/>
            <a:gdLst/>
            <a:ahLst/>
            <a:cxnLst/>
            <a:rect l="l" t="t" r="r" b="b"/>
            <a:pathLst>
              <a:path w="1118380" h="1945008">
                <a:moveTo>
                  <a:pt x="0" y="0"/>
                </a:moveTo>
                <a:lnTo>
                  <a:pt x="1118380" y="0"/>
                </a:lnTo>
                <a:lnTo>
                  <a:pt x="1118380" y="1945009"/>
                </a:lnTo>
                <a:lnTo>
                  <a:pt x="0" y="1945009"/>
                </a:lnTo>
                <a:lnTo>
                  <a:pt x="0" y="0"/>
                </a:lnTo>
                <a:close/>
              </a:path>
            </a:pathLst>
          </a:custGeom>
          <a:blipFill>
            <a:blip r:embed="rId2"/>
            <a:stretch>
              <a:fillRect/>
            </a:stretch>
          </a:blipFill>
        </p:spPr>
        <p:txBody>
          <a:bodyPr/>
          <a:lstStyle/>
          <a:p>
            <a:endParaRPr lang="en-GB"/>
          </a:p>
        </p:txBody>
      </p:sp>
      <p:sp>
        <p:nvSpPr>
          <p:cNvPr id="4" name="Freeform 4"/>
          <p:cNvSpPr/>
          <p:nvPr/>
        </p:nvSpPr>
        <p:spPr>
          <a:xfrm>
            <a:off x="11330423" y="6536448"/>
            <a:ext cx="6514917" cy="2958527"/>
          </a:xfrm>
          <a:custGeom>
            <a:avLst/>
            <a:gdLst/>
            <a:ahLst/>
            <a:cxnLst/>
            <a:rect l="l" t="t" r="r" b="b"/>
            <a:pathLst>
              <a:path w="6514917" h="2958527">
                <a:moveTo>
                  <a:pt x="0" y="2958527"/>
                </a:moveTo>
                <a:lnTo>
                  <a:pt x="6191067" y="2958527"/>
                </a:lnTo>
                <a:cubicBezTo>
                  <a:pt x="6369924" y="2958527"/>
                  <a:pt x="6514917" y="2813535"/>
                  <a:pt x="6514917" y="2634677"/>
                </a:cubicBezTo>
                <a:lnTo>
                  <a:pt x="6514917" y="0"/>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5" name="Freeform 5"/>
          <p:cNvSpPr/>
          <p:nvPr/>
        </p:nvSpPr>
        <p:spPr>
          <a:xfrm>
            <a:off x="5847426" y="763537"/>
            <a:ext cx="11988509" cy="5270473"/>
          </a:xfrm>
          <a:custGeom>
            <a:avLst/>
            <a:gdLst/>
            <a:ahLst/>
            <a:cxnLst/>
            <a:rect l="l" t="t" r="r" b="b"/>
            <a:pathLst>
              <a:path w="11988509" h="5270473">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w="47625" cap="flat">
            <a:gradFill>
              <a:gsLst>
                <a:gs pos="0">
                  <a:srgbClr val="6AE70E">
                    <a:alpha val="100000"/>
                  </a:srgbClr>
                </a:gs>
                <a:gs pos="50000">
                  <a:srgbClr val="08FDED">
                    <a:alpha val="100000"/>
                  </a:srgbClr>
                </a:gs>
                <a:gs pos="100000">
                  <a:srgbClr val="0072ED">
                    <a:alpha val="100000"/>
                  </a:srgbClr>
                </a:gs>
              </a:gsLst>
              <a:lin ang="18900000"/>
            </a:gradFill>
            <a:prstDash val="solid"/>
            <a:headEnd type="none" w="sm" len="sm"/>
            <a:tailEnd type="none" w="sm" len="sm"/>
          </a:ln>
        </p:spPr>
        <p:txBody>
          <a:bodyPr/>
          <a:lstStyle/>
          <a:p>
            <a:endParaRPr lang="en-GB"/>
          </a:p>
        </p:txBody>
      </p:sp>
      <p:sp>
        <p:nvSpPr>
          <p:cNvPr id="6" name="Freeform 6"/>
          <p:cNvSpPr/>
          <p:nvPr/>
        </p:nvSpPr>
        <p:spPr>
          <a:xfrm>
            <a:off x="7280360" y="8750577"/>
            <a:ext cx="3860629" cy="1488798"/>
          </a:xfrm>
          <a:custGeom>
            <a:avLst/>
            <a:gdLst/>
            <a:ahLst/>
            <a:cxnLst/>
            <a:rect l="l" t="t" r="r" b="b"/>
            <a:pathLst>
              <a:path w="3860629" h="1488798">
                <a:moveTo>
                  <a:pt x="0" y="0"/>
                </a:moveTo>
                <a:lnTo>
                  <a:pt x="3860630" y="0"/>
                </a:lnTo>
                <a:lnTo>
                  <a:pt x="3860630" y="1488798"/>
                </a:lnTo>
                <a:lnTo>
                  <a:pt x="0" y="1488798"/>
                </a:lnTo>
                <a:lnTo>
                  <a:pt x="0" y="0"/>
                </a:lnTo>
                <a:close/>
              </a:path>
            </a:pathLst>
          </a:custGeom>
          <a:blipFill>
            <a:blip r:embed="rId3"/>
            <a:stretch>
              <a:fillRect t="-73153" b="-86158"/>
            </a:stretch>
          </a:blipFill>
        </p:spPr>
        <p:txBody>
          <a:bodyPr/>
          <a:lstStyle/>
          <a:p>
            <a:endParaRPr lang="en-GB"/>
          </a:p>
        </p:txBody>
      </p:sp>
      <p:sp>
        <p:nvSpPr>
          <p:cNvPr id="7" name="TextBox 7"/>
          <p:cNvSpPr txBox="1"/>
          <p:nvPr/>
        </p:nvSpPr>
        <p:spPr>
          <a:xfrm>
            <a:off x="1358082" y="1952204"/>
            <a:ext cx="16337173" cy="2099310"/>
          </a:xfrm>
          <a:prstGeom prst="rect">
            <a:avLst/>
          </a:prstGeom>
        </p:spPr>
        <p:txBody>
          <a:bodyPr lIns="0" tIns="0" rIns="0" bIns="0" rtlCol="0" anchor="t">
            <a:spAutoFit/>
          </a:bodyPr>
          <a:lstStyle/>
          <a:p>
            <a:pPr algn="l">
              <a:lnSpc>
                <a:spcPts val="7920"/>
              </a:lnSpc>
            </a:pPr>
            <a:r>
              <a:rPr lang="en-US" sz="9000">
                <a:solidFill>
                  <a:srgbClr val="FDFAFD"/>
                </a:solidFill>
                <a:latin typeface="Fiona"/>
                <a:ea typeface="Fiona"/>
                <a:cs typeface="Fiona"/>
                <a:sym typeface="Fiona"/>
              </a:rPr>
              <a:t>Glory be to the Father and to the Son</a:t>
            </a:r>
          </a:p>
          <a:p>
            <a:pPr marL="0" lvl="0" indent="0" algn="l">
              <a:lnSpc>
                <a:spcPts val="7920"/>
              </a:lnSpc>
              <a:spcBef>
                <a:spcPct val="0"/>
              </a:spcBef>
            </a:pPr>
            <a:r>
              <a:rPr lang="en-US" sz="9000">
                <a:solidFill>
                  <a:srgbClr val="FDFAFD"/>
                </a:solidFill>
                <a:latin typeface="Fiona"/>
                <a:ea typeface="Fiona"/>
                <a:cs typeface="Fiona"/>
                <a:sym typeface="Fiona"/>
              </a:rPr>
              <a:t>and to the Holy Spirit,</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rgbClr val="142143"/>
        </a:solidFill>
        <a:effectLst/>
      </p:bgPr>
    </p:bg>
    <p:spTree>
      <p:nvGrpSpPr>
        <p:cNvPr id="1" name=""/>
        <p:cNvGrpSpPr/>
        <p:nvPr/>
      </p:nvGrpSpPr>
      <p:grpSpPr>
        <a:xfrm>
          <a:off x="0" y="0"/>
          <a:ext cx="0" cy="0"/>
          <a:chOff x="0" y="0"/>
          <a:chExt cx="0" cy="0"/>
        </a:xfrm>
      </p:grpSpPr>
      <p:sp>
        <p:nvSpPr>
          <p:cNvPr id="2" name="Freeform 2"/>
          <p:cNvSpPr/>
          <p:nvPr/>
        </p:nvSpPr>
        <p:spPr>
          <a:xfrm>
            <a:off x="588317" y="763537"/>
            <a:ext cx="6618009" cy="8775589"/>
          </a:xfrm>
          <a:custGeom>
            <a:avLst/>
            <a:gdLst/>
            <a:ahLst/>
            <a:cxnLst/>
            <a:rect l="l" t="t" r="r" b="b"/>
            <a:pathLst>
              <a:path w="6618009" h="877558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3" name="Freeform 3"/>
          <p:cNvSpPr/>
          <p:nvPr/>
        </p:nvSpPr>
        <p:spPr>
          <a:xfrm>
            <a:off x="11330423" y="6536448"/>
            <a:ext cx="6514917" cy="2958527"/>
          </a:xfrm>
          <a:custGeom>
            <a:avLst/>
            <a:gdLst/>
            <a:ahLst/>
            <a:cxnLst/>
            <a:rect l="l" t="t" r="r" b="b"/>
            <a:pathLst>
              <a:path w="6514917" h="2958527">
                <a:moveTo>
                  <a:pt x="0" y="2958527"/>
                </a:moveTo>
                <a:lnTo>
                  <a:pt x="6191067" y="2958527"/>
                </a:lnTo>
                <a:cubicBezTo>
                  <a:pt x="6369924" y="2958527"/>
                  <a:pt x="6514917" y="2813535"/>
                  <a:pt x="6514917" y="2634677"/>
                </a:cubicBezTo>
                <a:lnTo>
                  <a:pt x="6514917" y="0"/>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4" name="Freeform 4"/>
          <p:cNvSpPr/>
          <p:nvPr/>
        </p:nvSpPr>
        <p:spPr>
          <a:xfrm>
            <a:off x="5847426" y="763537"/>
            <a:ext cx="11988509" cy="5270473"/>
          </a:xfrm>
          <a:custGeom>
            <a:avLst/>
            <a:gdLst/>
            <a:ahLst/>
            <a:cxnLst/>
            <a:rect l="l" t="t" r="r" b="b"/>
            <a:pathLst>
              <a:path w="11988509" h="5270473">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w="47625" cap="flat">
            <a:gradFill>
              <a:gsLst>
                <a:gs pos="0">
                  <a:srgbClr val="6AE70E">
                    <a:alpha val="100000"/>
                  </a:srgbClr>
                </a:gs>
                <a:gs pos="50000">
                  <a:srgbClr val="08FDED">
                    <a:alpha val="100000"/>
                  </a:srgbClr>
                </a:gs>
                <a:gs pos="100000">
                  <a:srgbClr val="0072ED">
                    <a:alpha val="100000"/>
                  </a:srgbClr>
                </a:gs>
              </a:gsLst>
              <a:lin ang="18900000"/>
            </a:gradFill>
            <a:prstDash val="solid"/>
            <a:headEnd type="none" w="sm" len="sm"/>
            <a:tailEnd type="none" w="sm" len="sm"/>
          </a:ln>
        </p:spPr>
        <p:txBody>
          <a:bodyPr/>
          <a:lstStyle/>
          <a:p>
            <a:endParaRPr lang="en-GB"/>
          </a:p>
        </p:txBody>
      </p:sp>
      <p:sp>
        <p:nvSpPr>
          <p:cNvPr id="5" name="Freeform 5"/>
          <p:cNvSpPr/>
          <p:nvPr/>
        </p:nvSpPr>
        <p:spPr>
          <a:xfrm>
            <a:off x="7280360" y="8750577"/>
            <a:ext cx="3860629" cy="1488798"/>
          </a:xfrm>
          <a:custGeom>
            <a:avLst/>
            <a:gdLst/>
            <a:ahLst/>
            <a:cxnLst/>
            <a:rect l="l" t="t" r="r" b="b"/>
            <a:pathLst>
              <a:path w="3860629" h="1488798">
                <a:moveTo>
                  <a:pt x="0" y="0"/>
                </a:moveTo>
                <a:lnTo>
                  <a:pt x="3860630" y="0"/>
                </a:lnTo>
                <a:lnTo>
                  <a:pt x="3860630" y="1488798"/>
                </a:lnTo>
                <a:lnTo>
                  <a:pt x="0" y="1488798"/>
                </a:lnTo>
                <a:lnTo>
                  <a:pt x="0" y="0"/>
                </a:lnTo>
                <a:close/>
              </a:path>
            </a:pathLst>
          </a:custGeom>
          <a:blipFill>
            <a:blip r:embed="rId2"/>
            <a:stretch>
              <a:fillRect t="-73153" b="-86158"/>
            </a:stretch>
          </a:blipFill>
        </p:spPr>
        <p:txBody>
          <a:bodyPr/>
          <a:lstStyle/>
          <a:p>
            <a:endParaRPr lang="en-GB"/>
          </a:p>
        </p:txBody>
      </p:sp>
      <p:sp>
        <p:nvSpPr>
          <p:cNvPr id="6" name="TextBox 6"/>
          <p:cNvSpPr txBox="1"/>
          <p:nvPr/>
        </p:nvSpPr>
        <p:spPr>
          <a:xfrm>
            <a:off x="1358082" y="1952204"/>
            <a:ext cx="16337173" cy="4099560"/>
          </a:xfrm>
          <a:prstGeom prst="rect">
            <a:avLst/>
          </a:prstGeom>
        </p:spPr>
        <p:txBody>
          <a:bodyPr lIns="0" tIns="0" rIns="0" bIns="0" rtlCol="0" anchor="t">
            <a:spAutoFit/>
          </a:bodyPr>
          <a:lstStyle/>
          <a:p>
            <a:pPr algn="l">
              <a:lnSpc>
                <a:spcPts val="7920"/>
              </a:lnSpc>
            </a:pPr>
            <a:r>
              <a:rPr lang="en-US" sz="9000">
                <a:solidFill>
                  <a:srgbClr val="FDFAFD"/>
                </a:solidFill>
                <a:latin typeface="Fiona"/>
                <a:ea typeface="Fiona"/>
                <a:cs typeface="Fiona"/>
                <a:sym typeface="Fiona"/>
              </a:rPr>
              <a:t>as it was in the beginning,</a:t>
            </a:r>
          </a:p>
          <a:p>
            <a:pPr algn="l">
              <a:lnSpc>
                <a:spcPts val="7920"/>
              </a:lnSpc>
            </a:pPr>
            <a:r>
              <a:rPr lang="en-US" sz="9000">
                <a:solidFill>
                  <a:srgbClr val="FDFAFD"/>
                </a:solidFill>
                <a:latin typeface="Fiona"/>
                <a:ea typeface="Fiona"/>
                <a:cs typeface="Fiona"/>
                <a:sym typeface="Fiona"/>
              </a:rPr>
              <a:t>is now, and ever shall be,</a:t>
            </a:r>
          </a:p>
          <a:p>
            <a:pPr algn="l">
              <a:lnSpc>
                <a:spcPts val="7920"/>
              </a:lnSpc>
            </a:pPr>
            <a:r>
              <a:rPr lang="en-US" sz="9000">
                <a:solidFill>
                  <a:srgbClr val="FDFAFD"/>
                </a:solidFill>
                <a:latin typeface="Fiona"/>
                <a:ea typeface="Fiona"/>
                <a:cs typeface="Fiona"/>
                <a:sym typeface="Fiona"/>
              </a:rPr>
              <a:t>world without end.</a:t>
            </a:r>
          </a:p>
          <a:p>
            <a:pPr marL="0" lvl="0" indent="0" algn="l">
              <a:lnSpc>
                <a:spcPts val="7920"/>
              </a:lnSpc>
              <a:spcBef>
                <a:spcPct val="0"/>
              </a:spcBef>
            </a:pPr>
            <a:endParaRPr lang="en-US" sz="9000">
              <a:solidFill>
                <a:srgbClr val="FDFAFD"/>
              </a:solidFill>
              <a:latin typeface="Fiona"/>
              <a:ea typeface="Fiona"/>
              <a:cs typeface="Fiona"/>
              <a:sym typeface="Fiona"/>
            </a:endParaRPr>
          </a:p>
        </p:txBody>
      </p:sp>
      <p:sp>
        <p:nvSpPr>
          <p:cNvPr id="7" name="Freeform 7"/>
          <p:cNvSpPr/>
          <p:nvPr/>
        </p:nvSpPr>
        <p:spPr>
          <a:xfrm>
            <a:off x="16516979" y="7735697"/>
            <a:ext cx="1264002" cy="1719730"/>
          </a:xfrm>
          <a:custGeom>
            <a:avLst/>
            <a:gdLst/>
            <a:ahLst/>
            <a:cxnLst/>
            <a:rect l="l" t="t" r="r" b="b"/>
            <a:pathLst>
              <a:path w="1264002" h="1719730">
                <a:moveTo>
                  <a:pt x="0" y="0"/>
                </a:moveTo>
                <a:lnTo>
                  <a:pt x="1264002" y="0"/>
                </a:lnTo>
                <a:lnTo>
                  <a:pt x="1264002" y="1719730"/>
                </a:lnTo>
                <a:lnTo>
                  <a:pt x="0" y="1719730"/>
                </a:lnTo>
                <a:lnTo>
                  <a:pt x="0" y="0"/>
                </a:lnTo>
                <a:close/>
              </a:path>
            </a:pathLst>
          </a:custGeom>
          <a:blipFill>
            <a:blip r:embed="rId3"/>
            <a:stretch>
              <a:fillRect/>
            </a:stretch>
          </a:blipFill>
        </p:spPr>
        <p:txBody>
          <a:bodyPr/>
          <a:lstStyle/>
          <a:p>
            <a:endParaRPr lang="en-GB"/>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rgbClr val="142143"/>
        </a:solidFill>
        <a:effectLst/>
      </p:bgPr>
    </p:bg>
    <p:spTree>
      <p:nvGrpSpPr>
        <p:cNvPr id="1" name=""/>
        <p:cNvGrpSpPr/>
        <p:nvPr/>
      </p:nvGrpSpPr>
      <p:grpSpPr>
        <a:xfrm>
          <a:off x="0" y="0"/>
          <a:ext cx="0" cy="0"/>
          <a:chOff x="0" y="0"/>
          <a:chExt cx="0" cy="0"/>
        </a:xfrm>
      </p:grpSpPr>
      <p:sp>
        <p:nvSpPr>
          <p:cNvPr id="2" name="Freeform 2"/>
          <p:cNvSpPr/>
          <p:nvPr/>
        </p:nvSpPr>
        <p:spPr>
          <a:xfrm>
            <a:off x="588317" y="763537"/>
            <a:ext cx="6618009" cy="8775589"/>
          </a:xfrm>
          <a:custGeom>
            <a:avLst/>
            <a:gdLst/>
            <a:ahLst/>
            <a:cxnLst/>
            <a:rect l="l" t="t" r="r" b="b"/>
            <a:pathLst>
              <a:path w="6618009" h="877558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3" name="Freeform 3"/>
          <p:cNvSpPr/>
          <p:nvPr/>
        </p:nvSpPr>
        <p:spPr>
          <a:xfrm>
            <a:off x="11330423" y="6536448"/>
            <a:ext cx="6514917" cy="2958527"/>
          </a:xfrm>
          <a:custGeom>
            <a:avLst/>
            <a:gdLst/>
            <a:ahLst/>
            <a:cxnLst/>
            <a:rect l="l" t="t" r="r" b="b"/>
            <a:pathLst>
              <a:path w="6514917" h="2958527">
                <a:moveTo>
                  <a:pt x="0" y="2958527"/>
                </a:moveTo>
                <a:lnTo>
                  <a:pt x="6191067" y="2958527"/>
                </a:lnTo>
                <a:cubicBezTo>
                  <a:pt x="6369924" y="2958527"/>
                  <a:pt x="6514917" y="2813535"/>
                  <a:pt x="6514917" y="2634677"/>
                </a:cubicBezTo>
                <a:lnTo>
                  <a:pt x="6514917" y="0"/>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4" name="Freeform 4"/>
          <p:cNvSpPr/>
          <p:nvPr/>
        </p:nvSpPr>
        <p:spPr>
          <a:xfrm>
            <a:off x="5847426" y="763537"/>
            <a:ext cx="11988509" cy="5270473"/>
          </a:xfrm>
          <a:custGeom>
            <a:avLst/>
            <a:gdLst/>
            <a:ahLst/>
            <a:cxnLst/>
            <a:rect l="l" t="t" r="r" b="b"/>
            <a:pathLst>
              <a:path w="11988509" h="5270473">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w="47625" cap="flat">
            <a:gradFill>
              <a:gsLst>
                <a:gs pos="0">
                  <a:srgbClr val="6AE70E">
                    <a:alpha val="100000"/>
                  </a:srgbClr>
                </a:gs>
                <a:gs pos="50000">
                  <a:srgbClr val="08FDED">
                    <a:alpha val="100000"/>
                  </a:srgbClr>
                </a:gs>
                <a:gs pos="100000">
                  <a:srgbClr val="0072ED">
                    <a:alpha val="100000"/>
                  </a:srgbClr>
                </a:gs>
              </a:gsLst>
              <a:lin ang="18900000"/>
            </a:gradFill>
            <a:prstDash val="solid"/>
            <a:headEnd type="none" w="sm" len="sm"/>
            <a:tailEnd type="none" w="sm" len="sm"/>
          </a:ln>
        </p:spPr>
        <p:txBody>
          <a:bodyPr/>
          <a:lstStyle/>
          <a:p>
            <a:endParaRPr lang="en-GB"/>
          </a:p>
        </p:txBody>
      </p:sp>
      <p:sp>
        <p:nvSpPr>
          <p:cNvPr id="5" name="Freeform 5"/>
          <p:cNvSpPr/>
          <p:nvPr/>
        </p:nvSpPr>
        <p:spPr>
          <a:xfrm>
            <a:off x="7280360" y="8750577"/>
            <a:ext cx="3860629" cy="1488798"/>
          </a:xfrm>
          <a:custGeom>
            <a:avLst/>
            <a:gdLst/>
            <a:ahLst/>
            <a:cxnLst/>
            <a:rect l="l" t="t" r="r" b="b"/>
            <a:pathLst>
              <a:path w="3860629" h="1488798">
                <a:moveTo>
                  <a:pt x="0" y="0"/>
                </a:moveTo>
                <a:lnTo>
                  <a:pt x="3860630" y="0"/>
                </a:lnTo>
                <a:lnTo>
                  <a:pt x="3860630" y="1488798"/>
                </a:lnTo>
                <a:lnTo>
                  <a:pt x="0" y="1488798"/>
                </a:lnTo>
                <a:lnTo>
                  <a:pt x="0" y="0"/>
                </a:lnTo>
                <a:close/>
              </a:path>
            </a:pathLst>
          </a:custGeom>
          <a:blipFill>
            <a:blip r:embed="rId2"/>
            <a:stretch>
              <a:fillRect t="-73153" b="-86158"/>
            </a:stretch>
          </a:blipFill>
        </p:spPr>
        <p:txBody>
          <a:bodyPr/>
          <a:lstStyle/>
          <a:p>
            <a:endParaRPr lang="en-GB"/>
          </a:p>
        </p:txBody>
      </p:sp>
      <p:sp>
        <p:nvSpPr>
          <p:cNvPr id="6" name="TextBox 6"/>
          <p:cNvSpPr txBox="1"/>
          <p:nvPr/>
        </p:nvSpPr>
        <p:spPr>
          <a:xfrm>
            <a:off x="1028700" y="3959644"/>
            <a:ext cx="15745105" cy="1099185"/>
          </a:xfrm>
          <a:prstGeom prst="rect">
            <a:avLst/>
          </a:prstGeom>
        </p:spPr>
        <p:txBody>
          <a:bodyPr lIns="0" tIns="0" rIns="0" bIns="0" rtlCol="0" anchor="t">
            <a:spAutoFit/>
          </a:bodyPr>
          <a:lstStyle/>
          <a:p>
            <a:pPr marL="0" lvl="0" indent="0" algn="l">
              <a:lnSpc>
                <a:spcPts val="7920"/>
              </a:lnSpc>
              <a:spcBef>
                <a:spcPct val="0"/>
              </a:spcBef>
            </a:pPr>
            <a:r>
              <a:rPr lang="en-US" sz="9000" u="none" strike="noStrike">
                <a:solidFill>
                  <a:srgbClr val="EC4499"/>
                </a:solidFill>
                <a:latin typeface="Fiona"/>
                <a:ea typeface="Fiona"/>
                <a:cs typeface="Fiona"/>
                <a:sym typeface="Fiona"/>
              </a:rPr>
              <a:t>To you our praise is due in Sion, O God.</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rgbClr val="142143"/>
        </a:solidFill>
        <a:effectLst/>
      </p:bgPr>
    </p:bg>
    <p:spTree>
      <p:nvGrpSpPr>
        <p:cNvPr id="1" name=""/>
        <p:cNvGrpSpPr/>
        <p:nvPr/>
      </p:nvGrpSpPr>
      <p:grpSpPr>
        <a:xfrm>
          <a:off x="0" y="0"/>
          <a:ext cx="0" cy="0"/>
          <a:chOff x="0" y="0"/>
          <a:chExt cx="0" cy="0"/>
        </a:xfrm>
      </p:grpSpPr>
      <p:sp>
        <p:nvSpPr>
          <p:cNvPr id="2" name="Freeform 2"/>
          <p:cNvSpPr/>
          <p:nvPr/>
        </p:nvSpPr>
        <p:spPr>
          <a:xfrm>
            <a:off x="588317" y="763537"/>
            <a:ext cx="6618009" cy="8775589"/>
          </a:xfrm>
          <a:custGeom>
            <a:avLst/>
            <a:gdLst/>
            <a:ahLst/>
            <a:cxnLst/>
            <a:rect l="l" t="t" r="r" b="b"/>
            <a:pathLst>
              <a:path w="6618009" h="877558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3" name="Freeform 3"/>
          <p:cNvSpPr/>
          <p:nvPr/>
        </p:nvSpPr>
        <p:spPr>
          <a:xfrm>
            <a:off x="11330423" y="6536448"/>
            <a:ext cx="6514917" cy="2958527"/>
          </a:xfrm>
          <a:custGeom>
            <a:avLst/>
            <a:gdLst/>
            <a:ahLst/>
            <a:cxnLst/>
            <a:rect l="l" t="t" r="r" b="b"/>
            <a:pathLst>
              <a:path w="6514917" h="2958527">
                <a:moveTo>
                  <a:pt x="0" y="2958527"/>
                </a:moveTo>
                <a:lnTo>
                  <a:pt x="6191067" y="2958527"/>
                </a:lnTo>
                <a:cubicBezTo>
                  <a:pt x="6369924" y="2958527"/>
                  <a:pt x="6514917" y="2813535"/>
                  <a:pt x="6514917" y="2634677"/>
                </a:cubicBezTo>
                <a:lnTo>
                  <a:pt x="6514917" y="0"/>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4" name="Freeform 4"/>
          <p:cNvSpPr/>
          <p:nvPr/>
        </p:nvSpPr>
        <p:spPr>
          <a:xfrm>
            <a:off x="5847426" y="763537"/>
            <a:ext cx="11988509" cy="5270473"/>
          </a:xfrm>
          <a:custGeom>
            <a:avLst/>
            <a:gdLst/>
            <a:ahLst/>
            <a:cxnLst/>
            <a:rect l="l" t="t" r="r" b="b"/>
            <a:pathLst>
              <a:path w="11988509" h="5270473">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w="47625" cap="flat">
            <a:gradFill>
              <a:gsLst>
                <a:gs pos="0">
                  <a:srgbClr val="6AE70E">
                    <a:alpha val="100000"/>
                  </a:srgbClr>
                </a:gs>
                <a:gs pos="50000">
                  <a:srgbClr val="08FDED">
                    <a:alpha val="100000"/>
                  </a:srgbClr>
                </a:gs>
                <a:gs pos="100000">
                  <a:srgbClr val="0072ED">
                    <a:alpha val="100000"/>
                  </a:srgbClr>
                </a:gs>
              </a:gsLst>
              <a:lin ang="18900000"/>
            </a:gradFill>
            <a:prstDash val="solid"/>
            <a:headEnd type="none" w="sm" len="sm"/>
            <a:tailEnd type="none" w="sm" len="sm"/>
          </a:ln>
        </p:spPr>
        <p:txBody>
          <a:bodyPr/>
          <a:lstStyle/>
          <a:p>
            <a:endParaRPr lang="en-GB"/>
          </a:p>
        </p:txBody>
      </p:sp>
      <p:sp>
        <p:nvSpPr>
          <p:cNvPr id="5" name="Freeform 5"/>
          <p:cNvSpPr/>
          <p:nvPr/>
        </p:nvSpPr>
        <p:spPr>
          <a:xfrm>
            <a:off x="7280360" y="8750577"/>
            <a:ext cx="3860629" cy="1488798"/>
          </a:xfrm>
          <a:custGeom>
            <a:avLst/>
            <a:gdLst/>
            <a:ahLst/>
            <a:cxnLst/>
            <a:rect l="l" t="t" r="r" b="b"/>
            <a:pathLst>
              <a:path w="3860629" h="1488798">
                <a:moveTo>
                  <a:pt x="0" y="0"/>
                </a:moveTo>
                <a:lnTo>
                  <a:pt x="3860630" y="0"/>
                </a:lnTo>
                <a:lnTo>
                  <a:pt x="3860630" y="1488798"/>
                </a:lnTo>
                <a:lnTo>
                  <a:pt x="0" y="1488798"/>
                </a:lnTo>
                <a:lnTo>
                  <a:pt x="0" y="0"/>
                </a:lnTo>
                <a:close/>
              </a:path>
            </a:pathLst>
          </a:custGeom>
          <a:blipFill>
            <a:blip r:embed="rId2"/>
            <a:stretch>
              <a:fillRect t="-73153" b="-86158"/>
            </a:stretch>
          </a:blipFill>
        </p:spPr>
        <p:txBody>
          <a:bodyPr/>
          <a:lstStyle/>
          <a:p>
            <a:endParaRPr lang="en-GB"/>
          </a:p>
        </p:txBody>
      </p:sp>
      <p:sp>
        <p:nvSpPr>
          <p:cNvPr id="6" name="TextBox 6"/>
          <p:cNvSpPr txBox="1"/>
          <p:nvPr/>
        </p:nvSpPr>
        <p:spPr>
          <a:xfrm>
            <a:off x="975413" y="1271460"/>
            <a:ext cx="16283887" cy="6426647"/>
          </a:xfrm>
          <a:prstGeom prst="rect">
            <a:avLst/>
          </a:prstGeom>
        </p:spPr>
        <p:txBody>
          <a:bodyPr lIns="0" tIns="0" rIns="0" bIns="0" rtlCol="0" anchor="t">
            <a:spAutoFit/>
          </a:bodyPr>
          <a:lstStyle/>
          <a:p>
            <a:pPr algn="l">
              <a:lnSpc>
                <a:spcPts val="7159"/>
              </a:lnSpc>
            </a:pPr>
            <a:r>
              <a:rPr lang="en-US" sz="8136">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1 Thessalonians 5:4-5</a:t>
            </a:r>
          </a:p>
          <a:p>
            <a:pPr algn="l">
              <a:lnSpc>
                <a:spcPts val="7159"/>
              </a:lnSpc>
            </a:pPr>
            <a:endParaRPr lang="en-US" sz="8136">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endParaRPr>
          </a:p>
          <a:p>
            <a:pPr marL="0" lvl="0" indent="0" algn="l">
              <a:lnSpc>
                <a:spcPts val="7159"/>
              </a:lnSpc>
              <a:spcBef>
                <a:spcPct val="0"/>
              </a:spcBef>
            </a:pPr>
            <a:r>
              <a:rPr lang="en-US" sz="8136">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It is not as if you live in the dark, my brothers, for that Day to overtake you like a thief. No, you are all sons of light and sons of the day: we do not belong to the night or to darkness.</a:t>
            </a:r>
          </a:p>
          <a:p>
            <a:pPr marL="0" lvl="0" indent="0" algn="l">
              <a:lnSpc>
                <a:spcPts val="7159"/>
              </a:lnSpc>
              <a:spcBef>
                <a:spcPct val="0"/>
              </a:spcBef>
            </a:pPr>
            <a:endParaRPr lang="en-US" sz="8136">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endParaRP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rgbClr val="142143"/>
        </a:solidFill>
        <a:effectLst/>
      </p:bgPr>
    </p:bg>
    <p:spTree>
      <p:nvGrpSpPr>
        <p:cNvPr id="1" name=""/>
        <p:cNvGrpSpPr/>
        <p:nvPr/>
      </p:nvGrpSpPr>
      <p:grpSpPr>
        <a:xfrm>
          <a:off x="0" y="0"/>
          <a:ext cx="0" cy="0"/>
          <a:chOff x="0" y="0"/>
          <a:chExt cx="0" cy="0"/>
        </a:xfrm>
      </p:grpSpPr>
      <p:sp>
        <p:nvSpPr>
          <p:cNvPr id="2" name="Freeform 2"/>
          <p:cNvSpPr/>
          <p:nvPr/>
        </p:nvSpPr>
        <p:spPr>
          <a:xfrm>
            <a:off x="588317" y="763537"/>
            <a:ext cx="6618009" cy="8775589"/>
          </a:xfrm>
          <a:custGeom>
            <a:avLst/>
            <a:gdLst/>
            <a:ahLst/>
            <a:cxnLst/>
            <a:rect l="l" t="t" r="r" b="b"/>
            <a:pathLst>
              <a:path w="6618009" h="877558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3" name="Freeform 3"/>
          <p:cNvSpPr/>
          <p:nvPr/>
        </p:nvSpPr>
        <p:spPr>
          <a:xfrm>
            <a:off x="11330423" y="6536448"/>
            <a:ext cx="6514917" cy="2958527"/>
          </a:xfrm>
          <a:custGeom>
            <a:avLst/>
            <a:gdLst/>
            <a:ahLst/>
            <a:cxnLst/>
            <a:rect l="l" t="t" r="r" b="b"/>
            <a:pathLst>
              <a:path w="6514917" h="2958527">
                <a:moveTo>
                  <a:pt x="0" y="2958527"/>
                </a:moveTo>
                <a:lnTo>
                  <a:pt x="6191067" y="2958527"/>
                </a:lnTo>
                <a:cubicBezTo>
                  <a:pt x="6369924" y="2958527"/>
                  <a:pt x="6514917" y="2813535"/>
                  <a:pt x="6514917" y="2634677"/>
                </a:cubicBezTo>
                <a:lnTo>
                  <a:pt x="6514917" y="0"/>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4" name="Freeform 4"/>
          <p:cNvSpPr/>
          <p:nvPr/>
        </p:nvSpPr>
        <p:spPr>
          <a:xfrm>
            <a:off x="5847426" y="763537"/>
            <a:ext cx="11988509" cy="5270473"/>
          </a:xfrm>
          <a:custGeom>
            <a:avLst/>
            <a:gdLst/>
            <a:ahLst/>
            <a:cxnLst/>
            <a:rect l="l" t="t" r="r" b="b"/>
            <a:pathLst>
              <a:path w="11988509" h="5270473">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w="47625" cap="flat">
            <a:gradFill>
              <a:gsLst>
                <a:gs pos="0">
                  <a:srgbClr val="6AE70E">
                    <a:alpha val="100000"/>
                  </a:srgbClr>
                </a:gs>
                <a:gs pos="50000">
                  <a:srgbClr val="08FDED">
                    <a:alpha val="100000"/>
                  </a:srgbClr>
                </a:gs>
                <a:gs pos="100000">
                  <a:srgbClr val="0072ED">
                    <a:alpha val="100000"/>
                  </a:srgbClr>
                </a:gs>
              </a:gsLst>
              <a:lin ang="18900000"/>
            </a:gradFill>
            <a:prstDash val="solid"/>
            <a:headEnd type="none" w="sm" len="sm"/>
            <a:tailEnd type="none" w="sm" len="sm"/>
          </a:ln>
        </p:spPr>
        <p:txBody>
          <a:bodyPr/>
          <a:lstStyle/>
          <a:p>
            <a:endParaRPr lang="en-GB"/>
          </a:p>
        </p:txBody>
      </p:sp>
      <p:sp>
        <p:nvSpPr>
          <p:cNvPr id="5" name="Freeform 5"/>
          <p:cNvSpPr/>
          <p:nvPr/>
        </p:nvSpPr>
        <p:spPr>
          <a:xfrm>
            <a:off x="7280360" y="8750577"/>
            <a:ext cx="3860629" cy="1488798"/>
          </a:xfrm>
          <a:custGeom>
            <a:avLst/>
            <a:gdLst/>
            <a:ahLst/>
            <a:cxnLst/>
            <a:rect l="l" t="t" r="r" b="b"/>
            <a:pathLst>
              <a:path w="3860629" h="1488798">
                <a:moveTo>
                  <a:pt x="0" y="0"/>
                </a:moveTo>
                <a:lnTo>
                  <a:pt x="3860630" y="0"/>
                </a:lnTo>
                <a:lnTo>
                  <a:pt x="3860630" y="1488798"/>
                </a:lnTo>
                <a:lnTo>
                  <a:pt x="0" y="1488798"/>
                </a:lnTo>
                <a:lnTo>
                  <a:pt x="0" y="0"/>
                </a:lnTo>
                <a:close/>
              </a:path>
            </a:pathLst>
          </a:custGeom>
          <a:blipFill>
            <a:blip r:embed="rId2"/>
            <a:stretch>
              <a:fillRect t="-73153" b="-86158"/>
            </a:stretch>
          </a:blipFill>
        </p:spPr>
        <p:txBody>
          <a:bodyPr/>
          <a:lstStyle/>
          <a:p>
            <a:endParaRPr lang="en-GB"/>
          </a:p>
        </p:txBody>
      </p:sp>
      <p:sp>
        <p:nvSpPr>
          <p:cNvPr id="6" name="TextBox 6"/>
          <p:cNvSpPr txBox="1"/>
          <p:nvPr/>
        </p:nvSpPr>
        <p:spPr>
          <a:xfrm>
            <a:off x="975413" y="2156052"/>
            <a:ext cx="16337173" cy="6174920"/>
          </a:xfrm>
          <a:prstGeom prst="rect">
            <a:avLst/>
          </a:prstGeom>
        </p:spPr>
        <p:txBody>
          <a:bodyPr lIns="0" tIns="0" rIns="0" bIns="0" rtlCol="0" anchor="t">
            <a:spAutoFit/>
          </a:bodyPr>
          <a:lstStyle/>
          <a:p>
            <a:pPr marL="0" lvl="0" indent="0" algn="l">
              <a:lnSpc>
                <a:spcPts val="6040"/>
              </a:lnSpc>
              <a:spcBef>
                <a:spcPct val="0"/>
              </a:spcBef>
            </a:pPr>
            <a:r>
              <a:rPr lang="en-US" sz="6863">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We are called to be people who bring light into the world, especially in places where there is loneliness, hardship or uncertainty. Although each of our stories is different, we can all choose to be a source of hope through the way we treat others and respond to their needs. May we recognise the light God has placed within each of us and share it generously, so that together we can make a difference in the lives of those around us.</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rgbClr val="142143"/>
        </a:solidFill>
        <a:effectLst/>
      </p:bgPr>
    </p:bg>
    <p:spTree>
      <p:nvGrpSpPr>
        <p:cNvPr id="1" name=""/>
        <p:cNvGrpSpPr/>
        <p:nvPr/>
      </p:nvGrpSpPr>
      <p:grpSpPr>
        <a:xfrm>
          <a:off x="0" y="0"/>
          <a:ext cx="0" cy="0"/>
          <a:chOff x="0" y="0"/>
          <a:chExt cx="0" cy="0"/>
        </a:xfrm>
      </p:grpSpPr>
      <p:sp>
        <p:nvSpPr>
          <p:cNvPr id="2" name="Freeform 2"/>
          <p:cNvSpPr/>
          <p:nvPr/>
        </p:nvSpPr>
        <p:spPr>
          <a:xfrm>
            <a:off x="588317" y="763537"/>
            <a:ext cx="6618009" cy="8775589"/>
          </a:xfrm>
          <a:custGeom>
            <a:avLst/>
            <a:gdLst/>
            <a:ahLst/>
            <a:cxnLst/>
            <a:rect l="l" t="t" r="r" b="b"/>
            <a:pathLst>
              <a:path w="6618009" h="877558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3" name="Freeform 3"/>
          <p:cNvSpPr/>
          <p:nvPr/>
        </p:nvSpPr>
        <p:spPr>
          <a:xfrm>
            <a:off x="11330423" y="6536448"/>
            <a:ext cx="6514917" cy="2958527"/>
          </a:xfrm>
          <a:custGeom>
            <a:avLst/>
            <a:gdLst/>
            <a:ahLst/>
            <a:cxnLst/>
            <a:rect l="l" t="t" r="r" b="b"/>
            <a:pathLst>
              <a:path w="6514917" h="2958527">
                <a:moveTo>
                  <a:pt x="0" y="2958527"/>
                </a:moveTo>
                <a:lnTo>
                  <a:pt x="6191067" y="2958527"/>
                </a:lnTo>
                <a:cubicBezTo>
                  <a:pt x="6369924" y="2958527"/>
                  <a:pt x="6514917" y="2813535"/>
                  <a:pt x="6514917" y="2634677"/>
                </a:cubicBezTo>
                <a:lnTo>
                  <a:pt x="6514917" y="0"/>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4" name="Freeform 4"/>
          <p:cNvSpPr/>
          <p:nvPr/>
        </p:nvSpPr>
        <p:spPr>
          <a:xfrm>
            <a:off x="5847426" y="763537"/>
            <a:ext cx="11988509" cy="5270473"/>
          </a:xfrm>
          <a:custGeom>
            <a:avLst/>
            <a:gdLst/>
            <a:ahLst/>
            <a:cxnLst/>
            <a:rect l="l" t="t" r="r" b="b"/>
            <a:pathLst>
              <a:path w="11988509" h="5270473">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w="47625" cap="flat">
            <a:gradFill>
              <a:gsLst>
                <a:gs pos="0">
                  <a:srgbClr val="6AE70E">
                    <a:alpha val="100000"/>
                  </a:srgbClr>
                </a:gs>
                <a:gs pos="50000">
                  <a:srgbClr val="08FDED">
                    <a:alpha val="100000"/>
                  </a:srgbClr>
                </a:gs>
                <a:gs pos="100000">
                  <a:srgbClr val="0072ED">
                    <a:alpha val="100000"/>
                  </a:srgbClr>
                </a:gs>
              </a:gsLst>
              <a:lin ang="18900000"/>
            </a:gradFill>
            <a:prstDash val="solid"/>
            <a:headEnd type="none" w="sm" len="sm"/>
            <a:tailEnd type="none" w="sm" len="sm"/>
          </a:ln>
        </p:spPr>
        <p:txBody>
          <a:bodyPr/>
          <a:lstStyle/>
          <a:p>
            <a:endParaRPr lang="en-GB"/>
          </a:p>
        </p:txBody>
      </p:sp>
      <p:sp>
        <p:nvSpPr>
          <p:cNvPr id="5" name="Freeform 5"/>
          <p:cNvSpPr/>
          <p:nvPr/>
        </p:nvSpPr>
        <p:spPr>
          <a:xfrm>
            <a:off x="7280360" y="8750577"/>
            <a:ext cx="3860629" cy="1488798"/>
          </a:xfrm>
          <a:custGeom>
            <a:avLst/>
            <a:gdLst/>
            <a:ahLst/>
            <a:cxnLst/>
            <a:rect l="l" t="t" r="r" b="b"/>
            <a:pathLst>
              <a:path w="3860629" h="1488798">
                <a:moveTo>
                  <a:pt x="0" y="0"/>
                </a:moveTo>
                <a:lnTo>
                  <a:pt x="3860630" y="0"/>
                </a:lnTo>
                <a:lnTo>
                  <a:pt x="3860630" y="1488798"/>
                </a:lnTo>
                <a:lnTo>
                  <a:pt x="0" y="1488798"/>
                </a:lnTo>
                <a:lnTo>
                  <a:pt x="0" y="0"/>
                </a:lnTo>
                <a:close/>
              </a:path>
            </a:pathLst>
          </a:custGeom>
          <a:blipFill>
            <a:blip r:embed="rId2"/>
            <a:stretch>
              <a:fillRect t="-73153" b="-86158"/>
            </a:stretch>
          </a:blipFill>
        </p:spPr>
        <p:txBody>
          <a:bodyPr/>
          <a:lstStyle/>
          <a:p>
            <a:endParaRPr lang="en-GB"/>
          </a:p>
        </p:txBody>
      </p:sp>
      <p:sp>
        <p:nvSpPr>
          <p:cNvPr id="6" name="TextBox 6"/>
          <p:cNvSpPr txBox="1"/>
          <p:nvPr/>
        </p:nvSpPr>
        <p:spPr>
          <a:xfrm>
            <a:off x="1042088" y="2492060"/>
            <a:ext cx="16217212" cy="1099185"/>
          </a:xfrm>
          <a:prstGeom prst="rect">
            <a:avLst/>
          </a:prstGeom>
        </p:spPr>
        <p:txBody>
          <a:bodyPr lIns="0" tIns="0" rIns="0" bIns="0" rtlCol="0" anchor="t">
            <a:spAutoFit/>
          </a:bodyPr>
          <a:lstStyle/>
          <a:p>
            <a:pPr marL="0" lvl="0" indent="0" algn="l">
              <a:lnSpc>
                <a:spcPts val="7920"/>
              </a:lnSpc>
              <a:spcBef>
                <a:spcPct val="0"/>
              </a:spcBef>
            </a:pPr>
            <a:r>
              <a:rPr lang="en-US" sz="9000">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Hear my cry, Lord, for I hope</a:t>
            </a:r>
            <a:r>
              <a:rPr lang="en-US" sz="9000" u="none" strike="noStrik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 in your word.</a:t>
            </a:r>
          </a:p>
        </p:txBody>
      </p:sp>
      <p:sp>
        <p:nvSpPr>
          <p:cNvPr id="7" name="TextBox 7"/>
          <p:cNvSpPr txBox="1"/>
          <p:nvPr/>
        </p:nvSpPr>
        <p:spPr>
          <a:xfrm>
            <a:off x="1028700" y="5267518"/>
            <a:ext cx="15682748" cy="1099185"/>
          </a:xfrm>
          <a:prstGeom prst="rect">
            <a:avLst/>
          </a:prstGeom>
        </p:spPr>
        <p:txBody>
          <a:bodyPr lIns="0" tIns="0" rIns="0" bIns="0" rtlCol="0" anchor="t">
            <a:spAutoFit/>
          </a:bodyPr>
          <a:lstStyle/>
          <a:p>
            <a:pPr marL="0" lvl="0" indent="0" algn="l">
              <a:lnSpc>
                <a:spcPts val="7920"/>
              </a:lnSpc>
              <a:spcBef>
                <a:spcPct val="0"/>
              </a:spcBef>
            </a:pPr>
            <a:r>
              <a:rPr lang="en-US" sz="9000" u="none" strike="noStrike">
                <a:solidFill>
                  <a:srgbClr val="EC4499"/>
                </a:solidFill>
                <a:latin typeface="Fiona"/>
                <a:ea typeface="Fiona"/>
                <a:cs typeface="Fiona"/>
                <a:sym typeface="Fiona"/>
              </a:rPr>
              <a:t>Hear my cry, Lord, for I hope in your word.</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rgbClr val="142143"/>
        </a:solidFill>
        <a:effectLst/>
      </p:bgPr>
    </p:bg>
    <p:spTree>
      <p:nvGrpSpPr>
        <p:cNvPr id="1" name=""/>
        <p:cNvGrpSpPr/>
        <p:nvPr/>
      </p:nvGrpSpPr>
      <p:grpSpPr>
        <a:xfrm>
          <a:off x="0" y="0"/>
          <a:ext cx="0" cy="0"/>
          <a:chOff x="0" y="0"/>
          <a:chExt cx="0" cy="0"/>
        </a:xfrm>
      </p:grpSpPr>
      <p:sp>
        <p:nvSpPr>
          <p:cNvPr id="2" name="Freeform 2"/>
          <p:cNvSpPr/>
          <p:nvPr/>
        </p:nvSpPr>
        <p:spPr>
          <a:xfrm>
            <a:off x="588317" y="763537"/>
            <a:ext cx="6618009" cy="8775589"/>
          </a:xfrm>
          <a:custGeom>
            <a:avLst/>
            <a:gdLst/>
            <a:ahLst/>
            <a:cxnLst/>
            <a:rect l="l" t="t" r="r" b="b"/>
            <a:pathLst>
              <a:path w="6618009" h="877558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3" name="Freeform 3"/>
          <p:cNvSpPr/>
          <p:nvPr/>
        </p:nvSpPr>
        <p:spPr>
          <a:xfrm>
            <a:off x="11330423" y="6536448"/>
            <a:ext cx="6514917" cy="2958527"/>
          </a:xfrm>
          <a:custGeom>
            <a:avLst/>
            <a:gdLst/>
            <a:ahLst/>
            <a:cxnLst/>
            <a:rect l="l" t="t" r="r" b="b"/>
            <a:pathLst>
              <a:path w="6514917" h="2958527">
                <a:moveTo>
                  <a:pt x="0" y="2958527"/>
                </a:moveTo>
                <a:lnTo>
                  <a:pt x="6191067" y="2958527"/>
                </a:lnTo>
                <a:cubicBezTo>
                  <a:pt x="6369924" y="2958527"/>
                  <a:pt x="6514917" y="2813535"/>
                  <a:pt x="6514917" y="2634677"/>
                </a:cubicBezTo>
                <a:lnTo>
                  <a:pt x="6514917" y="0"/>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4" name="Freeform 4"/>
          <p:cNvSpPr/>
          <p:nvPr/>
        </p:nvSpPr>
        <p:spPr>
          <a:xfrm>
            <a:off x="5847426" y="763537"/>
            <a:ext cx="11988509" cy="5270473"/>
          </a:xfrm>
          <a:custGeom>
            <a:avLst/>
            <a:gdLst/>
            <a:ahLst/>
            <a:cxnLst/>
            <a:rect l="l" t="t" r="r" b="b"/>
            <a:pathLst>
              <a:path w="11988509" h="5270473">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w="47625" cap="flat">
            <a:gradFill>
              <a:gsLst>
                <a:gs pos="0">
                  <a:srgbClr val="6AE70E">
                    <a:alpha val="100000"/>
                  </a:srgbClr>
                </a:gs>
                <a:gs pos="50000">
                  <a:srgbClr val="08FDED">
                    <a:alpha val="100000"/>
                  </a:srgbClr>
                </a:gs>
                <a:gs pos="100000">
                  <a:srgbClr val="0072ED">
                    <a:alpha val="100000"/>
                  </a:srgbClr>
                </a:gs>
              </a:gsLst>
              <a:lin ang="18900000"/>
            </a:gradFill>
            <a:prstDash val="solid"/>
            <a:headEnd type="none" w="sm" len="sm"/>
            <a:tailEnd type="none" w="sm" len="sm"/>
          </a:ln>
        </p:spPr>
        <p:txBody>
          <a:bodyPr/>
          <a:lstStyle/>
          <a:p>
            <a:endParaRPr lang="en-GB"/>
          </a:p>
        </p:txBody>
      </p:sp>
      <p:sp>
        <p:nvSpPr>
          <p:cNvPr id="5" name="Freeform 5"/>
          <p:cNvSpPr/>
          <p:nvPr/>
        </p:nvSpPr>
        <p:spPr>
          <a:xfrm>
            <a:off x="7280360" y="8750577"/>
            <a:ext cx="3860629" cy="1488798"/>
          </a:xfrm>
          <a:custGeom>
            <a:avLst/>
            <a:gdLst/>
            <a:ahLst/>
            <a:cxnLst/>
            <a:rect l="l" t="t" r="r" b="b"/>
            <a:pathLst>
              <a:path w="3860629" h="1488798">
                <a:moveTo>
                  <a:pt x="0" y="0"/>
                </a:moveTo>
                <a:lnTo>
                  <a:pt x="3860630" y="0"/>
                </a:lnTo>
                <a:lnTo>
                  <a:pt x="3860630" y="1488798"/>
                </a:lnTo>
                <a:lnTo>
                  <a:pt x="0" y="1488798"/>
                </a:lnTo>
                <a:lnTo>
                  <a:pt x="0" y="0"/>
                </a:lnTo>
                <a:close/>
              </a:path>
            </a:pathLst>
          </a:custGeom>
          <a:blipFill>
            <a:blip r:embed="rId2"/>
            <a:stretch>
              <a:fillRect t="-73153" b="-86158"/>
            </a:stretch>
          </a:blipFill>
        </p:spPr>
        <p:txBody>
          <a:bodyPr/>
          <a:lstStyle/>
          <a:p>
            <a:endParaRPr lang="en-GB"/>
          </a:p>
        </p:txBody>
      </p:sp>
      <p:sp>
        <p:nvSpPr>
          <p:cNvPr id="6" name="TextBox 6"/>
          <p:cNvSpPr txBox="1"/>
          <p:nvPr/>
        </p:nvSpPr>
        <p:spPr>
          <a:xfrm>
            <a:off x="1042088" y="2492060"/>
            <a:ext cx="16217212" cy="1099185"/>
          </a:xfrm>
          <a:prstGeom prst="rect">
            <a:avLst/>
          </a:prstGeom>
        </p:spPr>
        <p:txBody>
          <a:bodyPr lIns="0" tIns="0" rIns="0" bIns="0" rtlCol="0" anchor="t">
            <a:spAutoFit/>
          </a:bodyPr>
          <a:lstStyle/>
          <a:p>
            <a:pPr marL="0" lvl="0" indent="0" algn="l">
              <a:lnSpc>
                <a:spcPts val="7920"/>
              </a:lnSpc>
              <a:spcBef>
                <a:spcPct val="0"/>
              </a:spcBef>
            </a:pPr>
            <a:r>
              <a:rPr lang="en-US" sz="9000">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I rise before</a:t>
            </a:r>
            <a:r>
              <a:rPr lang="en-US" sz="9000" u="none" strike="noStrik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 dawn and call for help.</a:t>
            </a:r>
          </a:p>
        </p:txBody>
      </p:sp>
      <p:sp>
        <p:nvSpPr>
          <p:cNvPr id="7" name="TextBox 7"/>
          <p:cNvSpPr txBox="1"/>
          <p:nvPr/>
        </p:nvSpPr>
        <p:spPr>
          <a:xfrm>
            <a:off x="1028700" y="5267518"/>
            <a:ext cx="16230600" cy="1099185"/>
          </a:xfrm>
          <a:prstGeom prst="rect">
            <a:avLst/>
          </a:prstGeom>
        </p:spPr>
        <p:txBody>
          <a:bodyPr lIns="0" tIns="0" rIns="0" bIns="0" rtlCol="0" anchor="t">
            <a:spAutoFit/>
          </a:bodyPr>
          <a:lstStyle/>
          <a:p>
            <a:pPr marL="0" lvl="0" indent="0" algn="l">
              <a:lnSpc>
                <a:spcPts val="7920"/>
              </a:lnSpc>
              <a:spcBef>
                <a:spcPct val="0"/>
              </a:spcBef>
            </a:pPr>
            <a:r>
              <a:rPr lang="en-US" sz="9000" u="none" strike="noStrike">
                <a:solidFill>
                  <a:srgbClr val="EC4499"/>
                </a:solidFill>
                <a:latin typeface="Fiona"/>
                <a:ea typeface="Fiona"/>
                <a:cs typeface="Fiona"/>
                <a:sym typeface="Fiona"/>
              </a:rPr>
              <a:t>Hear my cry, Lord, for I hope in your word.</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rgbClr val="142143"/>
        </a:solidFill>
        <a:effectLst/>
      </p:bgPr>
    </p:bg>
    <p:spTree>
      <p:nvGrpSpPr>
        <p:cNvPr id="1" name=""/>
        <p:cNvGrpSpPr/>
        <p:nvPr/>
      </p:nvGrpSpPr>
      <p:grpSpPr>
        <a:xfrm>
          <a:off x="0" y="0"/>
          <a:ext cx="0" cy="0"/>
          <a:chOff x="0" y="0"/>
          <a:chExt cx="0" cy="0"/>
        </a:xfrm>
      </p:grpSpPr>
      <p:sp>
        <p:nvSpPr>
          <p:cNvPr id="2" name="Freeform 2"/>
          <p:cNvSpPr/>
          <p:nvPr/>
        </p:nvSpPr>
        <p:spPr>
          <a:xfrm>
            <a:off x="588317" y="763537"/>
            <a:ext cx="6618009" cy="8775589"/>
          </a:xfrm>
          <a:custGeom>
            <a:avLst/>
            <a:gdLst/>
            <a:ahLst/>
            <a:cxnLst/>
            <a:rect l="l" t="t" r="r" b="b"/>
            <a:pathLst>
              <a:path w="6618009" h="877558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3" name="Freeform 3"/>
          <p:cNvSpPr/>
          <p:nvPr/>
        </p:nvSpPr>
        <p:spPr>
          <a:xfrm>
            <a:off x="11330423" y="6536448"/>
            <a:ext cx="6514917" cy="2958527"/>
          </a:xfrm>
          <a:custGeom>
            <a:avLst/>
            <a:gdLst/>
            <a:ahLst/>
            <a:cxnLst/>
            <a:rect l="l" t="t" r="r" b="b"/>
            <a:pathLst>
              <a:path w="6514917" h="2958527">
                <a:moveTo>
                  <a:pt x="0" y="2958527"/>
                </a:moveTo>
                <a:lnTo>
                  <a:pt x="6191067" y="2958527"/>
                </a:lnTo>
                <a:cubicBezTo>
                  <a:pt x="6369924" y="2958527"/>
                  <a:pt x="6514917" y="2813535"/>
                  <a:pt x="6514917" y="2634677"/>
                </a:cubicBezTo>
                <a:lnTo>
                  <a:pt x="6514917" y="0"/>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4" name="Freeform 4"/>
          <p:cNvSpPr/>
          <p:nvPr/>
        </p:nvSpPr>
        <p:spPr>
          <a:xfrm>
            <a:off x="5847426" y="763537"/>
            <a:ext cx="11988509" cy="5270473"/>
          </a:xfrm>
          <a:custGeom>
            <a:avLst/>
            <a:gdLst/>
            <a:ahLst/>
            <a:cxnLst/>
            <a:rect l="l" t="t" r="r" b="b"/>
            <a:pathLst>
              <a:path w="11988509" h="5270473">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w="47625" cap="flat">
            <a:gradFill>
              <a:gsLst>
                <a:gs pos="0">
                  <a:srgbClr val="6AE70E">
                    <a:alpha val="100000"/>
                  </a:srgbClr>
                </a:gs>
                <a:gs pos="50000">
                  <a:srgbClr val="08FDED">
                    <a:alpha val="100000"/>
                  </a:srgbClr>
                </a:gs>
                <a:gs pos="100000">
                  <a:srgbClr val="0072ED">
                    <a:alpha val="100000"/>
                  </a:srgbClr>
                </a:gs>
              </a:gsLst>
              <a:lin ang="18900000"/>
            </a:gradFill>
            <a:prstDash val="solid"/>
            <a:headEnd type="none" w="sm" len="sm"/>
            <a:tailEnd type="none" w="sm" len="sm"/>
          </a:ln>
        </p:spPr>
        <p:txBody>
          <a:bodyPr/>
          <a:lstStyle/>
          <a:p>
            <a:endParaRPr lang="en-GB"/>
          </a:p>
        </p:txBody>
      </p:sp>
      <p:sp>
        <p:nvSpPr>
          <p:cNvPr id="5" name="Freeform 5"/>
          <p:cNvSpPr/>
          <p:nvPr/>
        </p:nvSpPr>
        <p:spPr>
          <a:xfrm>
            <a:off x="7280360" y="8750577"/>
            <a:ext cx="3860629" cy="1488798"/>
          </a:xfrm>
          <a:custGeom>
            <a:avLst/>
            <a:gdLst/>
            <a:ahLst/>
            <a:cxnLst/>
            <a:rect l="l" t="t" r="r" b="b"/>
            <a:pathLst>
              <a:path w="3860629" h="1488798">
                <a:moveTo>
                  <a:pt x="0" y="0"/>
                </a:moveTo>
                <a:lnTo>
                  <a:pt x="3860630" y="0"/>
                </a:lnTo>
                <a:lnTo>
                  <a:pt x="3860630" y="1488798"/>
                </a:lnTo>
                <a:lnTo>
                  <a:pt x="0" y="1488798"/>
                </a:lnTo>
                <a:lnTo>
                  <a:pt x="0" y="0"/>
                </a:lnTo>
                <a:close/>
              </a:path>
            </a:pathLst>
          </a:custGeom>
          <a:blipFill>
            <a:blip r:embed="rId2"/>
            <a:stretch>
              <a:fillRect t="-73153" b="-86158"/>
            </a:stretch>
          </a:blipFill>
        </p:spPr>
        <p:txBody>
          <a:bodyPr/>
          <a:lstStyle/>
          <a:p>
            <a:endParaRPr lang="en-GB"/>
          </a:p>
        </p:txBody>
      </p:sp>
      <p:sp>
        <p:nvSpPr>
          <p:cNvPr id="6" name="TextBox 6"/>
          <p:cNvSpPr txBox="1"/>
          <p:nvPr/>
        </p:nvSpPr>
        <p:spPr>
          <a:xfrm>
            <a:off x="1042088" y="2492060"/>
            <a:ext cx="16217212" cy="2099310"/>
          </a:xfrm>
          <a:prstGeom prst="rect">
            <a:avLst/>
          </a:prstGeom>
        </p:spPr>
        <p:txBody>
          <a:bodyPr lIns="0" tIns="0" rIns="0" bIns="0" rtlCol="0" anchor="t">
            <a:spAutoFit/>
          </a:bodyPr>
          <a:lstStyle/>
          <a:p>
            <a:pPr marL="0" lvl="0" indent="0" algn="l">
              <a:lnSpc>
                <a:spcPts val="7920"/>
              </a:lnSpc>
              <a:spcBef>
                <a:spcPct val="0"/>
              </a:spcBef>
            </a:pPr>
            <a:r>
              <a:rPr lang="en-US" sz="9000">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Glory be to</a:t>
            </a:r>
            <a:r>
              <a:rPr lang="en-US" sz="9000" u="none" strike="noStrik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 the Father and to the Son and to the Holy Spirit.</a:t>
            </a:r>
          </a:p>
        </p:txBody>
      </p:sp>
      <p:sp>
        <p:nvSpPr>
          <p:cNvPr id="7" name="TextBox 7"/>
          <p:cNvSpPr txBox="1"/>
          <p:nvPr/>
        </p:nvSpPr>
        <p:spPr>
          <a:xfrm>
            <a:off x="1028700" y="5267518"/>
            <a:ext cx="15966234" cy="1099185"/>
          </a:xfrm>
          <a:prstGeom prst="rect">
            <a:avLst/>
          </a:prstGeom>
        </p:spPr>
        <p:txBody>
          <a:bodyPr lIns="0" tIns="0" rIns="0" bIns="0" rtlCol="0" anchor="t">
            <a:spAutoFit/>
          </a:bodyPr>
          <a:lstStyle/>
          <a:p>
            <a:pPr marL="0" lvl="0" indent="0" algn="l">
              <a:lnSpc>
                <a:spcPts val="7920"/>
              </a:lnSpc>
              <a:spcBef>
                <a:spcPct val="0"/>
              </a:spcBef>
            </a:pPr>
            <a:r>
              <a:rPr lang="en-US" sz="9000" u="none" strike="noStrike">
                <a:solidFill>
                  <a:srgbClr val="EC4499"/>
                </a:solidFill>
                <a:latin typeface="Fiona"/>
                <a:ea typeface="Fiona"/>
                <a:cs typeface="Fiona"/>
                <a:sym typeface="Fiona"/>
              </a:rPr>
              <a:t>Hear my cry, Lord, for I hope in your word.</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rgbClr val="142143"/>
        </a:solidFill>
        <a:effectLst/>
      </p:bgPr>
    </p:bg>
    <p:spTree>
      <p:nvGrpSpPr>
        <p:cNvPr id="1" name=""/>
        <p:cNvGrpSpPr/>
        <p:nvPr/>
      </p:nvGrpSpPr>
      <p:grpSpPr>
        <a:xfrm>
          <a:off x="0" y="0"/>
          <a:ext cx="0" cy="0"/>
          <a:chOff x="0" y="0"/>
          <a:chExt cx="0" cy="0"/>
        </a:xfrm>
      </p:grpSpPr>
      <p:sp>
        <p:nvSpPr>
          <p:cNvPr id="2" name="Freeform 2"/>
          <p:cNvSpPr/>
          <p:nvPr/>
        </p:nvSpPr>
        <p:spPr>
          <a:xfrm>
            <a:off x="588317" y="763537"/>
            <a:ext cx="6618009" cy="8775589"/>
          </a:xfrm>
          <a:custGeom>
            <a:avLst/>
            <a:gdLst/>
            <a:ahLst/>
            <a:cxnLst/>
            <a:rect l="l" t="t" r="r" b="b"/>
            <a:pathLst>
              <a:path w="6618009" h="877558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3" name="Freeform 3"/>
          <p:cNvSpPr/>
          <p:nvPr/>
        </p:nvSpPr>
        <p:spPr>
          <a:xfrm>
            <a:off x="11330423" y="6536448"/>
            <a:ext cx="6514917" cy="2958527"/>
          </a:xfrm>
          <a:custGeom>
            <a:avLst/>
            <a:gdLst/>
            <a:ahLst/>
            <a:cxnLst/>
            <a:rect l="l" t="t" r="r" b="b"/>
            <a:pathLst>
              <a:path w="6514917" h="2958527">
                <a:moveTo>
                  <a:pt x="0" y="2958527"/>
                </a:moveTo>
                <a:lnTo>
                  <a:pt x="6191067" y="2958527"/>
                </a:lnTo>
                <a:cubicBezTo>
                  <a:pt x="6369924" y="2958527"/>
                  <a:pt x="6514917" y="2813535"/>
                  <a:pt x="6514917" y="2634677"/>
                </a:cubicBezTo>
                <a:lnTo>
                  <a:pt x="6514917" y="0"/>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4" name="Freeform 4"/>
          <p:cNvSpPr/>
          <p:nvPr/>
        </p:nvSpPr>
        <p:spPr>
          <a:xfrm>
            <a:off x="5847426" y="763537"/>
            <a:ext cx="11988509" cy="5270473"/>
          </a:xfrm>
          <a:custGeom>
            <a:avLst/>
            <a:gdLst/>
            <a:ahLst/>
            <a:cxnLst/>
            <a:rect l="l" t="t" r="r" b="b"/>
            <a:pathLst>
              <a:path w="11988509" h="5270473">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w="47625" cap="flat">
            <a:gradFill>
              <a:gsLst>
                <a:gs pos="0">
                  <a:srgbClr val="6AE70E">
                    <a:alpha val="100000"/>
                  </a:srgbClr>
                </a:gs>
                <a:gs pos="50000">
                  <a:srgbClr val="08FDED">
                    <a:alpha val="100000"/>
                  </a:srgbClr>
                </a:gs>
                <a:gs pos="100000">
                  <a:srgbClr val="0072ED">
                    <a:alpha val="100000"/>
                  </a:srgbClr>
                </a:gs>
              </a:gsLst>
              <a:lin ang="18900000"/>
            </a:gradFill>
            <a:prstDash val="solid"/>
            <a:headEnd type="none" w="sm" len="sm"/>
            <a:tailEnd type="none" w="sm" len="sm"/>
          </a:ln>
        </p:spPr>
        <p:txBody>
          <a:bodyPr/>
          <a:lstStyle/>
          <a:p>
            <a:endParaRPr lang="en-GB"/>
          </a:p>
        </p:txBody>
      </p:sp>
      <p:sp>
        <p:nvSpPr>
          <p:cNvPr id="5" name="Freeform 5"/>
          <p:cNvSpPr/>
          <p:nvPr/>
        </p:nvSpPr>
        <p:spPr>
          <a:xfrm>
            <a:off x="7280360" y="8750577"/>
            <a:ext cx="3860629" cy="1488798"/>
          </a:xfrm>
          <a:custGeom>
            <a:avLst/>
            <a:gdLst/>
            <a:ahLst/>
            <a:cxnLst/>
            <a:rect l="l" t="t" r="r" b="b"/>
            <a:pathLst>
              <a:path w="3860629" h="1488798">
                <a:moveTo>
                  <a:pt x="0" y="0"/>
                </a:moveTo>
                <a:lnTo>
                  <a:pt x="3860630" y="0"/>
                </a:lnTo>
                <a:lnTo>
                  <a:pt x="3860630" y="1488798"/>
                </a:lnTo>
                <a:lnTo>
                  <a:pt x="0" y="1488798"/>
                </a:lnTo>
                <a:lnTo>
                  <a:pt x="0" y="0"/>
                </a:lnTo>
                <a:close/>
              </a:path>
            </a:pathLst>
          </a:custGeom>
          <a:blipFill>
            <a:blip r:embed="rId2"/>
            <a:stretch>
              <a:fillRect t="-73153" b="-86158"/>
            </a:stretch>
          </a:blipFill>
        </p:spPr>
        <p:txBody>
          <a:bodyPr/>
          <a:lstStyle/>
          <a:p>
            <a:endParaRPr lang="en-GB"/>
          </a:p>
        </p:txBody>
      </p:sp>
      <p:sp>
        <p:nvSpPr>
          <p:cNvPr id="6" name="TextBox 6"/>
          <p:cNvSpPr txBox="1"/>
          <p:nvPr/>
        </p:nvSpPr>
        <p:spPr>
          <a:xfrm>
            <a:off x="1028700" y="3959644"/>
            <a:ext cx="15745105" cy="2099310"/>
          </a:xfrm>
          <a:prstGeom prst="rect">
            <a:avLst/>
          </a:prstGeom>
        </p:spPr>
        <p:txBody>
          <a:bodyPr lIns="0" tIns="0" rIns="0" bIns="0" rtlCol="0" anchor="t">
            <a:spAutoFit/>
          </a:bodyPr>
          <a:lstStyle/>
          <a:p>
            <a:pPr marL="0" lvl="0" indent="0" algn="l">
              <a:lnSpc>
                <a:spcPts val="7920"/>
              </a:lnSpc>
              <a:spcBef>
                <a:spcPct val="0"/>
              </a:spcBef>
            </a:pPr>
            <a:r>
              <a:rPr lang="en-US" sz="9000" u="none" strike="noStrike">
                <a:solidFill>
                  <a:srgbClr val="EC4499"/>
                </a:solidFill>
                <a:latin typeface="Fiona"/>
                <a:ea typeface="Fiona"/>
                <a:cs typeface="Fiona"/>
                <a:sym typeface="Fiona"/>
              </a:rPr>
              <a:t>Lord, save us from the hands of all who hate us.</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rgbClr val="142143"/>
        </a:solidFill>
        <a:effectLst/>
      </p:bgPr>
    </p:bg>
    <p:spTree>
      <p:nvGrpSpPr>
        <p:cNvPr id="1" name=""/>
        <p:cNvGrpSpPr/>
        <p:nvPr/>
      </p:nvGrpSpPr>
      <p:grpSpPr>
        <a:xfrm>
          <a:off x="0" y="0"/>
          <a:ext cx="0" cy="0"/>
          <a:chOff x="0" y="0"/>
          <a:chExt cx="0" cy="0"/>
        </a:xfrm>
      </p:grpSpPr>
      <p:sp>
        <p:nvSpPr>
          <p:cNvPr id="2" name="Freeform 2"/>
          <p:cNvSpPr/>
          <p:nvPr/>
        </p:nvSpPr>
        <p:spPr>
          <a:xfrm>
            <a:off x="588317" y="763537"/>
            <a:ext cx="6618009" cy="8775589"/>
          </a:xfrm>
          <a:custGeom>
            <a:avLst/>
            <a:gdLst/>
            <a:ahLst/>
            <a:cxnLst/>
            <a:rect l="l" t="t" r="r" b="b"/>
            <a:pathLst>
              <a:path w="6618009" h="877558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3" name="Freeform 3"/>
          <p:cNvSpPr/>
          <p:nvPr/>
        </p:nvSpPr>
        <p:spPr>
          <a:xfrm>
            <a:off x="11330423" y="6536448"/>
            <a:ext cx="6514917" cy="2958527"/>
          </a:xfrm>
          <a:custGeom>
            <a:avLst/>
            <a:gdLst/>
            <a:ahLst/>
            <a:cxnLst/>
            <a:rect l="l" t="t" r="r" b="b"/>
            <a:pathLst>
              <a:path w="6514917" h="2958527">
                <a:moveTo>
                  <a:pt x="0" y="2958527"/>
                </a:moveTo>
                <a:lnTo>
                  <a:pt x="6191067" y="2958527"/>
                </a:lnTo>
                <a:cubicBezTo>
                  <a:pt x="6369924" y="2958527"/>
                  <a:pt x="6514917" y="2813535"/>
                  <a:pt x="6514917" y="2634677"/>
                </a:cubicBezTo>
                <a:lnTo>
                  <a:pt x="6514917" y="0"/>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4" name="Freeform 4"/>
          <p:cNvSpPr/>
          <p:nvPr/>
        </p:nvSpPr>
        <p:spPr>
          <a:xfrm>
            <a:off x="5847426" y="763537"/>
            <a:ext cx="11988509" cy="5270473"/>
          </a:xfrm>
          <a:custGeom>
            <a:avLst/>
            <a:gdLst/>
            <a:ahLst/>
            <a:cxnLst/>
            <a:rect l="l" t="t" r="r" b="b"/>
            <a:pathLst>
              <a:path w="11988509" h="5270473">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w="47625" cap="flat">
            <a:gradFill>
              <a:gsLst>
                <a:gs pos="0">
                  <a:srgbClr val="6AE70E">
                    <a:alpha val="100000"/>
                  </a:srgbClr>
                </a:gs>
                <a:gs pos="50000">
                  <a:srgbClr val="08FDED">
                    <a:alpha val="100000"/>
                  </a:srgbClr>
                </a:gs>
                <a:gs pos="100000">
                  <a:srgbClr val="0072ED">
                    <a:alpha val="100000"/>
                  </a:srgbClr>
                </a:gs>
              </a:gsLst>
              <a:lin ang="18900000"/>
            </a:gradFill>
            <a:prstDash val="solid"/>
            <a:headEnd type="none" w="sm" len="sm"/>
            <a:tailEnd type="none" w="sm" len="sm"/>
          </a:ln>
        </p:spPr>
        <p:txBody>
          <a:bodyPr/>
          <a:lstStyle/>
          <a:p>
            <a:endParaRPr lang="en-GB"/>
          </a:p>
        </p:txBody>
      </p:sp>
      <p:sp>
        <p:nvSpPr>
          <p:cNvPr id="5" name="Freeform 5"/>
          <p:cNvSpPr/>
          <p:nvPr/>
        </p:nvSpPr>
        <p:spPr>
          <a:xfrm>
            <a:off x="7280360" y="8750577"/>
            <a:ext cx="3860629" cy="1488798"/>
          </a:xfrm>
          <a:custGeom>
            <a:avLst/>
            <a:gdLst/>
            <a:ahLst/>
            <a:cxnLst/>
            <a:rect l="l" t="t" r="r" b="b"/>
            <a:pathLst>
              <a:path w="3860629" h="1488798">
                <a:moveTo>
                  <a:pt x="0" y="0"/>
                </a:moveTo>
                <a:lnTo>
                  <a:pt x="3860630" y="0"/>
                </a:lnTo>
                <a:lnTo>
                  <a:pt x="3860630" y="1488798"/>
                </a:lnTo>
                <a:lnTo>
                  <a:pt x="0" y="1488798"/>
                </a:lnTo>
                <a:lnTo>
                  <a:pt x="0" y="0"/>
                </a:lnTo>
                <a:close/>
              </a:path>
            </a:pathLst>
          </a:custGeom>
          <a:blipFill>
            <a:blip r:embed="rId2"/>
            <a:stretch>
              <a:fillRect t="-73153" b="-86158"/>
            </a:stretch>
          </a:blipFill>
        </p:spPr>
        <p:txBody>
          <a:bodyPr/>
          <a:lstStyle/>
          <a:p>
            <a:endParaRPr lang="en-GB"/>
          </a:p>
        </p:txBody>
      </p:sp>
      <p:sp>
        <p:nvSpPr>
          <p:cNvPr id="6" name="TextBox 6"/>
          <p:cNvSpPr txBox="1"/>
          <p:nvPr/>
        </p:nvSpPr>
        <p:spPr>
          <a:xfrm>
            <a:off x="1358082" y="1952204"/>
            <a:ext cx="16337173" cy="3099435"/>
          </a:xfrm>
          <a:prstGeom prst="rect">
            <a:avLst/>
          </a:prstGeom>
        </p:spPr>
        <p:txBody>
          <a:bodyPr lIns="0" tIns="0" rIns="0" bIns="0" rtlCol="0" anchor="t">
            <a:spAutoFit/>
          </a:bodyPr>
          <a:lstStyle/>
          <a:p>
            <a:pPr algn="l">
              <a:lnSpc>
                <a:spcPts val="7920"/>
              </a:lnSpc>
            </a:pPr>
            <a:r>
              <a:rPr lang="en-US" sz="9000">
                <a:solidFill>
                  <a:srgbClr val="FDFAFD"/>
                </a:solidFill>
                <a:latin typeface="Fiona"/>
                <a:ea typeface="Fiona"/>
                <a:cs typeface="Fiona"/>
                <a:sym typeface="Fiona"/>
              </a:rPr>
              <a:t>Blessed be the Lord, the God of Israel! </a:t>
            </a:r>
          </a:p>
          <a:p>
            <a:pPr algn="l">
              <a:lnSpc>
                <a:spcPts val="7920"/>
              </a:lnSpc>
            </a:pPr>
            <a:r>
              <a:rPr lang="en-US" sz="9000">
                <a:solidFill>
                  <a:srgbClr val="FDFAFD"/>
                </a:solidFill>
                <a:latin typeface="Fiona"/>
                <a:ea typeface="Fiona"/>
                <a:cs typeface="Fiona"/>
                <a:sym typeface="Fiona"/>
              </a:rPr>
              <a:t>He has visited his people and redeemed them.</a:t>
            </a:r>
          </a:p>
          <a:p>
            <a:pPr marL="0" lvl="0" indent="0" algn="l">
              <a:lnSpc>
                <a:spcPts val="7920"/>
              </a:lnSpc>
              <a:spcBef>
                <a:spcPct val="0"/>
              </a:spcBef>
            </a:pPr>
            <a:endParaRPr lang="en-US" sz="9000">
              <a:solidFill>
                <a:srgbClr val="FDFAFD"/>
              </a:solidFill>
              <a:latin typeface="Fiona"/>
              <a:ea typeface="Fiona"/>
              <a:cs typeface="Fiona"/>
              <a:sym typeface="Fiona"/>
            </a:endParaRPr>
          </a:p>
        </p:txBody>
      </p:sp>
      <p:sp>
        <p:nvSpPr>
          <p:cNvPr id="7" name="Freeform 7"/>
          <p:cNvSpPr/>
          <p:nvPr/>
        </p:nvSpPr>
        <p:spPr>
          <a:xfrm>
            <a:off x="16576876" y="7549967"/>
            <a:ext cx="1118380" cy="1945008"/>
          </a:xfrm>
          <a:custGeom>
            <a:avLst/>
            <a:gdLst/>
            <a:ahLst/>
            <a:cxnLst/>
            <a:rect l="l" t="t" r="r" b="b"/>
            <a:pathLst>
              <a:path w="1118380" h="1945008">
                <a:moveTo>
                  <a:pt x="0" y="0"/>
                </a:moveTo>
                <a:lnTo>
                  <a:pt x="1118380" y="0"/>
                </a:lnTo>
                <a:lnTo>
                  <a:pt x="1118380" y="1945009"/>
                </a:lnTo>
                <a:lnTo>
                  <a:pt x="0" y="1945009"/>
                </a:lnTo>
                <a:lnTo>
                  <a:pt x="0" y="0"/>
                </a:lnTo>
                <a:close/>
              </a:path>
            </a:pathLst>
          </a:custGeom>
          <a:blipFill>
            <a:blip r:embed="rId3"/>
            <a:stretch>
              <a:fillRect/>
            </a:stretch>
          </a:blipFill>
        </p:spPr>
        <p:txBody>
          <a:bodyPr/>
          <a:lstStyle/>
          <a:p>
            <a:endParaRPr lang="en-GB"/>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solidFill>
          <a:srgbClr val="142143"/>
        </a:solidFill>
        <a:effectLst/>
      </p:bgPr>
    </p:bg>
    <p:spTree>
      <p:nvGrpSpPr>
        <p:cNvPr id="1" name=""/>
        <p:cNvGrpSpPr/>
        <p:nvPr/>
      </p:nvGrpSpPr>
      <p:grpSpPr>
        <a:xfrm>
          <a:off x="0" y="0"/>
          <a:ext cx="0" cy="0"/>
          <a:chOff x="0" y="0"/>
          <a:chExt cx="0" cy="0"/>
        </a:xfrm>
      </p:grpSpPr>
      <p:sp>
        <p:nvSpPr>
          <p:cNvPr id="2" name="Freeform 2"/>
          <p:cNvSpPr/>
          <p:nvPr/>
        </p:nvSpPr>
        <p:spPr>
          <a:xfrm>
            <a:off x="588317" y="763537"/>
            <a:ext cx="6618009" cy="8775589"/>
          </a:xfrm>
          <a:custGeom>
            <a:avLst/>
            <a:gdLst/>
            <a:ahLst/>
            <a:cxnLst/>
            <a:rect l="l" t="t" r="r" b="b"/>
            <a:pathLst>
              <a:path w="6618009" h="877558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3" name="Freeform 3"/>
          <p:cNvSpPr/>
          <p:nvPr/>
        </p:nvSpPr>
        <p:spPr>
          <a:xfrm>
            <a:off x="11330423" y="6536448"/>
            <a:ext cx="6514917" cy="2958527"/>
          </a:xfrm>
          <a:custGeom>
            <a:avLst/>
            <a:gdLst/>
            <a:ahLst/>
            <a:cxnLst/>
            <a:rect l="l" t="t" r="r" b="b"/>
            <a:pathLst>
              <a:path w="6514917" h="2958527">
                <a:moveTo>
                  <a:pt x="0" y="2958527"/>
                </a:moveTo>
                <a:lnTo>
                  <a:pt x="6191067" y="2958527"/>
                </a:lnTo>
                <a:cubicBezTo>
                  <a:pt x="6369924" y="2958527"/>
                  <a:pt x="6514917" y="2813535"/>
                  <a:pt x="6514917" y="2634677"/>
                </a:cubicBezTo>
                <a:lnTo>
                  <a:pt x="6514917" y="0"/>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4" name="Freeform 4"/>
          <p:cNvSpPr/>
          <p:nvPr/>
        </p:nvSpPr>
        <p:spPr>
          <a:xfrm>
            <a:off x="5847426" y="763537"/>
            <a:ext cx="11988509" cy="5270473"/>
          </a:xfrm>
          <a:custGeom>
            <a:avLst/>
            <a:gdLst/>
            <a:ahLst/>
            <a:cxnLst/>
            <a:rect l="l" t="t" r="r" b="b"/>
            <a:pathLst>
              <a:path w="11988509" h="5270473">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w="47625" cap="flat">
            <a:gradFill>
              <a:gsLst>
                <a:gs pos="0">
                  <a:srgbClr val="6AE70E">
                    <a:alpha val="100000"/>
                  </a:srgbClr>
                </a:gs>
                <a:gs pos="50000">
                  <a:srgbClr val="08FDED">
                    <a:alpha val="100000"/>
                  </a:srgbClr>
                </a:gs>
                <a:gs pos="100000">
                  <a:srgbClr val="0072ED">
                    <a:alpha val="100000"/>
                  </a:srgbClr>
                </a:gs>
              </a:gsLst>
              <a:lin ang="18900000"/>
            </a:gradFill>
            <a:prstDash val="solid"/>
            <a:headEnd type="none" w="sm" len="sm"/>
            <a:tailEnd type="none" w="sm" len="sm"/>
          </a:ln>
        </p:spPr>
        <p:txBody>
          <a:bodyPr/>
          <a:lstStyle/>
          <a:p>
            <a:endParaRPr lang="en-GB"/>
          </a:p>
        </p:txBody>
      </p:sp>
      <p:sp>
        <p:nvSpPr>
          <p:cNvPr id="5" name="Freeform 5"/>
          <p:cNvSpPr/>
          <p:nvPr/>
        </p:nvSpPr>
        <p:spPr>
          <a:xfrm>
            <a:off x="7280360" y="8750577"/>
            <a:ext cx="3860629" cy="1488798"/>
          </a:xfrm>
          <a:custGeom>
            <a:avLst/>
            <a:gdLst/>
            <a:ahLst/>
            <a:cxnLst/>
            <a:rect l="l" t="t" r="r" b="b"/>
            <a:pathLst>
              <a:path w="3860629" h="1488798">
                <a:moveTo>
                  <a:pt x="0" y="0"/>
                </a:moveTo>
                <a:lnTo>
                  <a:pt x="3860630" y="0"/>
                </a:lnTo>
                <a:lnTo>
                  <a:pt x="3860630" y="1488798"/>
                </a:lnTo>
                <a:lnTo>
                  <a:pt x="0" y="1488798"/>
                </a:lnTo>
                <a:lnTo>
                  <a:pt x="0" y="0"/>
                </a:lnTo>
                <a:close/>
              </a:path>
            </a:pathLst>
          </a:custGeom>
          <a:blipFill>
            <a:blip r:embed="rId2"/>
            <a:stretch>
              <a:fillRect t="-73153" b="-86158"/>
            </a:stretch>
          </a:blipFill>
        </p:spPr>
        <p:txBody>
          <a:bodyPr/>
          <a:lstStyle/>
          <a:p>
            <a:endParaRPr lang="en-GB"/>
          </a:p>
        </p:txBody>
      </p:sp>
      <p:sp>
        <p:nvSpPr>
          <p:cNvPr id="6" name="TextBox 6"/>
          <p:cNvSpPr txBox="1"/>
          <p:nvPr/>
        </p:nvSpPr>
        <p:spPr>
          <a:xfrm>
            <a:off x="1358082" y="1952204"/>
            <a:ext cx="16337173" cy="5099685"/>
          </a:xfrm>
          <a:prstGeom prst="rect">
            <a:avLst/>
          </a:prstGeom>
        </p:spPr>
        <p:txBody>
          <a:bodyPr lIns="0" tIns="0" rIns="0" bIns="0" rtlCol="0" anchor="t">
            <a:spAutoFit/>
          </a:bodyPr>
          <a:lstStyle/>
          <a:p>
            <a:pPr algn="l">
              <a:lnSpc>
                <a:spcPts val="7920"/>
              </a:lnSpc>
            </a:pPr>
            <a:r>
              <a:rPr lang="en-US" sz="9000">
                <a:solidFill>
                  <a:srgbClr val="FDFAFD"/>
                </a:solidFill>
                <a:latin typeface="Fiona"/>
                <a:ea typeface="Fiona"/>
                <a:cs typeface="Fiona"/>
                <a:sym typeface="Fiona"/>
              </a:rPr>
              <a:t>He has raised up for us a mighty saviour </a:t>
            </a:r>
          </a:p>
          <a:p>
            <a:pPr algn="l">
              <a:lnSpc>
                <a:spcPts val="7920"/>
              </a:lnSpc>
            </a:pPr>
            <a:r>
              <a:rPr lang="en-US" sz="9000">
                <a:solidFill>
                  <a:srgbClr val="FDFAFD"/>
                </a:solidFill>
                <a:latin typeface="Fiona"/>
                <a:ea typeface="Fiona"/>
                <a:cs typeface="Fiona"/>
                <a:sym typeface="Fiona"/>
              </a:rPr>
              <a:t>in the house of David his servant,</a:t>
            </a:r>
          </a:p>
          <a:p>
            <a:pPr algn="l">
              <a:lnSpc>
                <a:spcPts val="7920"/>
              </a:lnSpc>
            </a:pPr>
            <a:r>
              <a:rPr lang="en-US" sz="9000">
                <a:solidFill>
                  <a:srgbClr val="FDFAFD"/>
                </a:solidFill>
                <a:latin typeface="Fiona"/>
                <a:ea typeface="Fiona"/>
                <a:cs typeface="Fiona"/>
                <a:sym typeface="Fiona"/>
              </a:rPr>
              <a:t>as he promised by the lips of holy men, </a:t>
            </a:r>
          </a:p>
          <a:p>
            <a:pPr algn="l">
              <a:lnSpc>
                <a:spcPts val="7920"/>
              </a:lnSpc>
            </a:pPr>
            <a:r>
              <a:rPr lang="en-US" sz="9000">
                <a:solidFill>
                  <a:srgbClr val="FDFAFD"/>
                </a:solidFill>
                <a:latin typeface="Fiona"/>
                <a:ea typeface="Fiona"/>
                <a:cs typeface="Fiona"/>
                <a:sym typeface="Fiona"/>
              </a:rPr>
              <a:t>those who were his prophets from of old.</a:t>
            </a:r>
          </a:p>
          <a:p>
            <a:pPr marL="0" lvl="0" indent="0" algn="l">
              <a:lnSpc>
                <a:spcPts val="7920"/>
              </a:lnSpc>
              <a:spcBef>
                <a:spcPct val="0"/>
              </a:spcBef>
            </a:pPr>
            <a:endParaRPr lang="en-US" sz="9000">
              <a:solidFill>
                <a:srgbClr val="FDFAFD"/>
              </a:solidFill>
              <a:latin typeface="Fiona"/>
              <a:ea typeface="Fiona"/>
              <a:cs typeface="Fiona"/>
              <a:sym typeface="Fiona"/>
            </a:endParaRPr>
          </a:p>
        </p:txBody>
      </p:sp>
      <p:sp>
        <p:nvSpPr>
          <p:cNvPr id="7" name="Freeform 7"/>
          <p:cNvSpPr/>
          <p:nvPr/>
        </p:nvSpPr>
        <p:spPr>
          <a:xfrm>
            <a:off x="16516979" y="7735697"/>
            <a:ext cx="1264002" cy="1719730"/>
          </a:xfrm>
          <a:custGeom>
            <a:avLst/>
            <a:gdLst/>
            <a:ahLst/>
            <a:cxnLst/>
            <a:rect l="l" t="t" r="r" b="b"/>
            <a:pathLst>
              <a:path w="1264002" h="1719730">
                <a:moveTo>
                  <a:pt x="0" y="0"/>
                </a:moveTo>
                <a:lnTo>
                  <a:pt x="1264002" y="0"/>
                </a:lnTo>
                <a:lnTo>
                  <a:pt x="1264002" y="1719730"/>
                </a:lnTo>
                <a:lnTo>
                  <a:pt x="0" y="1719730"/>
                </a:lnTo>
                <a:lnTo>
                  <a:pt x="0" y="0"/>
                </a:lnTo>
                <a:close/>
              </a:path>
            </a:pathLst>
          </a:custGeom>
          <a:blipFill>
            <a:blip r:embed="rId3"/>
            <a:stretch>
              <a:fillRect/>
            </a:stretch>
          </a:blipFill>
        </p:spPr>
        <p:txBody>
          <a:bodyPr/>
          <a:lstStyle/>
          <a:p>
            <a:endParaRPr lang="en-GB"/>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rgbClr val="142143"/>
        </a:solidFill>
        <a:effectLst/>
      </p:bgPr>
    </p:bg>
    <p:spTree>
      <p:nvGrpSpPr>
        <p:cNvPr id="1" name=""/>
        <p:cNvGrpSpPr/>
        <p:nvPr/>
      </p:nvGrpSpPr>
      <p:grpSpPr>
        <a:xfrm>
          <a:off x="0" y="0"/>
          <a:ext cx="0" cy="0"/>
          <a:chOff x="0" y="0"/>
          <a:chExt cx="0" cy="0"/>
        </a:xfrm>
      </p:grpSpPr>
      <p:sp>
        <p:nvSpPr>
          <p:cNvPr id="2" name="Freeform 2"/>
          <p:cNvSpPr/>
          <p:nvPr/>
        </p:nvSpPr>
        <p:spPr>
          <a:xfrm>
            <a:off x="588317" y="763537"/>
            <a:ext cx="6618009" cy="8775589"/>
          </a:xfrm>
          <a:custGeom>
            <a:avLst/>
            <a:gdLst/>
            <a:ahLst/>
            <a:cxnLst/>
            <a:rect l="l" t="t" r="r" b="b"/>
            <a:pathLst>
              <a:path w="6618009" h="877558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3" name="Freeform 3"/>
          <p:cNvSpPr/>
          <p:nvPr/>
        </p:nvSpPr>
        <p:spPr>
          <a:xfrm>
            <a:off x="11330423" y="6536448"/>
            <a:ext cx="6514917" cy="2958527"/>
          </a:xfrm>
          <a:custGeom>
            <a:avLst/>
            <a:gdLst/>
            <a:ahLst/>
            <a:cxnLst/>
            <a:rect l="l" t="t" r="r" b="b"/>
            <a:pathLst>
              <a:path w="6514917" h="2958527">
                <a:moveTo>
                  <a:pt x="0" y="2958527"/>
                </a:moveTo>
                <a:lnTo>
                  <a:pt x="6191067" y="2958527"/>
                </a:lnTo>
                <a:cubicBezTo>
                  <a:pt x="6369924" y="2958527"/>
                  <a:pt x="6514917" y="2813535"/>
                  <a:pt x="6514917" y="2634677"/>
                </a:cubicBezTo>
                <a:lnTo>
                  <a:pt x="6514917" y="0"/>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4" name="Freeform 4"/>
          <p:cNvSpPr/>
          <p:nvPr/>
        </p:nvSpPr>
        <p:spPr>
          <a:xfrm>
            <a:off x="5847426" y="763537"/>
            <a:ext cx="11988509" cy="5270473"/>
          </a:xfrm>
          <a:custGeom>
            <a:avLst/>
            <a:gdLst/>
            <a:ahLst/>
            <a:cxnLst/>
            <a:rect l="l" t="t" r="r" b="b"/>
            <a:pathLst>
              <a:path w="11988509" h="5270473">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w="47625" cap="flat">
            <a:gradFill>
              <a:gsLst>
                <a:gs pos="0">
                  <a:srgbClr val="6AE70E">
                    <a:alpha val="100000"/>
                  </a:srgbClr>
                </a:gs>
                <a:gs pos="50000">
                  <a:srgbClr val="08FDED">
                    <a:alpha val="100000"/>
                  </a:srgbClr>
                </a:gs>
                <a:gs pos="100000">
                  <a:srgbClr val="0072ED">
                    <a:alpha val="100000"/>
                  </a:srgbClr>
                </a:gs>
              </a:gsLst>
              <a:lin ang="18900000"/>
            </a:gradFill>
            <a:prstDash val="solid"/>
            <a:headEnd type="none" w="sm" len="sm"/>
            <a:tailEnd type="none" w="sm" len="sm"/>
          </a:ln>
        </p:spPr>
        <p:txBody>
          <a:bodyPr/>
          <a:lstStyle/>
          <a:p>
            <a:endParaRPr lang="en-GB"/>
          </a:p>
        </p:txBody>
      </p:sp>
      <p:sp>
        <p:nvSpPr>
          <p:cNvPr id="5" name="Freeform 5"/>
          <p:cNvSpPr/>
          <p:nvPr/>
        </p:nvSpPr>
        <p:spPr>
          <a:xfrm>
            <a:off x="7280360" y="8750577"/>
            <a:ext cx="3860629" cy="1488798"/>
          </a:xfrm>
          <a:custGeom>
            <a:avLst/>
            <a:gdLst/>
            <a:ahLst/>
            <a:cxnLst/>
            <a:rect l="l" t="t" r="r" b="b"/>
            <a:pathLst>
              <a:path w="3860629" h="1488798">
                <a:moveTo>
                  <a:pt x="0" y="0"/>
                </a:moveTo>
                <a:lnTo>
                  <a:pt x="3860630" y="0"/>
                </a:lnTo>
                <a:lnTo>
                  <a:pt x="3860630" y="1488798"/>
                </a:lnTo>
                <a:lnTo>
                  <a:pt x="0" y="1488798"/>
                </a:lnTo>
                <a:lnTo>
                  <a:pt x="0" y="0"/>
                </a:lnTo>
                <a:close/>
              </a:path>
            </a:pathLst>
          </a:custGeom>
          <a:blipFill>
            <a:blip r:embed="rId2"/>
            <a:stretch>
              <a:fillRect t="-73153" b="-86158"/>
            </a:stretch>
          </a:blipFill>
        </p:spPr>
        <p:txBody>
          <a:bodyPr/>
          <a:lstStyle/>
          <a:p>
            <a:endParaRPr lang="en-GB"/>
          </a:p>
        </p:txBody>
      </p:sp>
      <p:sp>
        <p:nvSpPr>
          <p:cNvPr id="6" name="TextBox 6"/>
          <p:cNvSpPr txBox="1"/>
          <p:nvPr/>
        </p:nvSpPr>
        <p:spPr>
          <a:xfrm>
            <a:off x="1358082" y="1952204"/>
            <a:ext cx="16337173" cy="5099685"/>
          </a:xfrm>
          <a:prstGeom prst="rect">
            <a:avLst/>
          </a:prstGeom>
        </p:spPr>
        <p:txBody>
          <a:bodyPr lIns="0" tIns="0" rIns="0" bIns="0" rtlCol="0" anchor="t">
            <a:spAutoFit/>
          </a:bodyPr>
          <a:lstStyle/>
          <a:p>
            <a:pPr algn="l">
              <a:lnSpc>
                <a:spcPts val="7920"/>
              </a:lnSpc>
            </a:pPr>
            <a:r>
              <a:rPr lang="en-US" sz="9000">
                <a:solidFill>
                  <a:srgbClr val="FDFAFD"/>
                </a:solidFill>
                <a:latin typeface="Fiona"/>
                <a:ea typeface="Fiona"/>
                <a:cs typeface="Fiona"/>
                <a:sym typeface="Fiona"/>
              </a:rPr>
              <a:t>A saviour who would free us from our foes, </a:t>
            </a:r>
          </a:p>
          <a:p>
            <a:pPr algn="l">
              <a:lnSpc>
                <a:spcPts val="7920"/>
              </a:lnSpc>
            </a:pPr>
            <a:r>
              <a:rPr lang="en-US" sz="9000">
                <a:solidFill>
                  <a:srgbClr val="FDFAFD"/>
                </a:solidFill>
                <a:latin typeface="Fiona"/>
                <a:ea typeface="Fiona"/>
                <a:cs typeface="Fiona"/>
                <a:sym typeface="Fiona"/>
              </a:rPr>
              <a:t>from the hands of all who hate us.</a:t>
            </a:r>
          </a:p>
          <a:p>
            <a:pPr algn="l">
              <a:lnSpc>
                <a:spcPts val="7920"/>
              </a:lnSpc>
            </a:pPr>
            <a:r>
              <a:rPr lang="en-US" sz="9000">
                <a:solidFill>
                  <a:srgbClr val="FDFAFD"/>
                </a:solidFill>
                <a:latin typeface="Fiona"/>
                <a:ea typeface="Fiona"/>
                <a:cs typeface="Fiona"/>
                <a:sym typeface="Fiona"/>
              </a:rPr>
              <a:t>So his love for our fathers is fulfilled </a:t>
            </a:r>
          </a:p>
          <a:p>
            <a:pPr algn="l">
              <a:lnSpc>
                <a:spcPts val="7920"/>
              </a:lnSpc>
            </a:pPr>
            <a:r>
              <a:rPr lang="en-US" sz="9000">
                <a:solidFill>
                  <a:srgbClr val="FDFAFD"/>
                </a:solidFill>
                <a:latin typeface="Fiona"/>
                <a:ea typeface="Fiona"/>
                <a:cs typeface="Fiona"/>
                <a:sym typeface="Fiona"/>
              </a:rPr>
              <a:t>and his holy covenant remembered.</a:t>
            </a:r>
          </a:p>
          <a:p>
            <a:pPr marL="0" lvl="0" indent="0" algn="l">
              <a:lnSpc>
                <a:spcPts val="7920"/>
              </a:lnSpc>
              <a:spcBef>
                <a:spcPct val="0"/>
              </a:spcBef>
            </a:pPr>
            <a:endParaRPr lang="en-US" sz="9000">
              <a:solidFill>
                <a:srgbClr val="FDFAFD"/>
              </a:solidFill>
              <a:latin typeface="Fiona"/>
              <a:ea typeface="Fiona"/>
              <a:cs typeface="Fiona"/>
              <a:sym typeface="Fiona"/>
            </a:endParaRPr>
          </a:p>
        </p:txBody>
      </p:sp>
      <p:sp>
        <p:nvSpPr>
          <p:cNvPr id="7" name="Freeform 7"/>
          <p:cNvSpPr/>
          <p:nvPr/>
        </p:nvSpPr>
        <p:spPr>
          <a:xfrm>
            <a:off x="16576876" y="7549967"/>
            <a:ext cx="1118380" cy="1945008"/>
          </a:xfrm>
          <a:custGeom>
            <a:avLst/>
            <a:gdLst/>
            <a:ahLst/>
            <a:cxnLst/>
            <a:rect l="l" t="t" r="r" b="b"/>
            <a:pathLst>
              <a:path w="1118380" h="1945008">
                <a:moveTo>
                  <a:pt x="0" y="0"/>
                </a:moveTo>
                <a:lnTo>
                  <a:pt x="1118380" y="0"/>
                </a:lnTo>
                <a:lnTo>
                  <a:pt x="1118380" y="1945009"/>
                </a:lnTo>
                <a:lnTo>
                  <a:pt x="0" y="1945009"/>
                </a:lnTo>
                <a:lnTo>
                  <a:pt x="0" y="0"/>
                </a:lnTo>
                <a:close/>
              </a:path>
            </a:pathLst>
          </a:custGeom>
          <a:blipFill>
            <a:blip r:embed="rId3"/>
            <a:stretch>
              <a:fillRect/>
            </a:stretch>
          </a:blipFill>
        </p:spPr>
        <p:txBody>
          <a:bodyPr/>
          <a:lstStyle/>
          <a:p>
            <a:endParaRPr lang="en-GB"/>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solidFill>
          <a:srgbClr val="142143"/>
        </a:solidFill>
        <a:effectLst/>
      </p:bgPr>
    </p:bg>
    <p:spTree>
      <p:nvGrpSpPr>
        <p:cNvPr id="1" name=""/>
        <p:cNvGrpSpPr/>
        <p:nvPr/>
      </p:nvGrpSpPr>
      <p:grpSpPr>
        <a:xfrm>
          <a:off x="0" y="0"/>
          <a:ext cx="0" cy="0"/>
          <a:chOff x="0" y="0"/>
          <a:chExt cx="0" cy="0"/>
        </a:xfrm>
      </p:grpSpPr>
      <p:sp>
        <p:nvSpPr>
          <p:cNvPr id="2" name="Freeform 2"/>
          <p:cNvSpPr/>
          <p:nvPr/>
        </p:nvSpPr>
        <p:spPr>
          <a:xfrm>
            <a:off x="588317" y="763537"/>
            <a:ext cx="6618009" cy="8775589"/>
          </a:xfrm>
          <a:custGeom>
            <a:avLst/>
            <a:gdLst/>
            <a:ahLst/>
            <a:cxnLst/>
            <a:rect l="l" t="t" r="r" b="b"/>
            <a:pathLst>
              <a:path w="6618009" h="877558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3" name="Freeform 3"/>
          <p:cNvSpPr/>
          <p:nvPr/>
        </p:nvSpPr>
        <p:spPr>
          <a:xfrm>
            <a:off x="11330423" y="6536448"/>
            <a:ext cx="6514917" cy="2958527"/>
          </a:xfrm>
          <a:custGeom>
            <a:avLst/>
            <a:gdLst/>
            <a:ahLst/>
            <a:cxnLst/>
            <a:rect l="l" t="t" r="r" b="b"/>
            <a:pathLst>
              <a:path w="6514917" h="2958527">
                <a:moveTo>
                  <a:pt x="0" y="2958527"/>
                </a:moveTo>
                <a:lnTo>
                  <a:pt x="6191067" y="2958527"/>
                </a:lnTo>
                <a:cubicBezTo>
                  <a:pt x="6369924" y="2958527"/>
                  <a:pt x="6514917" y="2813535"/>
                  <a:pt x="6514917" y="2634677"/>
                </a:cubicBezTo>
                <a:lnTo>
                  <a:pt x="6514917" y="0"/>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4" name="Freeform 4"/>
          <p:cNvSpPr/>
          <p:nvPr/>
        </p:nvSpPr>
        <p:spPr>
          <a:xfrm>
            <a:off x="5847426" y="763537"/>
            <a:ext cx="11988509" cy="5270473"/>
          </a:xfrm>
          <a:custGeom>
            <a:avLst/>
            <a:gdLst/>
            <a:ahLst/>
            <a:cxnLst/>
            <a:rect l="l" t="t" r="r" b="b"/>
            <a:pathLst>
              <a:path w="11988509" h="5270473">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w="47625" cap="flat">
            <a:gradFill>
              <a:gsLst>
                <a:gs pos="0">
                  <a:srgbClr val="6AE70E">
                    <a:alpha val="100000"/>
                  </a:srgbClr>
                </a:gs>
                <a:gs pos="50000">
                  <a:srgbClr val="08FDED">
                    <a:alpha val="100000"/>
                  </a:srgbClr>
                </a:gs>
                <a:gs pos="100000">
                  <a:srgbClr val="0072ED">
                    <a:alpha val="100000"/>
                  </a:srgbClr>
                </a:gs>
              </a:gsLst>
              <a:lin ang="18900000"/>
            </a:gradFill>
            <a:prstDash val="solid"/>
            <a:headEnd type="none" w="sm" len="sm"/>
            <a:tailEnd type="none" w="sm" len="sm"/>
          </a:ln>
        </p:spPr>
        <p:txBody>
          <a:bodyPr/>
          <a:lstStyle/>
          <a:p>
            <a:endParaRPr lang="en-GB"/>
          </a:p>
        </p:txBody>
      </p:sp>
      <p:sp>
        <p:nvSpPr>
          <p:cNvPr id="5" name="Freeform 5"/>
          <p:cNvSpPr/>
          <p:nvPr/>
        </p:nvSpPr>
        <p:spPr>
          <a:xfrm>
            <a:off x="7280360" y="8750577"/>
            <a:ext cx="3860629" cy="1488798"/>
          </a:xfrm>
          <a:custGeom>
            <a:avLst/>
            <a:gdLst/>
            <a:ahLst/>
            <a:cxnLst/>
            <a:rect l="l" t="t" r="r" b="b"/>
            <a:pathLst>
              <a:path w="3860629" h="1488798">
                <a:moveTo>
                  <a:pt x="0" y="0"/>
                </a:moveTo>
                <a:lnTo>
                  <a:pt x="3860630" y="0"/>
                </a:lnTo>
                <a:lnTo>
                  <a:pt x="3860630" y="1488798"/>
                </a:lnTo>
                <a:lnTo>
                  <a:pt x="0" y="1488798"/>
                </a:lnTo>
                <a:lnTo>
                  <a:pt x="0" y="0"/>
                </a:lnTo>
                <a:close/>
              </a:path>
            </a:pathLst>
          </a:custGeom>
          <a:blipFill>
            <a:blip r:embed="rId2"/>
            <a:stretch>
              <a:fillRect t="-73153" b="-86158"/>
            </a:stretch>
          </a:blipFill>
        </p:spPr>
        <p:txBody>
          <a:bodyPr/>
          <a:lstStyle/>
          <a:p>
            <a:endParaRPr lang="en-GB"/>
          </a:p>
        </p:txBody>
      </p:sp>
      <p:sp>
        <p:nvSpPr>
          <p:cNvPr id="6" name="TextBox 6"/>
          <p:cNvSpPr txBox="1"/>
          <p:nvPr/>
        </p:nvSpPr>
        <p:spPr>
          <a:xfrm>
            <a:off x="1358082" y="1952204"/>
            <a:ext cx="16337173" cy="6099810"/>
          </a:xfrm>
          <a:prstGeom prst="rect">
            <a:avLst/>
          </a:prstGeom>
        </p:spPr>
        <p:txBody>
          <a:bodyPr lIns="0" tIns="0" rIns="0" bIns="0" rtlCol="0" anchor="t">
            <a:spAutoFit/>
          </a:bodyPr>
          <a:lstStyle/>
          <a:p>
            <a:pPr algn="l">
              <a:lnSpc>
                <a:spcPts val="7920"/>
              </a:lnSpc>
            </a:pPr>
            <a:r>
              <a:rPr lang="en-US" sz="9000">
                <a:solidFill>
                  <a:srgbClr val="FDFAFD"/>
                </a:solidFill>
                <a:latin typeface="Fiona"/>
                <a:ea typeface="Fiona"/>
                <a:cs typeface="Fiona"/>
                <a:sym typeface="Fiona"/>
              </a:rPr>
              <a:t>He swore to Abraham our father to grant us, </a:t>
            </a:r>
          </a:p>
          <a:p>
            <a:pPr algn="l">
              <a:lnSpc>
                <a:spcPts val="7920"/>
              </a:lnSpc>
            </a:pPr>
            <a:r>
              <a:rPr lang="en-US" sz="9000">
                <a:solidFill>
                  <a:srgbClr val="FDFAFD"/>
                </a:solidFill>
                <a:latin typeface="Fiona"/>
                <a:ea typeface="Fiona"/>
                <a:cs typeface="Fiona"/>
                <a:sym typeface="Fiona"/>
              </a:rPr>
              <a:t>that free from fear, and saved from the hands of our foes,</a:t>
            </a:r>
          </a:p>
          <a:p>
            <a:pPr algn="l">
              <a:lnSpc>
                <a:spcPts val="7920"/>
              </a:lnSpc>
            </a:pPr>
            <a:r>
              <a:rPr lang="en-US" sz="9000">
                <a:solidFill>
                  <a:srgbClr val="FDFAFD"/>
                </a:solidFill>
                <a:latin typeface="Fiona"/>
                <a:ea typeface="Fiona"/>
                <a:cs typeface="Fiona"/>
                <a:sym typeface="Fiona"/>
              </a:rPr>
              <a:t>we might serve him in holiness and justice </a:t>
            </a:r>
          </a:p>
          <a:p>
            <a:pPr algn="l">
              <a:lnSpc>
                <a:spcPts val="7920"/>
              </a:lnSpc>
            </a:pPr>
            <a:r>
              <a:rPr lang="en-US" sz="9000">
                <a:solidFill>
                  <a:srgbClr val="FDFAFD"/>
                </a:solidFill>
                <a:latin typeface="Fiona"/>
                <a:ea typeface="Fiona"/>
                <a:cs typeface="Fiona"/>
                <a:sym typeface="Fiona"/>
              </a:rPr>
              <a:t>all the days of our life in his presence.</a:t>
            </a:r>
          </a:p>
          <a:p>
            <a:pPr marL="0" lvl="0" indent="0" algn="l">
              <a:lnSpc>
                <a:spcPts val="7920"/>
              </a:lnSpc>
              <a:spcBef>
                <a:spcPct val="0"/>
              </a:spcBef>
            </a:pPr>
            <a:endParaRPr lang="en-US" sz="9000">
              <a:solidFill>
                <a:srgbClr val="FDFAFD"/>
              </a:solidFill>
              <a:latin typeface="Fiona"/>
              <a:ea typeface="Fiona"/>
              <a:cs typeface="Fiona"/>
              <a:sym typeface="Fiona"/>
            </a:endParaRPr>
          </a:p>
        </p:txBody>
      </p:sp>
      <p:sp>
        <p:nvSpPr>
          <p:cNvPr id="7" name="Freeform 7"/>
          <p:cNvSpPr/>
          <p:nvPr/>
        </p:nvSpPr>
        <p:spPr>
          <a:xfrm>
            <a:off x="16516979" y="7735697"/>
            <a:ext cx="1264002" cy="1719730"/>
          </a:xfrm>
          <a:custGeom>
            <a:avLst/>
            <a:gdLst/>
            <a:ahLst/>
            <a:cxnLst/>
            <a:rect l="l" t="t" r="r" b="b"/>
            <a:pathLst>
              <a:path w="1264002" h="1719730">
                <a:moveTo>
                  <a:pt x="0" y="0"/>
                </a:moveTo>
                <a:lnTo>
                  <a:pt x="1264002" y="0"/>
                </a:lnTo>
                <a:lnTo>
                  <a:pt x="1264002" y="1719730"/>
                </a:lnTo>
                <a:lnTo>
                  <a:pt x="0" y="1719730"/>
                </a:lnTo>
                <a:lnTo>
                  <a:pt x="0" y="0"/>
                </a:lnTo>
                <a:close/>
              </a:path>
            </a:pathLst>
          </a:custGeom>
          <a:blipFill>
            <a:blip r:embed="rId3"/>
            <a:stretch>
              <a:fillRect/>
            </a:stretch>
          </a:blipFill>
        </p:spPr>
        <p:txBody>
          <a:bodyPr/>
          <a:lstStyle/>
          <a:p>
            <a:endParaRPr lang="en-GB"/>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solidFill>
          <a:srgbClr val="142143"/>
        </a:solidFill>
        <a:effectLst/>
      </p:bgPr>
    </p:bg>
    <p:spTree>
      <p:nvGrpSpPr>
        <p:cNvPr id="1" name=""/>
        <p:cNvGrpSpPr/>
        <p:nvPr/>
      </p:nvGrpSpPr>
      <p:grpSpPr>
        <a:xfrm>
          <a:off x="0" y="0"/>
          <a:ext cx="0" cy="0"/>
          <a:chOff x="0" y="0"/>
          <a:chExt cx="0" cy="0"/>
        </a:xfrm>
      </p:grpSpPr>
      <p:sp>
        <p:nvSpPr>
          <p:cNvPr id="2" name="Freeform 2"/>
          <p:cNvSpPr/>
          <p:nvPr/>
        </p:nvSpPr>
        <p:spPr>
          <a:xfrm>
            <a:off x="588317" y="763537"/>
            <a:ext cx="6618009" cy="8775589"/>
          </a:xfrm>
          <a:custGeom>
            <a:avLst/>
            <a:gdLst/>
            <a:ahLst/>
            <a:cxnLst/>
            <a:rect l="l" t="t" r="r" b="b"/>
            <a:pathLst>
              <a:path w="6618009" h="877558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3" name="Freeform 3"/>
          <p:cNvSpPr/>
          <p:nvPr/>
        </p:nvSpPr>
        <p:spPr>
          <a:xfrm>
            <a:off x="11330423" y="6536448"/>
            <a:ext cx="6514917" cy="2958527"/>
          </a:xfrm>
          <a:custGeom>
            <a:avLst/>
            <a:gdLst/>
            <a:ahLst/>
            <a:cxnLst/>
            <a:rect l="l" t="t" r="r" b="b"/>
            <a:pathLst>
              <a:path w="6514917" h="2958527">
                <a:moveTo>
                  <a:pt x="0" y="2958527"/>
                </a:moveTo>
                <a:lnTo>
                  <a:pt x="6191067" y="2958527"/>
                </a:lnTo>
                <a:cubicBezTo>
                  <a:pt x="6369924" y="2958527"/>
                  <a:pt x="6514917" y="2813535"/>
                  <a:pt x="6514917" y="2634677"/>
                </a:cubicBezTo>
                <a:lnTo>
                  <a:pt x="6514917" y="0"/>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4" name="Freeform 4"/>
          <p:cNvSpPr/>
          <p:nvPr/>
        </p:nvSpPr>
        <p:spPr>
          <a:xfrm>
            <a:off x="5847426" y="763537"/>
            <a:ext cx="11988509" cy="5270473"/>
          </a:xfrm>
          <a:custGeom>
            <a:avLst/>
            <a:gdLst/>
            <a:ahLst/>
            <a:cxnLst/>
            <a:rect l="l" t="t" r="r" b="b"/>
            <a:pathLst>
              <a:path w="11988509" h="5270473">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w="47625" cap="flat">
            <a:gradFill>
              <a:gsLst>
                <a:gs pos="0">
                  <a:srgbClr val="6AE70E">
                    <a:alpha val="100000"/>
                  </a:srgbClr>
                </a:gs>
                <a:gs pos="50000">
                  <a:srgbClr val="08FDED">
                    <a:alpha val="100000"/>
                  </a:srgbClr>
                </a:gs>
                <a:gs pos="100000">
                  <a:srgbClr val="0072ED">
                    <a:alpha val="100000"/>
                  </a:srgbClr>
                </a:gs>
              </a:gsLst>
              <a:lin ang="18900000"/>
            </a:gradFill>
            <a:prstDash val="solid"/>
            <a:headEnd type="none" w="sm" len="sm"/>
            <a:tailEnd type="none" w="sm" len="sm"/>
          </a:ln>
        </p:spPr>
        <p:txBody>
          <a:bodyPr/>
          <a:lstStyle/>
          <a:p>
            <a:endParaRPr lang="en-GB"/>
          </a:p>
        </p:txBody>
      </p:sp>
      <p:sp>
        <p:nvSpPr>
          <p:cNvPr id="5" name="Freeform 5"/>
          <p:cNvSpPr/>
          <p:nvPr/>
        </p:nvSpPr>
        <p:spPr>
          <a:xfrm>
            <a:off x="7280360" y="8750577"/>
            <a:ext cx="3860629" cy="1488798"/>
          </a:xfrm>
          <a:custGeom>
            <a:avLst/>
            <a:gdLst/>
            <a:ahLst/>
            <a:cxnLst/>
            <a:rect l="l" t="t" r="r" b="b"/>
            <a:pathLst>
              <a:path w="3860629" h="1488798">
                <a:moveTo>
                  <a:pt x="0" y="0"/>
                </a:moveTo>
                <a:lnTo>
                  <a:pt x="3860630" y="0"/>
                </a:lnTo>
                <a:lnTo>
                  <a:pt x="3860630" y="1488798"/>
                </a:lnTo>
                <a:lnTo>
                  <a:pt x="0" y="1488798"/>
                </a:lnTo>
                <a:lnTo>
                  <a:pt x="0" y="0"/>
                </a:lnTo>
                <a:close/>
              </a:path>
            </a:pathLst>
          </a:custGeom>
          <a:blipFill>
            <a:blip r:embed="rId2"/>
            <a:stretch>
              <a:fillRect t="-73153" b="-86158"/>
            </a:stretch>
          </a:blipFill>
        </p:spPr>
        <p:txBody>
          <a:bodyPr/>
          <a:lstStyle/>
          <a:p>
            <a:endParaRPr lang="en-GB"/>
          </a:p>
        </p:txBody>
      </p:sp>
      <p:sp>
        <p:nvSpPr>
          <p:cNvPr id="6" name="TextBox 6"/>
          <p:cNvSpPr txBox="1"/>
          <p:nvPr/>
        </p:nvSpPr>
        <p:spPr>
          <a:xfrm>
            <a:off x="1358082" y="1952204"/>
            <a:ext cx="16337173" cy="6099810"/>
          </a:xfrm>
          <a:prstGeom prst="rect">
            <a:avLst/>
          </a:prstGeom>
        </p:spPr>
        <p:txBody>
          <a:bodyPr lIns="0" tIns="0" rIns="0" bIns="0" rtlCol="0" anchor="t">
            <a:spAutoFit/>
          </a:bodyPr>
          <a:lstStyle/>
          <a:p>
            <a:pPr algn="l">
              <a:lnSpc>
                <a:spcPts val="7920"/>
              </a:lnSpc>
            </a:pPr>
            <a:r>
              <a:rPr lang="en-US" sz="9000">
                <a:solidFill>
                  <a:srgbClr val="FDFAFD"/>
                </a:solidFill>
                <a:latin typeface="Fiona"/>
                <a:ea typeface="Fiona"/>
                <a:cs typeface="Fiona"/>
                <a:sym typeface="Fiona"/>
              </a:rPr>
              <a:t>As for you, little child, </a:t>
            </a:r>
          </a:p>
          <a:p>
            <a:pPr algn="l">
              <a:lnSpc>
                <a:spcPts val="7920"/>
              </a:lnSpc>
            </a:pPr>
            <a:r>
              <a:rPr lang="en-US" sz="9000">
                <a:solidFill>
                  <a:srgbClr val="FDFAFD"/>
                </a:solidFill>
                <a:latin typeface="Fiona"/>
                <a:ea typeface="Fiona"/>
                <a:cs typeface="Fiona"/>
                <a:sym typeface="Fiona"/>
              </a:rPr>
              <a:t>you shall be cálled a prophet of God, the Most High.</a:t>
            </a:r>
          </a:p>
          <a:p>
            <a:pPr algn="l">
              <a:lnSpc>
                <a:spcPts val="7920"/>
              </a:lnSpc>
            </a:pPr>
            <a:r>
              <a:rPr lang="en-US" sz="9000">
                <a:solidFill>
                  <a:srgbClr val="FDFAFD"/>
                </a:solidFill>
                <a:latin typeface="Fiona"/>
                <a:ea typeface="Fiona"/>
                <a:cs typeface="Fiona"/>
                <a:sym typeface="Fiona"/>
              </a:rPr>
              <a:t>You shall go ahead of the Lord </a:t>
            </a:r>
          </a:p>
          <a:p>
            <a:pPr algn="l">
              <a:lnSpc>
                <a:spcPts val="7920"/>
              </a:lnSpc>
            </a:pPr>
            <a:r>
              <a:rPr lang="en-US" sz="9000">
                <a:solidFill>
                  <a:srgbClr val="FDFAFD"/>
                </a:solidFill>
                <a:latin typeface="Fiona"/>
                <a:ea typeface="Fiona"/>
                <a:cs typeface="Fiona"/>
                <a:sym typeface="Fiona"/>
              </a:rPr>
              <a:t>to prepare his ways before him,</a:t>
            </a:r>
          </a:p>
          <a:p>
            <a:pPr marL="0" lvl="0" indent="0" algn="l">
              <a:lnSpc>
                <a:spcPts val="7920"/>
              </a:lnSpc>
              <a:spcBef>
                <a:spcPct val="0"/>
              </a:spcBef>
            </a:pPr>
            <a:endParaRPr lang="en-US" sz="9000">
              <a:solidFill>
                <a:srgbClr val="FDFAFD"/>
              </a:solidFill>
              <a:latin typeface="Fiona"/>
              <a:ea typeface="Fiona"/>
              <a:cs typeface="Fiona"/>
              <a:sym typeface="Fiona"/>
            </a:endParaRPr>
          </a:p>
        </p:txBody>
      </p:sp>
      <p:sp>
        <p:nvSpPr>
          <p:cNvPr id="7" name="Freeform 7"/>
          <p:cNvSpPr/>
          <p:nvPr/>
        </p:nvSpPr>
        <p:spPr>
          <a:xfrm>
            <a:off x="16576876" y="7549967"/>
            <a:ext cx="1118380" cy="1945008"/>
          </a:xfrm>
          <a:custGeom>
            <a:avLst/>
            <a:gdLst/>
            <a:ahLst/>
            <a:cxnLst/>
            <a:rect l="l" t="t" r="r" b="b"/>
            <a:pathLst>
              <a:path w="1118380" h="1945008">
                <a:moveTo>
                  <a:pt x="0" y="0"/>
                </a:moveTo>
                <a:lnTo>
                  <a:pt x="1118380" y="0"/>
                </a:lnTo>
                <a:lnTo>
                  <a:pt x="1118380" y="1945009"/>
                </a:lnTo>
                <a:lnTo>
                  <a:pt x="0" y="1945009"/>
                </a:lnTo>
                <a:lnTo>
                  <a:pt x="0" y="0"/>
                </a:lnTo>
                <a:close/>
              </a:path>
            </a:pathLst>
          </a:custGeom>
          <a:blipFill>
            <a:blip r:embed="rId3"/>
            <a:stretch>
              <a:fillRect/>
            </a:stretch>
          </a:blipFill>
        </p:spPr>
        <p:txBody>
          <a:bodyPr/>
          <a:lstStyle/>
          <a:p>
            <a:endParaRPr lang="en-GB"/>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solidFill>
          <a:srgbClr val="142143"/>
        </a:solidFill>
        <a:effectLst/>
      </p:bgPr>
    </p:bg>
    <p:spTree>
      <p:nvGrpSpPr>
        <p:cNvPr id="1" name=""/>
        <p:cNvGrpSpPr/>
        <p:nvPr/>
      </p:nvGrpSpPr>
      <p:grpSpPr>
        <a:xfrm>
          <a:off x="0" y="0"/>
          <a:ext cx="0" cy="0"/>
          <a:chOff x="0" y="0"/>
          <a:chExt cx="0" cy="0"/>
        </a:xfrm>
      </p:grpSpPr>
      <p:sp>
        <p:nvSpPr>
          <p:cNvPr id="2" name="Freeform 2"/>
          <p:cNvSpPr/>
          <p:nvPr/>
        </p:nvSpPr>
        <p:spPr>
          <a:xfrm>
            <a:off x="588317" y="763537"/>
            <a:ext cx="6618009" cy="8775589"/>
          </a:xfrm>
          <a:custGeom>
            <a:avLst/>
            <a:gdLst/>
            <a:ahLst/>
            <a:cxnLst/>
            <a:rect l="l" t="t" r="r" b="b"/>
            <a:pathLst>
              <a:path w="6618009" h="877558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3" name="Freeform 3"/>
          <p:cNvSpPr/>
          <p:nvPr/>
        </p:nvSpPr>
        <p:spPr>
          <a:xfrm>
            <a:off x="11330423" y="6536448"/>
            <a:ext cx="6514917" cy="2958527"/>
          </a:xfrm>
          <a:custGeom>
            <a:avLst/>
            <a:gdLst/>
            <a:ahLst/>
            <a:cxnLst/>
            <a:rect l="l" t="t" r="r" b="b"/>
            <a:pathLst>
              <a:path w="6514917" h="2958527">
                <a:moveTo>
                  <a:pt x="0" y="2958527"/>
                </a:moveTo>
                <a:lnTo>
                  <a:pt x="6191067" y="2958527"/>
                </a:lnTo>
                <a:cubicBezTo>
                  <a:pt x="6369924" y="2958527"/>
                  <a:pt x="6514917" y="2813535"/>
                  <a:pt x="6514917" y="2634677"/>
                </a:cubicBezTo>
                <a:lnTo>
                  <a:pt x="6514917" y="0"/>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4" name="Freeform 4"/>
          <p:cNvSpPr/>
          <p:nvPr/>
        </p:nvSpPr>
        <p:spPr>
          <a:xfrm>
            <a:off x="5847426" y="763537"/>
            <a:ext cx="11988509" cy="5270473"/>
          </a:xfrm>
          <a:custGeom>
            <a:avLst/>
            <a:gdLst/>
            <a:ahLst/>
            <a:cxnLst/>
            <a:rect l="l" t="t" r="r" b="b"/>
            <a:pathLst>
              <a:path w="11988509" h="5270473">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w="47625" cap="flat">
            <a:gradFill>
              <a:gsLst>
                <a:gs pos="0">
                  <a:srgbClr val="6AE70E">
                    <a:alpha val="100000"/>
                  </a:srgbClr>
                </a:gs>
                <a:gs pos="50000">
                  <a:srgbClr val="08FDED">
                    <a:alpha val="100000"/>
                  </a:srgbClr>
                </a:gs>
                <a:gs pos="100000">
                  <a:srgbClr val="0072ED">
                    <a:alpha val="100000"/>
                  </a:srgbClr>
                </a:gs>
              </a:gsLst>
              <a:lin ang="18900000"/>
            </a:gradFill>
            <a:prstDash val="solid"/>
            <a:headEnd type="none" w="sm" len="sm"/>
            <a:tailEnd type="none" w="sm" len="sm"/>
          </a:ln>
        </p:spPr>
        <p:txBody>
          <a:bodyPr/>
          <a:lstStyle/>
          <a:p>
            <a:endParaRPr lang="en-GB"/>
          </a:p>
        </p:txBody>
      </p:sp>
      <p:sp>
        <p:nvSpPr>
          <p:cNvPr id="5" name="Freeform 5"/>
          <p:cNvSpPr/>
          <p:nvPr/>
        </p:nvSpPr>
        <p:spPr>
          <a:xfrm>
            <a:off x="7280360" y="8750577"/>
            <a:ext cx="3860629" cy="1488798"/>
          </a:xfrm>
          <a:custGeom>
            <a:avLst/>
            <a:gdLst/>
            <a:ahLst/>
            <a:cxnLst/>
            <a:rect l="l" t="t" r="r" b="b"/>
            <a:pathLst>
              <a:path w="3860629" h="1488798">
                <a:moveTo>
                  <a:pt x="0" y="0"/>
                </a:moveTo>
                <a:lnTo>
                  <a:pt x="3860630" y="0"/>
                </a:lnTo>
                <a:lnTo>
                  <a:pt x="3860630" y="1488798"/>
                </a:lnTo>
                <a:lnTo>
                  <a:pt x="0" y="1488798"/>
                </a:lnTo>
                <a:lnTo>
                  <a:pt x="0" y="0"/>
                </a:lnTo>
                <a:close/>
              </a:path>
            </a:pathLst>
          </a:custGeom>
          <a:blipFill>
            <a:blip r:embed="rId2"/>
            <a:stretch>
              <a:fillRect t="-73153" b="-86158"/>
            </a:stretch>
          </a:blipFill>
        </p:spPr>
        <p:txBody>
          <a:bodyPr/>
          <a:lstStyle/>
          <a:p>
            <a:endParaRPr lang="en-GB"/>
          </a:p>
        </p:txBody>
      </p:sp>
      <p:sp>
        <p:nvSpPr>
          <p:cNvPr id="6" name="TextBox 6"/>
          <p:cNvSpPr txBox="1"/>
          <p:nvPr/>
        </p:nvSpPr>
        <p:spPr>
          <a:xfrm>
            <a:off x="1358082" y="1952204"/>
            <a:ext cx="16337173" cy="5099685"/>
          </a:xfrm>
          <a:prstGeom prst="rect">
            <a:avLst/>
          </a:prstGeom>
        </p:spPr>
        <p:txBody>
          <a:bodyPr lIns="0" tIns="0" rIns="0" bIns="0" rtlCol="0" anchor="t">
            <a:spAutoFit/>
          </a:bodyPr>
          <a:lstStyle/>
          <a:p>
            <a:pPr algn="l">
              <a:lnSpc>
                <a:spcPts val="7920"/>
              </a:lnSpc>
            </a:pPr>
            <a:r>
              <a:rPr lang="en-US" sz="9000">
                <a:solidFill>
                  <a:srgbClr val="FDFAFD"/>
                </a:solidFill>
                <a:latin typeface="Fiona"/>
                <a:ea typeface="Fiona"/>
                <a:cs typeface="Fiona"/>
                <a:sym typeface="Fiona"/>
              </a:rPr>
              <a:t>To make known to his people their salvation</a:t>
            </a:r>
          </a:p>
          <a:p>
            <a:pPr algn="l">
              <a:lnSpc>
                <a:spcPts val="7920"/>
              </a:lnSpc>
            </a:pPr>
            <a:r>
              <a:rPr lang="en-US" sz="9000">
                <a:solidFill>
                  <a:srgbClr val="FDFAFD"/>
                </a:solidFill>
                <a:latin typeface="Fiona"/>
                <a:ea typeface="Fiona"/>
                <a:cs typeface="Fiona"/>
                <a:sym typeface="Fiona"/>
              </a:rPr>
              <a:t>through forgiveness of all their sins,</a:t>
            </a:r>
          </a:p>
          <a:p>
            <a:pPr algn="l">
              <a:lnSpc>
                <a:spcPts val="7920"/>
              </a:lnSpc>
            </a:pPr>
            <a:r>
              <a:rPr lang="en-US" sz="9000">
                <a:solidFill>
                  <a:srgbClr val="FDFAFD"/>
                </a:solidFill>
                <a:latin typeface="Fiona"/>
                <a:ea typeface="Fiona"/>
                <a:cs typeface="Fiona"/>
                <a:sym typeface="Fiona"/>
              </a:rPr>
              <a:t>the loving-kindness of the heart of our God </a:t>
            </a:r>
          </a:p>
          <a:p>
            <a:pPr algn="l">
              <a:lnSpc>
                <a:spcPts val="7920"/>
              </a:lnSpc>
            </a:pPr>
            <a:r>
              <a:rPr lang="en-US" sz="9000">
                <a:solidFill>
                  <a:srgbClr val="FDFAFD"/>
                </a:solidFill>
                <a:latin typeface="Fiona"/>
                <a:ea typeface="Fiona"/>
                <a:cs typeface="Fiona"/>
                <a:sym typeface="Fiona"/>
              </a:rPr>
              <a:t>who visits us like the dawn from on high.</a:t>
            </a:r>
          </a:p>
          <a:p>
            <a:pPr marL="0" lvl="0" indent="0" algn="l">
              <a:lnSpc>
                <a:spcPts val="7920"/>
              </a:lnSpc>
              <a:spcBef>
                <a:spcPct val="0"/>
              </a:spcBef>
            </a:pPr>
            <a:endParaRPr lang="en-US" sz="9000">
              <a:solidFill>
                <a:srgbClr val="FDFAFD"/>
              </a:solidFill>
              <a:latin typeface="Fiona"/>
              <a:ea typeface="Fiona"/>
              <a:cs typeface="Fiona"/>
              <a:sym typeface="Fiona"/>
            </a:endParaRPr>
          </a:p>
        </p:txBody>
      </p:sp>
      <p:sp>
        <p:nvSpPr>
          <p:cNvPr id="7" name="Freeform 7"/>
          <p:cNvSpPr/>
          <p:nvPr/>
        </p:nvSpPr>
        <p:spPr>
          <a:xfrm>
            <a:off x="16516979" y="7735697"/>
            <a:ext cx="1264002" cy="1719730"/>
          </a:xfrm>
          <a:custGeom>
            <a:avLst/>
            <a:gdLst/>
            <a:ahLst/>
            <a:cxnLst/>
            <a:rect l="l" t="t" r="r" b="b"/>
            <a:pathLst>
              <a:path w="1264002" h="1719730">
                <a:moveTo>
                  <a:pt x="0" y="0"/>
                </a:moveTo>
                <a:lnTo>
                  <a:pt x="1264002" y="0"/>
                </a:lnTo>
                <a:lnTo>
                  <a:pt x="1264002" y="1719730"/>
                </a:lnTo>
                <a:lnTo>
                  <a:pt x="0" y="1719730"/>
                </a:lnTo>
                <a:lnTo>
                  <a:pt x="0" y="0"/>
                </a:lnTo>
                <a:close/>
              </a:path>
            </a:pathLst>
          </a:custGeom>
          <a:blipFill>
            <a:blip r:embed="rId3"/>
            <a:stretch>
              <a:fillRect/>
            </a:stretch>
          </a:blipFill>
        </p:spPr>
        <p:txBody>
          <a:bodyPr/>
          <a:lstStyle/>
          <a:p>
            <a:endParaRPr lang="en-GB"/>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bg>
      <p:bgPr>
        <a:solidFill>
          <a:srgbClr val="142143"/>
        </a:solidFill>
        <a:effectLst/>
      </p:bgPr>
    </p:bg>
    <p:spTree>
      <p:nvGrpSpPr>
        <p:cNvPr id="1" name=""/>
        <p:cNvGrpSpPr/>
        <p:nvPr/>
      </p:nvGrpSpPr>
      <p:grpSpPr>
        <a:xfrm>
          <a:off x="0" y="0"/>
          <a:ext cx="0" cy="0"/>
          <a:chOff x="0" y="0"/>
          <a:chExt cx="0" cy="0"/>
        </a:xfrm>
      </p:grpSpPr>
      <p:sp>
        <p:nvSpPr>
          <p:cNvPr id="2" name="Freeform 2"/>
          <p:cNvSpPr/>
          <p:nvPr/>
        </p:nvSpPr>
        <p:spPr>
          <a:xfrm>
            <a:off x="588317" y="763537"/>
            <a:ext cx="6618009" cy="8775589"/>
          </a:xfrm>
          <a:custGeom>
            <a:avLst/>
            <a:gdLst/>
            <a:ahLst/>
            <a:cxnLst/>
            <a:rect l="l" t="t" r="r" b="b"/>
            <a:pathLst>
              <a:path w="6618009" h="877558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3" name="Freeform 3"/>
          <p:cNvSpPr/>
          <p:nvPr/>
        </p:nvSpPr>
        <p:spPr>
          <a:xfrm>
            <a:off x="11330423" y="6536448"/>
            <a:ext cx="6514917" cy="2958527"/>
          </a:xfrm>
          <a:custGeom>
            <a:avLst/>
            <a:gdLst/>
            <a:ahLst/>
            <a:cxnLst/>
            <a:rect l="l" t="t" r="r" b="b"/>
            <a:pathLst>
              <a:path w="6514917" h="2958527">
                <a:moveTo>
                  <a:pt x="0" y="2958527"/>
                </a:moveTo>
                <a:lnTo>
                  <a:pt x="6191067" y="2958527"/>
                </a:lnTo>
                <a:cubicBezTo>
                  <a:pt x="6369924" y="2958527"/>
                  <a:pt x="6514917" y="2813535"/>
                  <a:pt x="6514917" y="2634677"/>
                </a:cubicBezTo>
                <a:lnTo>
                  <a:pt x="6514917" y="0"/>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4" name="Freeform 4"/>
          <p:cNvSpPr/>
          <p:nvPr/>
        </p:nvSpPr>
        <p:spPr>
          <a:xfrm>
            <a:off x="5847426" y="763537"/>
            <a:ext cx="11988509" cy="5270473"/>
          </a:xfrm>
          <a:custGeom>
            <a:avLst/>
            <a:gdLst/>
            <a:ahLst/>
            <a:cxnLst/>
            <a:rect l="l" t="t" r="r" b="b"/>
            <a:pathLst>
              <a:path w="11988509" h="5270473">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w="47625" cap="flat">
            <a:gradFill>
              <a:gsLst>
                <a:gs pos="0">
                  <a:srgbClr val="6AE70E">
                    <a:alpha val="100000"/>
                  </a:srgbClr>
                </a:gs>
                <a:gs pos="50000">
                  <a:srgbClr val="08FDED">
                    <a:alpha val="100000"/>
                  </a:srgbClr>
                </a:gs>
                <a:gs pos="100000">
                  <a:srgbClr val="0072ED">
                    <a:alpha val="100000"/>
                  </a:srgbClr>
                </a:gs>
              </a:gsLst>
              <a:lin ang="18900000"/>
            </a:gradFill>
            <a:prstDash val="solid"/>
            <a:headEnd type="none" w="sm" len="sm"/>
            <a:tailEnd type="none" w="sm" len="sm"/>
          </a:ln>
        </p:spPr>
        <p:txBody>
          <a:bodyPr/>
          <a:lstStyle/>
          <a:p>
            <a:endParaRPr lang="en-GB"/>
          </a:p>
        </p:txBody>
      </p:sp>
      <p:sp>
        <p:nvSpPr>
          <p:cNvPr id="5" name="Freeform 5"/>
          <p:cNvSpPr/>
          <p:nvPr/>
        </p:nvSpPr>
        <p:spPr>
          <a:xfrm>
            <a:off x="7280360" y="8750577"/>
            <a:ext cx="3860629" cy="1488798"/>
          </a:xfrm>
          <a:custGeom>
            <a:avLst/>
            <a:gdLst/>
            <a:ahLst/>
            <a:cxnLst/>
            <a:rect l="l" t="t" r="r" b="b"/>
            <a:pathLst>
              <a:path w="3860629" h="1488798">
                <a:moveTo>
                  <a:pt x="0" y="0"/>
                </a:moveTo>
                <a:lnTo>
                  <a:pt x="3860630" y="0"/>
                </a:lnTo>
                <a:lnTo>
                  <a:pt x="3860630" y="1488798"/>
                </a:lnTo>
                <a:lnTo>
                  <a:pt x="0" y="1488798"/>
                </a:lnTo>
                <a:lnTo>
                  <a:pt x="0" y="0"/>
                </a:lnTo>
                <a:close/>
              </a:path>
            </a:pathLst>
          </a:custGeom>
          <a:blipFill>
            <a:blip r:embed="rId2"/>
            <a:stretch>
              <a:fillRect t="-73153" b="-86158"/>
            </a:stretch>
          </a:blipFill>
        </p:spPr>
        <p:txBody>
          <a:bodyPr/>
          <a:lstStyle/>
          <a:p>
            <a:endParaRPr lang="en-GB"/>
          </a:p>
        </p:txBody>
      </p:sp>
      <p:sp>
        <p:nvSpPr>
          <p:cNvPr id="6" name="TextBox 6"/>
          <p:cNvSpPr txBox="1"/>
          <p:nvPr/>
        </p:nvSpPr>
        <p:spPr>
          <a:xfrm>
            <a:off x="1358082" y="1952204"/>
            <a:ext cx="16337173" cy="4099560"/>
          </a:xfrm>
          <a:prstGeom prst="rect">
            <a:avLst/>
          </a:prstGeom>
        </p:spPr>
        <p:txBody>
          <a:bodyPr lIns="0" tIns="0" rIns="0" bIns="0" rtlCol="0" anchor="t">
            <a:spAutoFit/>
          </a:bodyPr>
          <a:lstStyle/>
          <a:p>
            <a:pPr algn="l">
              <a:lnSpc>
                <a:spcPts val="7920"/>
              </a:lnSpc>
            </a:pPr>
            <a:r>
              <a:rPr lang="en-US" sz="9000">
                <a:solidFill>
                  <a:srgbClr val="FDFAFD"/>
                </a:solidFill>
                <a:latin typeface="Fiona"/>
                <a:ea typeface="Fiona"/>
                <a:cs typeface="Fiona"/>
                <a:sym typeface="Fiona"/>
              </a:rPr>
              <a:t>He will give light to those in darkness, </a:t>
            </a:r>
          </a:p>
          <a:p>
            <a:pPr algn="l">
              <a:lnSpc>
                <a:spcPts val="7920"/>
              </a:lnSpc>
            </a:pPr>
            <a:r>
              <a:rPr lang="en-US" sz="9000">
                <a:solidFill>
                  <a:srgbClr val="FDFAFD"/>
                </a:solidFill>
                <a:latin typeface="Fiona"/>
                <a:ea typeface="Fiona"/>
                <a:cs typeface="Fiona"/>
                <a:sym typeface="Fiona"/>
              </a:rPr>
              <a:t>those who dwell in the shadow of death, </a:t>
            </a:r>
          </a:p>
          <a:p>
            <a:pPr algn="l">
              <a:lnSpc>
                <a:spcPts val="7920"/>
              </a:lnSpc>
            </a:pPr>
            <a:r>
              <a:rPr lang="en-US" sz="9000">
                <a:solidFill>
                  <a:srgbClr val="FDFAFD"/>
                </a:solidFill>
                <a:latin typeface="Fiona"/>
                <a:ea typeface="Fiona"/>
                <a:cs typeface="Fiona"/>
                <a:sym typeface="Fiona"/>
              </a:rPr>
              <a:t>and guide us into the way of peace.</a:t>
            </a:r>
          </a:p>
          <a:p>
            <a:pPr marL="0" lvl="0" indent="0" algn="l">
              <a:lnSpc>
                <a:spcPts val="7920"/>
              </a:lnSpc>
              <a:spcBef>
                <a:spcPct val="0"/>
              </a:spcBef>
            </a:pPr>
            <a:endParaRPr lang="en-US" sz="9000">
              <a:solidFill>
                <a:srgbClr val="FDFAFD"/>
              </a:solidFill>
              <a:latin typeface="Fiona"/>
              <a:ea typeface="Fiona"/>
              <a:cs typeface="Fiona"/>
              <a:sym typeface="Fiona"/>
            </a:endParaRPr>
          </a:p>
        </p:txBody>
      </p:sp>
      <p:sp>
        <p:nvSpPr>
          <p:cNvPr id="7" name="Freeform 7"/>
          <p:cNvSpPr/>
          <p:nvPr/>
        </p:nvSpPr>
        <p:spPr>
          <a:xfrm>
            <a:off x="16576876" y="7549967"/>
            <a:ext cx="1118380" cy="1945008"/>
          </a:xfrm>
          <a:custGeom>
            <a:avLst/>
            <a:gdLst/>
            <a:ahLst/>
            <a:cxnLst/>
            <a:rect l="l" t="t" r="r" b="b"/>
            <a:pathLst>
              <a:path w="1118380" h="1945008">
                <a:moveTo>
                  <a:pt x="0" y="0"/>
                </a:moveTo>
                <a:lnTo>
                  <a:pt x="1118380" y="0"/>
                </a:lnTo>
                <a:lnTo>
                  <a:pt x="1118380" y="1945009"/>
                </a:lnTo>
                <a:lnTo>
                  <a:pt x="0" y="1945009"/>
                </a:lnTo>
                <a:lnTo>
                  <a:pt x="0" y="0"/>
                </a:lnTo>
                <a:close/>
              </a:path>
            </a:pathLst>
          </a:custGeom>
          <a:blipFill>
            <a:blip r:embed="rId3"/>
            <a:stretch>
              <a:fillRect/>
            </a:stretch>
          </a:blipFill>
        </p:spPr>
        <p:txBody>
          <a:bodyPr/>
          <a:lstStyle/>
          <a:p>
            <a:endParaRPr lang="en-GB"/>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bg>
      <p:bgPr>
        <a:solidFill>
          <a:srgbClr val="142143"/>
        </a:solidFill>
        <a:effectLst/>
      </p:bgPr>
    </p:bg>
    <p:spTree>
      <p:nvGrpSpPr>
        <p:cNvPr id="1" name=""/>
        <p:cNvGrpSpPr/>
        <p:nvPr/>
      </p:nvGrpSpPr>
      <p:grpSpPr>
        <a:xfrm>
          <a:off x="0" y="0"/>
          <a:ext cx="0" cy="0"/>
          <a:chOff x="0" y="0"/>
          <a:chExt cx="0" cy="0"/>
        </a:xfrm>
      </p:grpSpPr>
      <p:sp>
        <p:nvSpPr>
          <p:cNvPr id="2" name="Freeform 2"/>
          <p:cNvSpPr/>
          <p:nvPr/>
        </p:nvSpPr>
        <p:spPr>
          <a:xfrm>
            <a:off x="588317" y="763537"/>
            <a:ext cx="6618009" cy="8775589"/>
          </a:xfrm>
          <a:custGeom>
            <a:avLst/>
            <a:gdLst/>
            <a:ahLst/>
            <a:cxnLst/>
            <a:rect l="l" t="t" r="r" b="b"/>
            <a:pathLst>
              <a:path w="6618009" h="877558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3" name="Freeform 3"/>
          <p:cNvSpPr/>
          <p:nvPr/>
        </p:nvSpPr>
        <p:spPr>
          <a:xfrm>
            <a:off x="11330423" y="6536448"/>
            <a:ext cx="6514917" cy="2958527"/>
          </a:xfrm>
          <a:custGeom>
            <a:avLst/>
            <a:gdLst/>
            <a:ahLst/>
            <a:cxnLst/>
            <a:rect l="l" t="t" r="r" b="b"/>
            <a:pathLst>
              <a:path w="6514917" h="2958527">
                <a:moveTo>
                  <a:pt x="0" y="2958527"/>
                </a:moveTo>
                <a:lnTo>
                  <a:pt x="6191067" y="2958527"/>
                </a:lnTo>
                <a:cubicBezTo>
                  <a:pt x="6369924" y="2958527"/>
                  <a:pt x="6514917" y="2813535"/>
                  <a:pt x="6514917" y="2634677"/>
                </a:cubicBezTo>
                <a:lnTo>
                  <a:pt x="6514917" y="0"/>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4" name="Freeform 4"/>
          <p:cNvSpPr/>
          <p:nvPr/>
        </p:nvSpPr>
        <p:spPr>
          <a:xfrm>
            <a:off x="5847426" y="763537"/>
            <a:ext cx="11988509" cy="5270473"/>
          </a:xfrm>
          <a:custGeom>
            <a:avLst/>
            <a:gdLst/>
            <a:ahLst/>
            <a:cxnLst/>
            <a:rect l="l" t="t" r="r" b="b"/>
            <a:pathLst>
              <a:path w="11988509" h="5270473">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w="47625" cap="flat">
            <a:gradFill>
              <a:gsLst>
                <a:gs pos="0">
                  <a:srgbClr val="6AE70E">
                    <a:alpha val="100000"/>
                  </a:srgbClr>
                </a:gs>
                <a:gs pos="50000">
                  <a:srgbClr val="08FDED">
                    <a:alpha val="100000"/>
                  </a:srgbClr>
                </a:gs>
                <a:gs pos="100000">
                  <a:srgbClr val="0072ED">
                    <a:alpha val="100000"/>
                  </a:srgbClr>
                </a:gs>
              </a:gsLst>
              <a:lin ang="18900000"/>
            </a:gradFill>
            <a:prstDash val="solid"/>
            <a:headEnd type="none" w="sm" len="sm"/>
            <a:tailEnd type="none" w="sm" len="sm"/>
          </a:ln>
        </p:spPr>
        <p:txBody>
          <a:bodyPr/>
          <a:lstStyle/>
          <a:p>
            <a:endParaRPr lang="en-GB"/>
          </a:p>
        </p:txBody>
      </p:sp>
      <p:sp>
        <p:nvSpPr>
          <p:cNvPr id="5" name="Freeform 5"/>
          <p:cNvSpPr/>
          <p:nvPr/>
        </p:nvSpPr>
        <p:spPr>
          <a:xfrm>
            <a:off x="7280360" y="8750577"/>
            <a:ext cx="3860629" cy="1488798"/>
          </a:xfrm>
          <a:custGeom>
            <a:avLst/>
            <a:gdLst/>
            <a:ahLst/>
            <a:cxnLst/>
            <a:rect l="l" t="t" r="r" b="b"/>
            <a:pathLst>
              <a:path w="3860629" h="1488798">
                <a:moveTo>
                  <a:pt x="0" y="0"/>
                </a:moveTo>
                <a:lnTo>
                  <a:pt x="3860630" y="0"/>
                </a:lnTo>
                <a:lnTo>
                  <a:pt x="3860630" y="1488798"/>
                </a:lnTo>
                <a:lnTo>
                  <a:pt x="0" y="1488798"/>
                </a:lnTo>
                <a:lnTo>
                  <a:pt x="0" y="0"/>
                </a:lnTo>
                <a:close/>
              </a:path>
            </a:pathLst>
          </a:custGeom>
          <a:blipFill>
            <a:blip r:embed="rId2"/>
            <a:stretch>
              <a:fillRect t="-73153" b="-86158"/>
            </a:stretch>
          </a:blipFill>
        </p:spPr>
        <p:txBody>
          <a:bodyPr/>
          <a:lstStyle/>
          <a:p>
            <a:endParaRPr lang="en-GB"/>
          </a:p>
        </p:txBody>
      </p:sp>
      <p:sp>
        <p:nvSpPr>
          <p:cNvPr id="6" name="TextBox 6"/>
          <p:cNvSpPr txBox="1"/>
          <p:nvPr/>
        </p:nvSpPr>
        <p:spPr>
          <a:xfrm>
            <a:off x="1358082" y="1952204"/>
            <a:ext cx="16337173" cy="3099435"/>
          </a:xfrm>
          <a:prstGeom prst="rect">
            <a:avLst/>
          </a:prstGeom>
        </p:spPr>
        <p:txBody>
          <a:bodyPr lIns="0" tIns="0" rIns="0" bIns="0" rtlCol="0" anchor="t">
            <a:spAutoFit/>
          </a:bodyPr>
          <a:lstStyle/>
          <a:p>
            <a:pPr algn="l">
              <a:lnSpc>
                <a:spcPts val="7920"/>
              </a:lnSpc>
            </a:pPr>
            <a:r>
              <a:rPr lang="en-US" sz="9000">
                <a:solidFill>
                  <a:srgbClr val="FDFAFD"/>
                </a:solidFill>
                <a:latin typeface="Fiona"/>
                <a:ea typeface="Fiona"/>
                <a:cs typeface="Fiona"/>
                <a:sym typeface="Fiona"/>
              </a:rPr>
              <a:t>Glory be to the Father and to the Son</a:t>
            </a:r>
          </a:p>
          <a:p>
            <a:pPr algn="l">
              <a:lnSpc>
                <a:spcPts val="7920"/>
              </a:lnSpc>
            </a:pPr>
            <a:r>
              <a:rPr lang="en-US" sz="9000">
                <a:solidFill>
                  <a:srgbClr val="FDFAFD"/>
                </a:solidFill>
                <a:latin typeface="Fiona"/>
                <a:ea typeface="Fiona"/>
                <a:cs typeface="Fiona"/>
                <a:sym typeface="Fiona"/>
              </a:rPr>
              <a:t>and to the Holy Spirit,</a:t>
            </a:r>
          </a:p>
          <a:p>
            <a:pPr marL="0" lvl="0" indent="0" algn="l">
              <a:lnSpc>
                <a:spcPts val="7920"/>
              </a:lnSpc>
              <a:spcBef>
                <a:spcPct val="0"/>
              </a:spcBef>
            </a:pPr>
            <a:endParaRPr lang="en-US" sz="9000">
              <a:solidFill>
                <a:srgbClr val="FDFAFD"/>
              </a:solidFill>
              <a:latin typeface="Fiona"/>
              <a:ea typeface="Fiona"/>
              <a:cs typeface="Fiona"/>
              <a:sym typeface="Fiona"/>
            </a:endParaRPr>
          </a:p>
        </p:txBody>
      </p:sp>
      <p:sp>
        <p:nvSpPr>
          <p:cNvPr id="7" name="Freeform 7"/>
          <p:cNvSpPr/>
          <p:nvPr/>
        </p:nvSpPr>
        <p:spPr>
          <a:xfrm>
            <a:off x="16516979" y="7735697"/>
            <a:ext cx="1264002" cy="1719730"/>
          </a:xfrm>
          <a:custGeom>
            <a:avLst/>
            <a:gdLst/>
            <a:ahLst/>
            <a:cxnLst/>
            <a:rect l="l" t="t" r="r" b="b"/>
            <a:pathLst>
              <a:path w="1264002" h="1719730">
                <a:moveTo>
                  <a:pt x="0" y="0"/>
                </a:moveTo>
                <a:lnTo>
                  <a:pt x="1264002" y="0"/>
                </a:lnTo>
                <a:lnTo>
                  <a:pt x="1264002" y="1719730"/>
                </a:lnTo>
                <a:lnTo>
                  <a:pt x="0" y="1719730"/>
                </a:lnTo>
                <a:lnTo>
                  <a:pt x="0" y="0"/>
                </a:lnTo>
                <a:close/>
              </a:path>
            </a:pathLst>
          </a:custGeom>
          <a:blipFill>
            <a:blip r:embed="rId3"/>
            <a:stretch>
              <a:fillRect/>
            </a:stretch>
          </a:blipFill>
        </p:spPr>
        <p:txBody>
          <a:bodyPr/>
          <a:lstStyle/>
          <a:p>
            <a:endParaRPr lang="en-GB"/>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bg>
      <p:bgPr>
        <a:solidFill>
          <a:srgbClr val="142143"/>
        </a:solidFill>
        <a:effectLst/>
      </p:bgPr>
    </p:bg>
    <p:spTree>
      <p:nvGrpSpPr>
        <p:cNvPr id="1" name=""/>
        <p:cNvGrpSpPr/>
        <p:nvPr/>
      </p:nvGrpSpPr>
      <p:grpSpPr>
        <a:xfrm>
          <a:off x="0" y="0"/>
          <a:ext cx="0" cy="0"/>
          <a:chOff x="0" y="0"/>
          <a:chExt cx="0" cy="0"/>
        </a:xfrm>
      </p:grpSpPr>
      <p:sp>
        <p:nvSpPr>
          <p:cNvPr id="2" name="Freeform 2"/>
          <p:cNvSpPr/>
          <p:nvPr/>
        </p:nvSpPr>
        <p:spPr>
          <a:xfrm>
            <a:off x="588317" y="763537"/>
            <a:ext cx="6618009" cy="8775589"/>
          </a:xfrm>
          <a:custGeom>
            <a:avLst/>
            <a:gdLst/>
            <a:ahLst/>
            <a:cxnLst/>
            <a:rect l="l" t="t" r="r" b="b"/>
            <a:pathLst>
              <a:path w="6618009" h="877558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3" name="Freeform 3"/>
          <p:cNvSpPr/>
          <p:nvPr/>
        </p:nvSpPr>
        <p:spPr>
          <a:xfrm>
            <a:off x="11330423" y="6536448"/>
            <a:ext cx="6514917" cy="2958527"/>
          </a:xfrm>
          <a:custGeom>
            <a:avLst/>
            <a:gdLst/>
            <a:ahLst/>
            <a:cxnLst/>
            <a:rect l="l" t="t" r="r" b="b"/>
            <a:pathLst>
              <a:path w="6514917" h="2958527">
                <a:moveTo>
                  <a:pt x="0" y="2958527"/>
                </a:moveTo>
                <a:lnTo>
                  <a:pt x="6191067" y="2958527"/>
                </a:lnTo>
                <a:cubicBezTo>
                  <a:pt x="6369924" y="2958527"/>
                  <a:pt x="6514917" y="2813535"/>
                  <a:pt x="6514917" y="2634677"/>
                </a:cubicBezTo>
                <a:lnTo>
                  <a:pt x="6514917" y="0"/>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4" name="Freeform 4"/>
          <p:cNvSpPr/>
          <p:nvPr/>
        </p:nvSpPr>
        <p:spPr>
          <a:xfrm>
            <a:off x="5847426" y="763537"/>
            <a:ext cx="11988509" cy="5270473"/>
          </a:xfrm>
          <a:custGeom>
            <a:avLst/>
            <a:gdLst/>
            <a:ahLst/>
            <a:cxnLst/>
            <a:rect l="l" t="t" r="r" b="b"/>
            <a:pathLst>
              <a:path w="11988509" h="5270473">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w="47625" cap="flat">
            <a:gradFill>
              <a:gsLst>
                <a:gs pos="0">
                  <a:srgbClr val="6AE70E">
                    <a:alpha val="100000"/>
                  </a:srgbClr>
                </a:gs>
                <a:gs pos="50000">
                  <a:srgbClr val="08FDED">
                    <a:alpha val="100000"/>
                  </a:srgbClr>
                </a:gs>
                <a:gs pos="100000">
                  <a:srgbClr val="0072ED">
                    <a:alpha val="100000"/>
                  </a:srgbClr>
                </a:gs>
              </a:gsLst>
              <a:lin ang="18900000"/>
            </a:gradFill>
            <a:prstDash val="solid"/>
            <a:headEnd type="none" w="sm" len="sm"/>
            <a:tailEnd type="none" w="sm" len="sm"/>
          </a:ln>
        </p:spPr>
        <p:txBody>
          <a:bodyPr/>
          <a:lstStyle/>
          <a:p>
            <a:endParaRPr lang="en-GB"/>
          </a:p>
        </p:txBody>
      </p:sp>
      <p:sp>
        <p:nvSpPr>
          <p:cNvPr id="5" name="Freeform 5"/>
          <p:cNvSpPr/>
          <p:nvPr/>
        </p:nvSpPr>
        <p:spPr>
          <a:xfrm>
            <a:off x="7280360" y="8750577"/>
            <a:ext cx="3860629" cy="1488798"/>
          </a:xfrm>
          <a:custGeom>
            <a:avLst/>
            <a:gdLst/>
            <a:ahLst/>
            <a:cxnLst/>
            <a:rect l="l" t="t" r="r" b="b"/>
            <a:pathLst>
              <a:path w="3860629" h="1488798">
                <a:moveTo>
                  <a:pt x="0" y="0"/>
                </a:moveTo>
                <a:lnTo>
                  <a:pt x="3860630" y="0"/>
                </a:lnTo>
                <a:lnTo>
                  <a:pt x="3860630" y="1488798"/>
                </a:lnTo>
                <a:lnTo>
                  <a:pt x="0" y="1488798"/>
                </a:lnTo>
                <a:lnTo>
                  <a:pt x="0" y="0"/>
                </a:lnTo>
                <a:close/>
              </a:path>
            </a:pathLst>
          </a:custGeom>
          <a:blipFill>
            <a:blip r:embed="rId2"/>
            <a:stretch>
              <a:fillRect t="-73153" b="-86158"/>
            </a:stretch>
          </a:blipFill>
        </p:spPr>
        <p:txBody>
          <a:bodyPr/>
          <a:lstStyle/>
          <a:p>
            <a:endParaRPr lang="en-GB"/>
          </a:p>
        </p:txBody>
      </p:sp>
      <p:sp>
        <p:nvSpPr>
          <p:cNvPr id="6" name="TextBox 6"/>
          <p:cNvSpPr txBox="1"/>
          <p:nvPr/>
        </p:nvSpPr>
        <p:spPr>
          <a:xfrm>
            <a:off x="1358082" y="1952204"/>
            <a:ext cx="16337173" cy="5099685"/>
          </a:xfrm>
          <a:prstGeom prst="rect">
            <a:avLst/>
          </a:prstGeom>
        </p:spPr>
        <p:txBody>
          <a:bodyPr lIns="0" tIns="0" rIns="0" bIns="0" rtlCol="0" anchor="t">
            <a:spAutoFit/>
          </a:bodyPr>
          <a:lstStyle/>
          <a:p>
            <a:pPr algn="l">
              <a:lnSpc>
                <a:spcPts val="7920"/>
              </a:lnSpc>
            </a:pPr>
            <a:r>
              <a:rPr lang="en-US" sz="9000">
                <a:solidFill>
                  <a:srgbClr val="FDFAFD"/>
                </a:solidFill>
                <a:latin typeface="Fiona"/>
                <a:ea typeface="Fiona"/>
                <a:cs typeface="Fiona"/>
                <a:sym typeface="Fiona"/>
              </a:rPr>
              <a:t>as it was in the beginning,</a:t>
            </a:r>
          </a:p>
          <a:p>
            <a:pPr algn="l">
              <a:lnSpc>
                <a:spcPts val="7920"/>
              </a:lnSpc>
            </a:pPr>
            <a:r>
              <a:rPr lang="en-US" sz="9000">
                <a:solidFill>
                  <a:srgbClr val="FDFAFD"/>
                </a:solidFill>
                <a:latin typeface="Fiona"/>
                <a:ea typeface="Fiona"/>
                <a:cs typeface="Fiona"/>
                <a:sym typeface="Fiona"/>
              </a:rPr>
              <a:t>is now, and ever shall be,</a:t>
            </a:r>
          </a:p>
          <a:p>
            <a:pPr algn="l">
              <a:lnSpc>
                <a:spcPts val="7920"/>
              </a:lnSpc>
            </a:pPr>
            <a:r>
              <a:rPr lang="en-US" sz="9000">
                <a:solidFill>
                  <a:srgbClr val="FDFAFD"/>
                </a:solidFill>
                <a:latin typeface="Fiona"/>
                <a:ea typeface="Fiona"/>
                <a:cs typeface="Fiona"/>
                <a:sym typeface="Fiona"/>
              </a:rPr>
              <a:t>world without end.</a:t>
            </a:r>
          </a:p>
          <a:p>
            <a:pPr algn="l">
              <a:lnSpc>
                <a:spcPts val="7920"/>
              </a:lnSpc>
            </a:pPr>
            <a:r>
              <a:rPr lang="en-US" sz="9000">
                <a:solidFill>
                  <a:srgbClr val="FDFAFD"/>
                </a:solidFill>
                <a:latin typeface="Fiona"/>
                <a:ea typeface="Fiona"/>
                <a:cs typeface="Fiona"/>
                <a:sym typeface="Fiona"/>
              </a:rPr>
              <a:t>Amen.</a:t>
            </a:r>
          </a:p>
          <a:p>
            <a:pPr marL="0" lvl="0" indent="0" algn="l">
              <a:lnSpc>
                <a:spcPts val="7920"/>
              </a:lnSpc>
              <a:spcBef>
                <a:spcPct val="0"/>
              </a:spcBef>
            </a:pPr>
            <a:endParaRPr lang="en-US" sz="9000">
              <a:solidFill>
                <a:srgbClr val="FDFAFD"/>
              </a:solidFill>
              <a:latin typeface="Fiona"/>
              <a:ea typeface="Fiona"/>
              <a:cs typeface="Fiona"/>
              <a:sym typeface="Fiona"/>
            </a:endParaRPr>
          </a:p>
        </p:txBody>
      </p:sp>
      <p:sp>
        <p:nvSpPr>
          <p:cNvPr id="7" name="Freeform 7"/>
          <p:cNvSpPr/>
          <p:nvPr/>
        </p:nvSpPr>
        <p:spPr>
          <a:xfrm>
            <a:off x="16576876" y="7549967"/>
            <a:ext cx="1118380" cy="1945008"/>
          </a:xfrm>
          <a:custGeom>
            <a:avLst/>
            <a:gdLst/>
            <a:ahLst/>
            <a:cxnLst/>
            <a:rect l="l" t="t" r="r" b="b"/>
            <a:pathLst>
              <a:path w="1118380" h="1945008">
                <a:moveTo>
                  <a:pt x="0" y="0"/>
                </a:moveTo>
                <a:lnTo>
                  <a:pt x="1118380" y="0"/>
                </a:lnTo>
                <a:lnTo>
                  <a:pt x="1118380" y="1945009"/>
                </a:lnTo>
                <a:lnTo>
                  <a:pt x="0" y="1945009"/>
                </a:lnTo>
                <a:lnTo>
                  <a:pt x="0" y="0"/>
                </a:lnTo>
                <a:close/>
              </a:path>
            </a:pathLst>
          </a:custGeom>
          <a:blipFill>
            <a:blip r:embed="rId3"/>
            <a:stretch>
              <a:fillRect/>
            </a:stretch>
          </a:blipFill>
        </p:spPr>
        <p:txBody>
          <a:bodyPr/>
          <a:lstStyle/>
          <a:p>
            <a:endParaRPr lang="en-GB"/>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bg>
      <p:bgPr>
        <a:solidFill>
          <a:srgbClr val="142143"/>
        </a:solidFill>
        <a:effectLst/>
      </p:bgPr>
    </p:bg>
    <p:spTree>
      <p:nvGrpSpPr>
        <p:cNvPr id="1" name=""/>
        <p:cNvGrpSpPr/>
        <p:nvPr/>
      </p:nvGrpSpPr>
      <p:grpSpPr>
        <a:xfrm>
          <a:off x="0" y="0"/>
          <a:ext cx="0" cy="0"/>
          <a:chOff x="0" y="0"/>
          <a:chExt cx="0" cy="0"/>
        </a:xfrm>
      </p:grpSpPr>
      <p:sp>
        <p:nvSpPr>
          <p:cNvPr id="2" name="Freeform 2"/>
          <p:cNvSpPr/>
          <p:nvPr/>
        </p:nvSpPr>
        <p:spPr>
          <a:xfrm>
            <a:off x="588317" y="763537"/>
            <a:ext cx="6618009" cy="8775589"/>
          </a:xfrm>
          <a:custGeom>
            <a:avLst/>
            <a:gdLst/>
            <a:ahLst/>
            <a:cxnLst/>
            <a:rect l="l" t="t" r="r" b="b"/>
            <a:pathLst>
              <a:path w="6618009" h="877558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3" name="Freeform 3"/>
          <p:cNvSpPr/>
          <p:nvPr/>
        </p:nvSpPr>
        <p:spPr>
          <a:xfrm>
            <a:off x="11330423" y="6536448"/>
            <a:ext cx="6514917" cy="2958527"/>
          </a:xfrm>
          <a:custGeom>
            <a:avLst/>
            <a:gdLst/>
            <a:ahLst/>
            <a:cxnLst/>
            <a:rect l="l" t="t" r="r" b="b"/>
            <a:pathLst>
              <a:path w="6514917" h="2958527">
                <a:moveTo>
                  <a:pt x="0" y="2958527"/>
                </a:moveTo>
                <a:lnTo>
                  <a:pt x="6191067" y="2958527"/>
                </a:lnTo>
                <a:cubicBezTo>
                  <a:pt x="6369924" y="2958527"/>
                  <a:pt x="6514917" y="2813535"/>
                  <a:pt x="6514917" y="2634677"/>
                </a:cubicBezTo>
                <a:lnTo>
                  <a:pt x="6514917" y="0"/>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4" name="Freeform 4"/>
          <p:cNvSpPr/>
          <p:nvPr/>
        </p:nvSpPr>
        <p:spPr>
          <a:xfrm>
            <a:off x="5847426" y="763537"/>
            <a:ext cx="11988509" cy="5270473"/>
          </a:xfrm>
          <a:custGeom>
            <a:avLst/>
            <a:gdLst/>
            <a:ahLst/>
            <a:cxnLst/>
            <a:rect l="l" t="t" r="r" b="b"/>
            <a:pathLst>
              <a:path w="11988509" h="5270473">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w="47625" cap="flat">
            <a:gradFill>
              <a:gsLst>
                <a:gs pos="0">
                  <a:srgbClr val="6AE70E">
                    <a:alpha val="100000"/>
                  </a:srgbClr>
                </a:gs>
                <a:gs pos="50000">
                  <a:srgbClr val="08FDED">
                    <a:alpha val="100000"/>
                  </a:srgbClr>
                </a:gs>
                <a:gs pos="100000">
                  <a:srgbClr val="0072ED">
                    <a:alpha val="100000"/>
                  </a:srgbClr>
                </a:gs>
              </a:gsLst>
              <a:lin ang="18900000"/>
            </a:gradFill>
            <a:prstDash val="solid"/>
            <a:headEnd type="none" w="sm" len="sm"/>
            <a:tailEnd type="none" w="sm" len="sm"/>
          </a:ln>
        </p:spPr>
        <p:txBody>
          <a:bodyPr/>
          <a:lstStyle/>
          <a:p>
            <a:endParaRPr lang="en-GB"/>
          </a:p>
        </p:txBody>
      </p:sp>
      <p:sp>
        <p:nvSpPr>
          <p:cNvPr id="5" name="Freeform 5"/>
          <p:cNvSpPr/>
          <p:nvPr/>
        </p:nvSpPr>
        <p:spPr>
          <a:xfrm>
            <a:off x="7280360" y="8750577"/>
            <a:ext cx="3860629" cy="1488798"/>
          </a:xfrm>
          <a:custGeom>
            <a:avLst/>
            <a:gdLst/>
            <a:ahLst/>
            <a:cxnLst/>
            <a:rect l="l" t="t" r="r" b="b"/>
            <a:pathLst>
              <a:path w="3860629" h="1488798">
                <a:moveTo>
                  <a:pt x="0" y="0"/>
                </a:moveTo>
                <a:lnTo>
                  <a:pt x="3860630" y="0"/>
                </a:lnTo>
                <a:lnTo>
                  <a:pt x="3860630" y="1488798"/>
                </a:lnTo>
                <a:lnTo>
                  <a:pt x="0" y="1488798"/>
                </a:lnTo>
                <a:lnTo>
                  <a:pt x="0" y="0"/>
                </a:lnTo>
                <a:close/>
              </a:path>
            </a:pathLst>
          </a:custGeom>
          <a:blipFill>
            <a:blip r:embed="rId2"/>
            <a:stretch>
              <a:fillRect t="-73153" b="-86158"/>
            </a:stretch>
          </a:blipFill>
        </p:spPr>
        <p:txBody>
          <a:bodyPr/>
          <a:lstStyle/>
          <a:p>
            <a:endParaRPr lang="en-GB"/>
          </a:p>
        </p:txBody>
      </p:sp>
      <p:sp>
        <p:nvSpPr>
          <p:cNvPr id="6" name="TextBox 6"/>
          <p:cNvSpPr txBox="1"/>
          <p:nvPr/>
        </p:nvSpPr>
        <p:spPr>
          <a:xfrm>
            <a:off x="1028700" y="3727133"/>
            <a:ext cx="16670983" cy="1031308"/>
          </a:xfrm>
          <a:prstGeom prst="rect">
            <a:avLst/>
          </a:prstGeom>
        </p:spPr>
        <p:txBody>
          <a:bodyPr wrap="square" lIns="0" tIns="0" rIns="0" bIns="0" rtlCol="0" anchor="t">
            <a:spAutoFit/>
          </a:bodyPr>
          <a:lstStyle/>
          <a:p>
            <a:pPr marL="0" lvl="0" indent="0" algn="l">
              <a:lnSpc>
                <a:spcPts val="7920"/>
              </a:lnSpc>
              <a:spcBef>
                <a:spcPct val="0"/>
              </a:spcBef>
            </a:pPr>
            <a:r>
              <a:rPr lang="en-US" sz="9000" u="none" strike="noStrike" dirty="0">
                <a:solidFill>
                  <a:srgbClr val="EC4499"/>
                </a:solidFill>
                <a:latin typeface="Fiona"/>
                <a:ea typeface="Fiona"/>
                <a:cs typeface="Fiona"/>
                <a:sym typeface="Fiona"/>
              </a:rPr>
              <a:t>Lord, save us from the hands of all who hate us.</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bg>
      <p:bgPr>
        <a:solidFill>
          <a:srgbClr val="142143"/>
        </a:solidFill>
        <a:effectLst/>
      </p:bgPr>
    </p:bg>
    <p:spTree>
      <p:nvGrpSpPr>
        <p:cNvPr id="1" name=""/>
        <p:cNvGrpSpPr/>
        <p:nvPr/>
      </p:nvGrpSpPr>
      <p:grpSpPr>
        <a:xfrm>
          <a:off x="0" y="0"/>
          <a:ext cx="0" cy="0"/>
          <a:chOff x="0" y="0"/>
          <a:chExt cx="0" cy="0"/>
        </a:xfrm>
      </p:grpSpPr>
      <p:sp>
        <p:nvSpPr>
          <p:cNvPr id="2" name="Freeform 2"/>
          <p:cNvSpPr/>
          <p:nvPr/>
        </p:nvSpPr>
        <p:spPr>
          <a:xfrm>
            <a:off x="588317" y="763537"/>
            <a:ext cx="6618009" cy="8775589"/>
          </a:xfrm>
          <a:custGeom>
            <a:avLst/>
            <a:gdLst/>
            <a:ahLst/>
            <a:cxnLst/>
            <a:rect l="l" t="t" r="r" b="b"/>
            <a:pathLst>
              <a:path w="6618009" h="877558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3" name="Freeform 3"/>
          <p:cNvSpPr/>
          <p:nvPr/>
        </p:nvSpPr>
        <p:spPr>
          <a:xfrm>
            <a:off x="11330423" y="6536448"/>
            <a:ext cx="6514917" cy="2958527"/>
          </a:xfrm>
          <a:custGeom>
            <a:avLst/>
            <a:gdLst/>
            <a:ahLst/>
            <a:cxnLst/>
            <a:rect l="l" t="t" r="r" b="b"/>
            <a:pathLst>
              <a:path w="6514917" h="2958527">
                <a:moveTo>
                  <a:pt x="0" y="2958527"/>
                </a:moveTo>
                <a:lnTo>
                  <a:pt x="6191067" y="2958527"/>
                </a:lnTo>
                <a:cubicBezTo>
                  <a:pt x="6369924" y="2958527"/>
                  <a:pt x="6514917" y="2813535"/>
                  <a:pt x="6514917" y="2634677"/>
                </a:cubicBezTo>
                <a:lnTo>
                  <a:pt x="6514917" y="0"/>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4" name="Freeform 4"/>
          <p:cNvSpPr/>
          <p:nvPr/>
        </p:nvSpPr>
        <p:spPr>
          <a:xfrm>
            <a:off x="5847426" y="763537"/>
            <a:ext cx="11988509" cy="5270473"/>
          </a:xfrm>
          <a:custGeom>
            <a:avLst/>
            <a:gdLst/>
            <a:ahLst/>
            <a:cxnLst/>
            <a:rect l="l" t="t" r="r" b="b"/>
            <a:pathLst>
              <a:path w="11988509" h="5270473">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w="47625" cap="flat">
            <a:gradFill>
              <a:gsLst>
                <a:gs pos="0">
                  <a:srgbClr val="6AE70E">
                    <a:alpha val="100000"/>
                  </a:srgbClr>
                </a:gs>
                <a:gs pos="50000">
                  <a:srgbClr val="08FDED">
                    <a:alpha val="100000"/>
                  </a:srgbClr>
                </a:gs>
                <a:gs pos="100000">
                  <a:srgbClr val="0072ED">
                    <a:alpha val="100000"/>
                  </a:srgbClr>
                </a:gs>
              </a:gsLst>
              <a:lin ang="18900000"/>
            </a:gradFill>
            <a:prstDash val="solid"/>
            <a:headEnd type="none" w="sm" len="sm"/>
            <a:tailEnd type="none" w="sm" len="sm"/>
          </a:ln>
        </p:spPr>
        <p:txBody>
          <a:bodyPr/>
          <a:lstStyle/>
          <a:p>
            <a:endParaRPr lang="en-GB"/>
          </a:p>
        </p:txBody>
      </p:sp>
      <p:sp>
        <p:nvSpPr>
          <p:cNvPr id="5" name="Freeform 5"/>
          <p:cNvSpPr/>
          <p:nvPr/>
        </p:nvSpPr>
        <p:spPr>
          <a:xfrm>
            <a:off x="7280360" y="8750577"/>
            <a:ext cx="3860629" cy="1488798"/>
          </a:xfrm>
          <a:custGeom>
            <a:avLst/>
            <a:gdLst/>
            <a:ahLst/>
            <a:cxnLst/>
            <a:rect l="l" t="t" r="r" b="b"/>
            <a:pathLst>
              <a:path w="3860629" h="1488798">
                <a:moveTo>
                  <a:pt x="0" y="0"/>
                </a:moveTo>
                <a:lnTo>
                  <a:pt x="3860630" y="0"/>
                </a:lnTo>
                <a:lnTo>
                  <a:pt x="3860630" y="1488798"/>
                </a:lnTo>
                <a:lnTo>
                  <a:pt x="0" y="1488798"/>
                </a:lnTo>
                <a:lnTo>
                  <a:pt x="0" y="0"/>
                </a:lnTo>
                <a:close/>
              </a:path>
            </a:pathLst>
          </a:custGeom>
          <a:blipFill>
            <a:blip r:embed="rId2"/>
            <a:stretch>
              <a:fillRect t="-73153" b="-86158"/>
            </a:stretch>
          </a:blipFill>
        </p:spPr>
        <p:txBody>
          <a:bodyPr/>
          <a:lstStyle/>
          <a:p>
            <a:endParaRPr lang="en-GB"/>
          </a:p>
        </p:txBody>
      </p:sp>
      <p:sp>
        <p:nvSpPr>
          <p:cNvPr id="6" name="TextBox 6"/>
          <p:cNvSpPr txBox="1"/>
          <p:nvPr/>
        </p:nvSpPr>
        <p:spPr>
          <a:xfrm>
            <a:off x="1028700" y="1461717"/>
            <a:ext cx="16217212" cy="2099310"/>
          </a:xfrm>
          <a:prstGeom prst="rect">
            <a:avLst/>
          </a:prstGeom>
        </p:spPr>
        <p:txBody>
          <a:bodyPr lIns="0" tIns="0" rIns="0" bIns="0" rtlCol="0" anchor="t">
            <a:spAutoFit/>
          </a:bodyPr>
          <a:lstStyle/>
          <a:p>
            <a:pPr marL="0" lvl="0" indent="0" algn="l">
              <a:lnSpc>
                <a:spcPts val="7920"/>
              </a:lnSpc>
              <a:spcBef>
                <a:spcPct val="0"/>
              </a:spcBef>
            </a:pPr>
            <a:r>
              <a:rPr lang="en-US" sz="9000">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Let us bless our Saviour, who by his rising to new life has freed the world from fear.</a:t>
            </a:r>
          </a:p>
        </p:txBody>
      </p:sp>
      <p:sp>
        <p:nvSpPr>
          <p:cNvPr id="7" name="TextBox 7"/>
          <p:cNvSpPr txBox="1"/>
          <p:nvPr/>
        </p:nvSpPr>
        <p:spPr>
          <a:xfrm>
            <a:off x="1028700" y="5267518"/>
            <a:ext cx="10996352" cy="1031308"/>
          </a:xfrm>
          <a:prstGeom prst="rect">
            <a:avLst/>
          </a:prstGeom>
        </p:spPr>
        <p:txBody>
          <a:bodyPr wrap="square" lIns="0" tIns="0" rIns="0" bIns="0" rtlCol="0" anchor="t">
            <a:spAutoFit/>
          </a:bodyPr>
          <a:lstStyle/>
          <a:p>
            <a:pPr marL="0" lvl="0" indent="0" algn="l">
              <a:lnSpc>
                <a:spcPts val="7920"/>
              </a:lnSpc>
              <a:spcBef>
                <a:spcPct val="0"/>
              </a:spcBef>
            </a:pPr>
            <a:r>
              <a:rPr lang="en-US" sz="9000" u="none" strike="noStrike" dirty="0">
                <a:solidFill>
                  <a:srgbClr val="EC4499"/>
                </a:solidFill>
                <a:latin typeface="Fiona"/>
                <a:ea typeface="Fiona"/>
                <a:cs typeface="Fiona"/>
                <a:sym typeface="Fiona"/>
              </a:rPr>
              <a:t>Lord, lead us to the truth.</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bg>
      <p:bgPr>
        <a:solidFill>
          <a:srgbClr val="142143"/>
        </a:solidFill>
        <a:effectLst/>
      </p:bgPr>
    </p:bg>
    <p:spTree>
      <p:nvGrpSpPr>
        <p:cNvPr id="1" name=""/>
        <p:cNvGrpSpPr/>
        <p:nvPr/>
      </p:nvGrpSpPr>
      <p:grpSpPr>
        <a:xfrm>
          <a:off x="0" y="0"/>
          <a:ext cx="0" cy="0"/>
          <a:chOff x="0" y="0"/>
          <a:chExt cx="0" cy="0"/>
        </a:xfrm>
      </p:grpSpPr>
      <p:sp>
        <p:nvSpPr>
          <p:cNvPr id="2" name="Freeform 2"/>
          <p:cNvSpPr/>
          <p:nvPr/>
        </p:nvSpPr>
        <p:spPr>
          <a:xfrm>
            <a:off x="588317" y="763537"/>
            <a:ext cx="6618009" cy="8775589"/>
          </a:xfrm>
          <a:custGeom>
            <a:avLst/>
            <a:gdLst/>
            <a:ahLst/>
            <a:cxnLst/>
            <a:rect l="l" t="t" r="r" b="b"/>
            <a:pathLst>
              <a:path w="6618009" h="877558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3" name="Freeform 3"/>
          <p:cNvSpPr/>
          <p:nvPr/>
        </p:nvSpPr>
        <p:spPr>
          <a:xfrm>
            <a:off x="11330423" y="6536448"/>
            <a:ext cx="6514917" cy="2958527"/>
          </a:xfrm>
          <a:custGeom>
            <a:avLst/>
            <a:gdLst/>
            <a:ahLst/>
            <a:cxnLst/>
            <a:rect l="l" t="t" r="r" b="b"/>
            <a:pathLst>
              <a:path w="6514917" h="2958527">
                <a:moveTo>
                  <a:pt x="0" y="2958527"/>
                </a:moveTo>
                <a:lnTo>
                  <a:pt x="6191067" y="2958527"/>
                </a:lnTo>
                <a:cubicBezTo>
                  <a:pt x="6369924" y="2958527"/>
                  <a:pt x="6514917" y="2813535"/>
                  <a:pt x="6514917" y="2634677"/>
                </a:cubicBezTo>
                <a:lnTo>
                  <a:pt x="6514917" y="0"/>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4" name="Freeform 4"/>
          <p:cNvSpPr/>
          <p:nvPr/>
        </p:nvSpPr>
        <p:spPr>
          <a:xfrm>
            <a:off x="5847426" y="763537"/>
            <a:ext cx="11988509" cy="5270473"/>
          </a:xfrm>
          <a:custGeom>
            <a:avLst/>
            <a:gdLst/>
            <a:ahLst/>
            <a:cxnLst/>
            <a:rect l="l" t="t" r="r" b="b"/>
            <a:pathLst>
              <a:path w="11988509" h="5270473">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w="47625" cap="flat">
            <a:gradFill>
              <a:gsLst>
                <a:gs pos="0">
                  <a:srgbClr val="6AE70E">
                    <a:alpha val="100000"/>
                  </a:srgbClr>
                </a:gs>
                <a:gs pos="50000">
                  <a:srgbClr val="08FDED">
                    <a:alpha val="100000"/>
                  </a:srgbClr>
                </a:gs>
                <a:gs pos="100000">
                  <a:srgbClr val="0072ED">
                    <a:alpha val="100000"/>
                  </a:srgbClr>
                </a:gs>
              </a:gsLst>
              <a:lin ang="18900000"/>
            </a:gradFill>
            <a:prstDash val="solid"/>
            <a:headEnd type="none" w="sm" len="sm"/>
            <a:tailEnd type="none" w="sm" len="sm"/>
          </a:ln>
        </p:spPr>
        <p:txBody>
          <a:bodyPr/>
          <a:lstStyle/>
          <a:p>
            <a:endParaRPr lang="en-GB"/>
          </a:p>
        </p:txBody>
      </p:sp>
      <p:sp>
        <p:nvSpPr>
          <p:cNvPr id="5" name="Freeform 5"/>
          <p:cNvSpPr/>
          <p:nvPr/>
        </p:nvSpPr>
        <p:spPr>
          <a:xfrm>
            <a:off x="7280360" y="8750577"/>
            <a:ext cx="3860629" cy="1488798"/>
          </a:xfrm>
          <a:custGeom>
            <a:avLst/>
            <a:gdLst/>
            <a:ahLst/>
            <a:cxnLst/>
            <a:rect l="l" t="t" r="r" b="b"/>
            <a:pathLst>
              <a:path w="3860629" h="1488798">
                <a:moveTo>
                  <a:pt x="0" y="0"/>
                </a:moveTo>
                <a:lnTo>
                  <a:pt x="3860630" y="0"/>
                </a:lnTo>
                <a:lnTo>
                  <a:pt x="3860630" y="1488798"/>
                </a:lnTo>
                <a:lnTo>
                  <a:pt x="0" y="1488798"/>
                </a:lnTo>
                <a:lnTo>
                  <a:pt x="0" y="0"/>
                </a:lnTo>
                <a:close/>
              </a:path>
            </a:pathLst>
          </a:custGeom>
          <a:blipFill>
            <a:blip r:embed="rId2"/>
            <a:stretch>
              <a:fillRect t="-73153" b="-86158"/>
            </a:stretch>
          </a:blipFill>
        </p:spPr>
        <p:txBody>
          <a:bodyPr/>
          <a:lstStyle/>
          <a:p>
            <a:endParaRPr lang="en-GB"/>
          </a:p>
        </p:txBody>
      </p:sp>
      <p:sp>
        <p:nvSpPr>
          <p:cNvPr id="6" name="TextBox 6"/>
          <p:cNvSpPr txBox="1"/>
          <p:nvPr/>
        </p:nvSpPr>
        <p:spPr>
          <a:xfrm>
            <a:off x="1028700" y="1461717"/>
            <a:ext cx="16217212" cy="3099435"/>
          </a:xfrm>
          <a:prstGeom prst="rect">
            <a:avLst/>
          </a:prstGeom>
        </p:spPr>
        <p:txBody>
          <a:bodyPr lIns="0" tIns="0" rIns="0" bIns="0" rtlCol="0" anchor="t">
            <a:spAutoFit/>
          </a:bodyPr>
          <a:lstStyle/>
          <a:p>
            <a:pPr marL="0" lvl="0" indent="0" algn="l">
              <a:lnSpc>
                <a:spcPts val="7920"/>
              </a:lnSpc>
              <a:spcBef>
                <a:spcPct val="0"/>
              </a:spcBef>
            </a:pPr>
            <a:r>
              <a:rPr lang="en-US" sz="9000">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Help</a:t>
            </a:r>
            <a:r>
              <a:rPr lang="en-US" sz="9000" u="none" strike="noStrik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 us to recognise Christ in every person we meet today: may we listen with compassion and respond with love.</a:t>
            </a:r>
          </a:p>
        </p:txBody>
      </p:sp>
      <p:sp>
        <p:nvSpPr>
          <p:cNvPr id="7" name="TextBox 7"/>
          <p:cNvSpPr txBox="1"/>
          <p:nvPr/>
        </p:nvSpPr>
        <p:spPr>
          <a:xfrm>
            <a:off x="1028700" y="5267518"/>
            <a:ext cx="11239500" cy="1031308"/>
          </a:xfrm>
          <a:prstGeom prst="rect">
            <a:avLst/>
          </a:prstGeom>
        </p:spPr>
        <p:txBody>
          <a:bodyPr wrap="square" lIns="0" tIns="0" rIns="0" bIns="0" rtlCol="0" anchor="t">
            <a:spAutoFit/>
          </a:bodyPr>
          <a:lstStyle/>
          <a:p>
            <a:pPr marL="0" lvl="0" indent="0" algn="l">
              <a:lnSpc>
                <a:spcPts val="7920"/>
              </a:lnSpc>
              <a:spcBef>
                <a:spcPct val="0"/>
              </a:spcBef>
            </a:pPr>
            <a:r>
              <a:rPr lang="en-US" sz="9000" u="none" strike="noStrike" dirty="0">
                <a:solidFill>
                  <a:srgbClr val="EC4499"/>
                </a:solidFill>
                <a:latin typeface="Fiona"/>
                <a:ea typeface="Fiona"/>
                <a:cs typeface="Fiona"/>
                <a:sym typeface="Fiona"/>
              </a:rPr>
              <a:t> Lord, lead us to the truth.</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bg>
      <p:bgPr>
        <a:solidFill>
          <a:srgbClr val="142143"/>
        </a:solidFill>
        <a:effectLst/>
      </p:bgPr>
    </p:bg>
    <p:spTree>
      <p:nvGrpSpPr>
        <p:cNvPr id="1" name=""/>
        <p:cNvGrpSpPr/>
        <p:nvPr/>
      </p:nvGrpSpPr>
      <p:grpSpPr>
        <a:xfrm>
          <a:off x="0" y="0"/>
          <a:ext cx="0" cy="0"/>
          <a:chOff x="0" y="0"/>
          <a:chExt cx="0" cy="0"/>
        </a:xfrm>
      </p:grpSpPr>
      <p:sp>
        <p:nvSpPr>
          <p:cNvPr id="2" name="Freeform 2"/>
          <p:cNvSpPr/>
          <p:nvPr/>
        </p:nvSpPr>
        <p:spPr>
          <a:xfrm>
            <a:off x="588317" y="763537"/>
            <a:ext cx="6618009" cy="8775589"/>
          </a:xfrm>
          <a:custGeom>
            <a:avLst/>
            <a:gdLst/>
            <a:ahLst/>
            <a:cxnLst/>
            <a:rect l="l" t="t" r="r" b="b"/>
            <a:pathLst>
              <a:path w="6618009" h="877558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3" name="Freeform 3"/>
          <p:cNvSpPr/>
          <p:nvPr/>
        </p:nvSpPr>
        <p:spPr>
          <a:xfrm>
            <a:off x="11330423" y="6536448"/>
            <a:ext cx="6514917" cy="2958527"/>
          </a:xfrm>
          <a:custGeom>
            <a:avLst/>
            <a:gdLst/>
            <a:ahLst/>
            <a:cxnLst/>
            <a:rect l="l" t="t" r="r" b="b"/>
            <a:pathLst>
              <a:path w="6514917" h="2958527">
                <a:moveTo>
                  <a:pt x="0" y="2958527"/>
                </a:moveTo>
                <a:lnTo>
                  <a:pt x="6191067" y="2958527"/>
                </a:lnTo>
                <a:cubicBezTo>
                  <a:pt x="6369924" y="2958527"/>
                  <a:pt x="6514917" y="2813535"/>
                  <a:pt x="6514917" y="2634677"/>
                </a:cubicBezTo>
                <a:lnTo>
                  <a:pt x="6514917" y="0"/>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4" name="Freeform 4"/>
          <p:cNvSpPr/>
          <p:nvPr/>
        </p:nvSpPr>
        <p:spPr>
          <a:xfrm>
            <a:off x="5847426" y="763537"/>
            <a:ext cx="11988509" cy="5270473"/>
          </a:xfrm>
          <a:custGeom>
            <a:avLst/>
            <a:gdLst/>
            <a:ahLst/>
            <a:cxnLst/>
            <a:rect l="l" t="t" r="r" b="b"/>
            <a:pathLst>
              <a:path w="11988509" h="5270473">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w="47625" cap="flat">
            <a:gradFill>
              <a:gsLst>
                <a:gs pos="0">
                  <a:srgbClr val="6AE70E">
                    <a:alpha val="100000"/>
                  </a:srgbClr>
                </a:gs>
                <a:gs pos="50000">
                  <a:srgbClr val="08FDED">
                    <a:alpha val="100000"/>
                  </a:srgbClr>
                </a:gs>
                <a:gs pos="100000">
                  <a:srgbClr val="0072ED">
                    <a:alpha val="100000"/>
                  </a:srgbClr>
                </a:gs>
              </a:gsLst>
              <a:lin ang="18900000"/>
            </a:gradFill>
            <a:prstDash val="solid"/>
            <a:headEnd type="none" w="sm" len="sm"/>
            <a:tailEnd type="none" w="sm" len="sm"/>
          </a:ln>
        </p:spPr>
        <p:txBody>
          <a:bodyPr/>
          <a:lstStyle/>
          <a:p>
            <a:endParaRPr lang="en-GB"/>
          </a:p>
        </p:txBody>
      </p:sp>
      <p:sp>
        <p:nvSpPr>
          <p:cNvPr id="5" name="Freeform 5"/>
          <p:cNvSpPr/>
          <p:nvPr/>
        </p:nvSpPr>
        <p:spPr>
          <a:xfrm>
            <a:off x="7280360" y="8750577"/>
            <a:ext cx="3860629" cy="1488798"/>
          </a:xfrm>
          <a:custGeom>
            <a:avLst/>
            <a:gdLst/>
            <a:ahLst/>
            <a:cxnLst/>
            <a:rect l="l" t="t" r="r" b="b"/>
            <a:pathLst>
              <a:path w="3860629" h="1488798">
                <a:moveTo>
                  <a:pt x="0" y="0"/>
                </a:moveTo>
                <a:lnTo>
                  <a:pt x="3860630" y="0"/>
                </a:lnTo>
                <a:lnTo>
                  <a:pt x="3860630" y="1488798"/>
                </a:lnTo>
                <a:lnTo>
                  <a:pt x="0" y="1488798"/>
                </a:lnTo>
                <a:lnTo>
                  <a:pt x="0" y="0"/>
                </a:lnTo>
                <a:close/>
              </a:path>
            </a:pathLst>
          </a:custGeom>
          <a:blipFill>
            <a:blip r:embed="rId2"/>
            <a:stretch>
              <a:fillRect t="-73153" b="-86158"/>
            </a:stretch>
          </a:blipFill>
        </p:spPr>
        <p:txBody>
          <a:bodyPr/>
          <a:lstStyle/>
          <a:p>
            <a:endParaRPr lang="en-GB"/>
          </a:p>
        </p:txBody>
      </p:sp>
      <p:sp>
        <p:nvSpPr>
          <p:cNvPr id="6" name="TextBox 6"/>
          <p:cNvSpPr txBox="1"/>
          <p:nvPr/>
        </p:nvSpPr>
        <p:spPr>
          <a:xfrm>
            <a:off x="1028700" y="1461717"/>
            <a:ext cx="16217212" cy="3099435"/>
          </a:xfrm>
          <a:prstGeom prst="rect">
            <a:avLst/>
          </a:prstGeom>
        </p:spPr>
        <p:txBody>
          <a:bodyPr lIns="0" tIns="0" rIns="0" bIns="0" rtlCol="0" anchor="t">
            <a:spAutoFit/>
          </a:bodyPr>
          <a:lstStyle/>
          <a:p>
            <a:pPr marL="0" lvl="0" indent="0" algn="l">
              <a:lnSpc>
                <a:spcPts val="7920"/>
              </a:lnSpc>
              <a:spcBef>
                <a:spcPct val="0"/>
              </a:spcBef>
            </a:pPr>
            <a:r>
              <a:rPr lang="en-US" sz="9000">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Guide</a:t>
            </a:r>
            <a:r>
              <a:rPr lang="en-US" sz="9000" u="none" strike="noStrik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 all who serve those experiencing poverty, loneliness or exclusion: may they be signs of your hope and friendship.</a:t>
            </a:r>
          </a:p>
        </p:txBody>
      </p:sp>
      <p:sp>
        <p:nvSpPr>
          <p:cNvPr id="7" name="TextBox 7"/>
          <p:cNvSpPr txBox="1"/>
          <p:nvPr/>
        </p:nvSpPr>
        <p:spPr>
          <a:xfrm>
            <a:off x="1028700" y="5267518"/>
            <a:ext cx="10629900" cy="1031308"/>
          </a:xfrm>
          <a:prstGeom prst="rect">
            <a:avLst/>
          </a:prstGeom>
        </p:spPr>
        <p:txBody>
          <a:bodyPr wrap="square" lIns="0" tIns="0" rIns="0" bIns="0" rtlCol="0" anchor="t">
            <a:spAutoFit/>
          </a:bodyPr>
          <a:lstStyle/>
          <a:p>
            <a:pPr marL="0" lvl="0" indent="0" algn="l">
              <a:lnSpc>
                <a:spcPts val="7920"/>
              </a:lnSpc>
              <a:spcBef>
                <a:spcPct val="0"/>
              </a:spcBef>
            </a:pPr>
            <a:r>
              <a:rPr lang="en-US" sz="9000" u="none" strike="noStrike" dirty="0">
                <a:solidFill>
                  <a:srgbClr val="EC4499"/>
                </a:solidFill>
                <a:latin typeface="Fiona"/>
                <a:ea typeface="Fiona"/>
                <a:cs typeface="Fiona"/>
                <a:sym typeface="Fiona"/>
              </a:rPr>
              <a:t> Lord, lead us to the truth.</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bg>
      <p:bgPr>
        <a:solidFill>
          <a:srgbClr val="142143"/>
        </a:solidFill>
        <a:effectLst/>
      </p:bgPr>
    </p:bg>
    <p:spTree>
      <p:nvGrpSpPr>
        <p:cNvPr id="1" name=""/>
        <p:cNvGrpSpPr/>
        <p:nvPr/>
      </p:nvGrpSpPr>
      <p:grpSpPr>
        <a:xfrm>
          <a:off x="0" y="0"/>
          <a:ext cx="0" cy="0"/>
          <a:chOff x="0" y="0"/>
          <a:chExt cx="0" cy="0"/>
        </a:xfrm>
      </p:grpSpPr>
      <p:sp>
        <p:nvSpPr>
          <p:cNvPr id="2" name="Freeform 2"/>
          <p:cNvSpPr/>
          <p:nvPr/>
        </p:nvSpPr>
        <p:spPr>
          <a:xfrm>
            <a:off x="588317" y="763537"/>
            <a:ext cx="6618009" cy="8775589"/>
          </a:xfrm>
          <a:custGeom>
            <a:avLst/>
            <a:gdLst/>
            <a:ahLst/>
            <a:cxnLst/>
            <a:rect l="l" t="t" r="r" b="b"/>
            <a:pathLst>
              <a:path w="6618009" h="877558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3" name="Freeform 3"/>
          <p:cNvSpPr/>
          <p:nvPr/>
        </p:nvSpPr>
        <p:spPr>
          <a:xfrm>
            <a:off x="11330423" y="6536448"/>
            <a:ext cx="6514917" cy="2958527"/>
          </a:xfrm>
          <a:custGeom>
            <a:avLst/>
            <a:gdLst/>
            <a:ahLst/>
            <a:cxnLst/>
            <a:rect l="l" t="t" r="r" b="b"/>
            <a:pathLst>
              <a:path w="6514917" h="2958527">
                <a:moveTo>
                  <a:pt x="0" y="2958527"/>
                </a:moveTo>
                <a:lnTo>
                  <a:pt x="6191067" y="2958527"/>
                </a:lnTo>
                <a:cubicBezTo>
                  <a:pt x="6369924" y="2958527"/>
                  <a:pt x="6514917" y="2813535"/>
                  <a:pt x="6514917" y="2634677"/>
                </a:cubicBezTo>
                <a:lnTo>
                  <a:pt x="6514917" y="0"/>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4" name="Freeform 4"/>
          <p:cNvSpPr/>
          <p:nvPr/>
        </p:nvSpPr>
        <p:spPr>
          <a:xfrm>
            <a:off x="5847426" y="763537"/>
            <a:ext cx="11988509" cy="5270473"/>
          </a:xfrm>
          <a:custGeom>
            <a:avLst/>
            <a:gdLst/>
            <a:ahLst/>
            <a:cxnLst/>
            <a:rect l="l" t="t" r="r" b="b"/>
            <a:pathLst>
              <a:path w="11988509" h="5270473">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w="47625" cap="flat">
            <a:gradFill>
              <a:gsLst>
                <a:gs pos="0">
                  <a:srgbClr val="6AE70E">
                    <a:alpha val="100000"/>
                  </a:srgbClr>
                </a:gs>
                <a:gs pos="50000">
                  <a:srgbClr val="08FDED">
                    <a:alpha val="100000"/>
                  </a:srgbClr>
                </a:gs>
                <a:gs pos="100000">
                  <a:srgbClr val="0072ED">
                    <a:alpha val="100000"/>
                  </a:srgbClr>
                </a:gs>
              </a:gsLst>
              <a:lin ang="18900000"/>
            </a:gradFill>
            <a:prstDash val="solid"/>
            <a:headEnd type="none" w="sm" len="sm"/>
            <a:tailEnd type="none" w="sm" len="sm"/>
          </a:ln>
        </p:spPr>
        <p:txBody>
          <a:bodyPr/>
          <a:lstStyle/>
          <a:p>
            <a:endParaRPr lang="en-GB"/>
          </a:p>
        </p:txBody>
      </p:sp>
      <p:sp>
        <p:nvSpPr>
          <p:cNvPr id="5" name="Freeform 5"/>
          <p:cNvSpPr/>
          <p:nvPr/>
        </p:nvSpPr>
        <p:spPr>
          <a:xfrm>
            <a:off x="7280360" y="8750577"/>
            <a:ext cx="3860629" cy="1488798"/>
          </a:xfrm>
          <a:custGeom>
            <a:avLst/>
            <a:gdLst/>
            <a:ahLst/>
            <a:cxnLst/>
            <a:rect l="l" t="t" r="r" b="b"/>
            <a:pathLst>
              <a:path w="3860629" h="1488798">
                <a:moveTo>
                  <a:pt x="0" y="0"/>
                </a:moveTo>
                <a:lnTo>
                  <a:pt x="3860630" y="0"/>
                </a:lnTo>
                <a:lnTo>
                  <a:pt x="3860630" y="1488798"/>
                </a:lnTo>
                <a:lnTo>
                  <a:pt x="0" y="1488798"/>
                </a:lnTo>
                <a:lnTo>
                  <a:pt x="0" y="0"/>
                </a:lnTo>
                <a:close/>
              </a:path>
            </a:pathLst>
          </a:custGeom>
          <a:blipFill>
            <a:blip r:embed="rId2"/>
            <a:stretch>
              <a:fillRect t="-73153" b="-86158"/>
            </a:stretch>
          </a:blipFill>
        </p:spPr>
        <p:txBody>
          <a:bodyPr/>
          <a:lstStyle/>
          <a:p>
            <a:endParaRPr lang="en-GB"/>
          </a:p>
        </p:txBody>
      </p:sp>
      <p:sp>
        <p:nvSpPr>
          <p:cNvPr id="6" name="TextBox 6"/>
          <p:cNvSpPr txBox="1"/>
          <p:nvPr/>
        </p:nvSpPr>
        <p:spPr>
          <a:xfrm>
            <a:off x="1028700" y="1461717"/>
            <a:ext cx="16217212" cy="3099435"/>
          </a:xfrm>
          <a:prstGeom prst="rect">
            <a:avLst/>
          </a:prstGeom>
        </p:spPr>
        <p:txBody>
          <a:bodyPr lIns="0" tIns="0" rIns="0" bIns="0" rtlCol="0" anchor="t">
            <a:spAutoFit/>
          </a:bodyPr>
          <a:lstStyle/>
          <a:p>
            <a:pPr marL="0" lvl="0" indent="0" algn="l">
              <a:lnSpc>
                <a:spcPts val="7920"/>
              </a:lnSpc>
              <a:spcBef>
                <a:spcPct val="0"/>
              </a:spcBef>
            </a:pPr>
            <a:r>
              <a:rPr lang="en-US" sz="9000">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Open our eyes</a:t>
            </a:r>
            <a:r>
              <a:rPr lang="en-US" sz="9000" u="none" strike="noStrik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 to the stories of those around us: teach us to build communities where everyone feels welcomed and valued.</a:t>
            </a:r>
          </a:p>
        </p:txBody>
      </p:sp>
      <p:sp>
        <p:nvSpPr>
          <p:cNvPr id="7" name="TextBox 7"/>
          <p:cNvSpPr txBox="1"/>
          <p:nvPr/>
        </p:nvSpPr>
        <p:spPr>
          <a:xfrm>
            <a:off x="1028700" y="5267518"/>
            <a:ext cx="12458700" cy="1031308"/>
          </a:xfrm>
          <a:prstGeom prst="rect">
            <a:avLst/>
          </a:prstGeom>
        </p:spPr>
        <p:txBody>
          <a:bodyPr wrap="square" lIns="0" tIns="0" rIns="0" bIns="0" rtlCol="0" anchor="t">
            <a:spAutoFit/>
          </a:bodyPr>
          <a:lstStyle/>
          <a:p>
            <a:pPr marL="0" lvl="0" indent="0" algn="l">
              <a:lnSpc>
                <a:spcPts val="7920"/>
              </a:lnSpc>
              <a:spcBef>
                <a:spcPct val="0"/>
              </a:spcBef>
            </a:pPr>
            <a:r>
              <a:rPr lang="en-US" sz="9000" u="none" strike="noStrike" dirty="0">
                <a:solidFill>
                  <a:srgbClr val="EC4499"/>
                </a:solidFill>
                <a:latin typeface="Fiona"/>
                <a:ea typeface="Fiona"/>
                <a:cs typeface="Fiona"/>
                <a:sym typeface="Fiona"/>
              </a:rPr>
              <a:t> Lord, lead us to the truth.</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bg>
      <p:bgPr>
        <a:solidFill>
          <a:srgbClr val="142143"/>
        </a:solidFill>
        <a:effectLst/>
      </p:bgPr>
    </p:bg>
    <p:spTree>
      <p:nvGrpSpPr>
        <p:cNvPr id="1" name=""/>
        <p:cNvGrpSpPr/>
        <p:nvPr/>
      </p:nvGrpSpPr>
      <p:grpSpPr>
        <a:xfrm>
          <a:off x="0" y="0"/>
          <a:ext cx="0" cy="0"/>
          <a:chOff x="0" y="0"/>
          <a:chExt cx="0" cy="0"/>
        </a:xfrm>
      </p:grpSpPr>
      <p:sp>
        <p:nvSpPr>
          <p:cNvPr id="2" name="Freeform 2"/>
          <p:cNvSpPr/>
          <p:nvPr/>
        </p:nvSpPr>
        <p:spPr>
          <a:xfrm>
            <a:off x="588317" y="763537"/>
            <a:ext cx="6618009" cy="8775589"/>
          </a:xfrm>
          <a:custGeom>
            <a:avLst/>
            <a:gdLst/>
            <a:ahLst/>
            <a:cxnLst/>
            <a:rect l="l" t="t" r="r" b="b"/>
            <a:pathLst>
              <a:path w="6618009" h="877558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3" name="Freeform 3"/>
          <p:cNvSpPr/>
          <p:nvPr/>
        </p:nvSpPr>
        <p:spPr>
          <a:xfrm>
            <a:off x="11330423" y="6536448"/>
            <a:ext cx="6514917" cy="2958527"/>
          </a:xfrm>
          <a:custGeom>
            <a:avLst/>
            <a:gdLst/>
            <a:ahLst/>
            <a:cxnLst/>
            <a:rect l="l" t="t" r="r" b="b"/>
            <a:pathLst>
              <a:path w="6514917" h="2958527">
                <a:moveTo>
                  <a:pt x="0" y="2958527"/>
                </a:moveTo>
                <a:lnTo>
                  <a:pt x="6191067" y="2958527"/>
                </a:lnTo>
                <a:cubicBezTo>
                  <a:pt x="6369924" y="2958527"/>
                  <a:pt x="6514917" y="2813535"/>
                  <a:pt x="6514917" y="2634677"/>
                </a:cubicBezTo>
                <a:lnTo>
                  <a:pt x="6514917" y="0"/>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4" name="Freeform 4"/>
          <p:cNvSpPr/>
          <p:nvPr/>
        </p:nvSpPr>
        <p:spPr>
          <a:xfrm>
            <a:off x="5847426" y="763537"/>
            <a:ext cx="11988509" cy="5270473"/>
          </a:xfrm>
          <a:custGeom>
            <a:avLst/>
            <a:gdLst/>
            <a:ahLst/>
            <a:cxnLst/>
            <a:rect l="l" t="t" r="r" b="b"/>
            <a:pathLst>
              <a:path w="11988509" h="5270473">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w="47625" cap="flat">
            <a:gradFill>
              <a:gsLst>
                <a:gs pos="0">
                  <a:srgbClr val="6AE70E">
                    <a:alpha val="100000"/>
                  </a:srgbClr>
                </a:gs>
                <a:gs pos="50000">
                  <a:srgbClr val="08FDED">
                    <a:alpha val="100000"/>
                  </a:srgbClr>
                </a:gs>
                <a:gs pos="100000">
                  <a:srgbClr val="0072ED">
                    <a:alpha val="100000"/>
                  </a:srgbClr>
                </a:gs>
              </a:gsLst>
              <a:lin ang="18900000"/>
            </a:gradFill>
            <a:prstDash val="solid"/>
            <a:headEnd type="none" w="sm" len="sm"/>
            <a:tailEnd type="none" w="sm" len="sm"/>
          </a:ln>
        </p:spPr>
        <p:txBody>
          <a:bodyPr/>
          <a:lstStyle/>
          <a:p>
            <a:endParaRPr lang="en-GB"/>
          </a:p>
        </p:txBody>
      </p:sp>
      <p:sp>
        <p:nvSpPr>
          <p:cNvPr id="5" name="Freeform 5"/>
          <p:cNvSpPr/>
          <p:nvPr/>
        </p:nvSpPr>
        <p:spPr>
          <a:xfrm>
            <a:off x="7280360" y="8750577"/>
            <a:ext cx="3860629" cy="1488798"/>
          </a:xfrm>
          <a:custGeom>
            <a:avLst/>
            <a:gdLst/>
            <a:ahLst/>
            <a:cxnLst/>
            <a:rect l="l" t="t" r="r" b="b"/>
            <a:pathLst>
              <a:path w="3860629" h="1488798">
                <a:moveTo>
                  <a:pt x="0" y="0"/>
                </a:moveTo>
                <a:lnTo>
                  <a:pt x="3860630" y="0"/>
                </a:lnTo>
                <a:lnTo>
                  <a:pt x="3860630" y="1488798"/>
                </a:lnTo>
                <a:lnTo>
                  <a:pt x="0" y="1488798"/>
                </a:lnTo>
                <a:lnTo>
                  <a:pt x="0" y="0"/>
                </a:lnTo>
                <a:close/>
              </a:path>
            </a:pathLst>
          </a:custGeom>
          <a:blipFill>
            <a:blip r:embed="rId2"/>
            <a:stretch>
              <a:fillRect t="-73153" b="-86158"/>
            </a:stretch>
          </a:blipFill>
        </p:spPr>
        <p:txBody>
          <a:bodyPr/>
          <a:lstStyle/>
          <a:p>
            <a:endParaRPr lang="en-GB"/>
          </a:p>
        </p:txBody>
      </p:sp>
      <p:sp>
        <p:nvSpPr>
          <p:cNvPr id="6" name="TextBox 6"/>
          <p:cNvSpPr txBox="1"/>
          <p:nvPr/>
        </p:nvSpPr>
        <p:spPr>
          <a:xfrm>
            <a:off x="1028700" y="1461717"/>
            <a:ext cx="16217212" cy="3099435"/>
          </a:xfrm>
          <a:prstGeom prst="rect">
            <a:avLst/>
          </a:prstGeom>
        </p:spPr>
        <p:txBody>
          <a:bodyPr lIns="0" tIns="0" rIns="0" bIns="0" rtlCol="0" anchor="t">
            <a:spAutoFit/>
          </a:bodyPr>
          <a:lstStyle/>
          <a:p>
            <a:pPr marL="0" lvl="0" indent="0" algn="l">
              <a:lnSpc>
                <a:spcPts val="7920"/>
              </a:lnSpc>
              <a:spcBef>
                <a:spcPct val="0"/>
              </a:spcBef>
            </a:pPr>
            <a:r>
              <a:rPr lang="en-US" sz="9000">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Giv</a:t>
            </a:r>
            <a:r>
              <a:rPr lang="en-US" sz="9000" u="none" strike="noStrik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e us generous hearts and willing hands: that through small acts of kindness we may share Christ's light with others.</a:t>
            </a:r>
          </a:p>
        </p:txBody>
      </p:sp>
      <p:sp>
        <p:nvSpPr>
          <p:cNvPr id="7" name="TextBox 7"/>
          <p:cNvSpPr txBox="1"/>
          <p:nvPr/>
        </p:nvSpPr>
        <p:spPr>
          <a:xfrm>
            <a:off x="1028700" y="5267518"/>
            <a:ext cx="10996352" cy="1031308"/>
          </a:xfrm>
          <a:prstGeom prst="rect">
            <a:avLst/>
          </a:prstGeom>
        </p:spPr>
        <p:txBody>
          <a:bodyPr wrap="square" lIns="0" tIns="0" rIns="0" bIns="0" rtlCol="0" anchor="t">
            <a:spAutoFit/>
          </a:bodyPr>
          <a:lstStyle/>
          <a:p>
            <a:pPr marL="0" lvl="0" indent="0" algn="l">
              <a:lnSpc>
                <a:spcPts val="7920"/>
              </a:lnSpc>
              <a:spcBef>
                <a:spcPct val="0"/>
              </a:spcBef>
            </a:pPr>
            <a:r>
              <a:rPr lang="en-US" sz="9000" u="none" strike="noStrike" dirty="0">
                <a:solidFill>
                  <a:srgbClr val="EC4499"/>
                </a:solidFill>
                <a:latin typeface="Fiona"/>
                <a:ea typeface="Fiona"/>
                <a:cs typeface="Fiona"/>
                <a:sym typeface="Fiona"/>
              </a:rPr>
              <a:t> Lord, lead us to the truth.</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bg>
      <p:bgPr>
        <a:solidFill>
          <a:srgbClr val="142143"/>
        </a:solidFill>
        <a:effectLst/>
      </p:bgPr>
    </p:bg>
    <p:spTree>
      <p:nvGrpSpPr>
        <p:cNvPr id="1" name=""/>
        <p:cNvGrpSpPr/>
        <p:nvPr/>
      </p:nvGrpSpPr>
      <p:grpSpPr>
        <a:xfrm>
          <a:off x="0" y="0"/>
          <a:ext cx="0" cy="0"/>
          <a:chOff x="0" y="0"/>
          <a:chExt cx="0" cy="0"/>
        </a:xfrm>
      </p:grpSpPr>
      <p:sp>
        <p:nvSpPr>
          <p:cNvPr id="2" name="Freeform 2"/>
          <p:cNvSpPr/>
          <p:nvPr/>
        </p:nvSpPr>
        <p:spPr>
          <a:xfrm>
            <a:off x="588317" y="763537"/>
            <a:ext cx="6618009" cy="8775589"/>
          </a:xfrm>
          <a:custGeom>
            <a:avLst/>
            <a:gdLst/>
            <a:ahLst/>
            <a:cxnLst/>
            <a:rect l="l" t="t" r="r" b="b"/>
            <a:pathLst>
              <a:path w="6618009" h="877558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3" name="Freeform 3"/>
          <p:cNvSpPr/>
          <p:nvPr/>
        </p:nvSpPr>
        <p:spPr>
          <a:xfrm>
            <a:off x="11330423" y="6536448"/>
            <a:ext cx="6514917" cy="2958527"/>
          </a:xfrm>
          <a:custGeom>
            <a:avLst/>
            <a:gdLst/>
            <a:ahLst/>
            <a:cxnLst/>
            <a:rect l="l" t="t" r="r" b="b"/>
            <a:pathLst>
              <a:path w="6514917" h="2958527">
                <a:moveTo>
                  <a:pt x="0" y="2958527"/>
                </a:moveTo>
                <a:lnTo>
                  <a:pt x="6191067" y="2958527"/>
                </a:lnTo>
                <a:cubicBezTo>
                  <a:pt x="6369924" y="2958527"/>
                  <a:pt x="6514917" y="2813535"/>
                  <a:pt x="6514917" y="2634677"/>
                </a:cubicBezTo>
                <a:lnTo>
                  <a:pt x="6514917" y="0"/>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4" name="Freeform 4"/>
          <p:cNvSpPr/>
          <p:nvPr/>
        </p:nvSpPr>
        <p:spPr>
          <a:xfrm>
            <a:off x="5847426" y="763537"/>
            <a:ext cx="11988509" cy="5270473"/>
          </a:xfrm>
          <a:custGeom>
            <a:avLst/>
            <a:gdLst/>
            <a:ahLst/>
            <a:cxnLst/>
            <a:rect l="l" t="t" r="r" b="b"/>
            <a:pathLst>
              <a:path w="11988509" h="5270473">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w="47625" cap="flat">
            <a:gradFill>
              <a:gsLst>
                <a:gs pos="0">
                  <a:srgbClr val="6AE70E">
                    <a:alpha val="100000"/>
                  </a:srgbClr>
                </a:gs>
                <a:gs pos="50000">
                  <a:srgbClr val="08FDED">
                    <a:alpha val="100000"/>
                  </a:srgbClr>
                </a:gs>
                <a:gs pos="100000">
                  <a:srgbClr val="0072ED">
                    <a:alpha val="100000"/>
                  </a:srgbClr>
                </a:gs>
              </a:gsLst>
              <a:lin ang="18900000"/>
            </a:gradFill>
            <a:prstDash val="solid"/>
            <a:headEnd type="none" w="sm" len="sm"/>
            <a:tailEnd type="none" w="sm" len="sm"/>
          </a:ln>
        </p:spPr>
        <p:txBody>
          <a:bodyPr/>
          <a:lstStyle/>
          <a:p>
            <a:endParaRPr lang="en-GB"/>
          </a:p>
        </p:txBody>
      </p:sp>
      <p:sp>
        <p:nvSpPr>
          <p:cNvPr id="5" name="Freeform 5"/>
          <p:cNvSpPr/>
          <p:nvPr/>
        </p:nvSpPr>
        <p:spPr>
          <a:xfrm>
            <a:off x="7280360" y="8750577"/>
            <a:ext cx="3860629" cy="1488798"/>
          </a:xfrm>
          <a:custGeom>
            <a:avLst/>
            <a:gdLst/>
            <a:ahLst/>
            <a:cxnLst/>
            <a:rect l="l" t="t" r="r" b="b"/>
            <a:pathLst>
              <a:path w="3860629" h="1488798">
                <a:moveTo>
                  <a:pt x="0" y="0"/>
                </a:moveTo>
                <a:lnTo>
                  <a:pt x="3860630" y="0"/>
                </a:lnTo>
                <a:lnTo>
                  <a:pt x="3860630" y="1488798"/>
                </a:lnTo>
                <a:lnTo>
                  <a:pt x="0" y="1488798"/>
                </a:lnTo>
                <a:lnTo>
                  <a:pt x="0" y="0"/>
                </a:lnTo>
                <a:close/>
              </a:path>
            </a:pathLst>
          </a:custGeom>
          <a:blipFill>
            <a:blip r:embed="rId2"/>
            <a:stretch>
              <a:fillRect t="-73153" b="-86158"/>
            </a:stretch>
          </a:blipFill>
        </p:spPr>
        <p:txBody>
          <a:bodyPr/>
          <a:lstStyle/>
          <a:p>
            <a:endParaRPr lang="en-GB"/>
          </a:p>
        </p:txBody>
      </p:sp>
      <p:sp>
        <p:nvSpPr>
          <p:cNvPr id="6" name="TextBox 6"/>
          <p:cNvSpPr txBox="1"/>
          <p:nvPr/>
        </p:nvSpPr>
        <p:spPr>
          <a:xfrm>
            <a:off x="1028700" y="1461717"/>
            <a:ext cx="16217212" cy="3099435"/>
          </a:xfrm>
          <a:prstGeom prst="rect">
            <a:avLst/>
          </a:prstGeom>
        </p:spPr>
        <p:txBody>
          <a:bodyPr lIns="0" tIns="0" rIns="0" bIns="0" rtlCol="0" anchor="t">
            <a:spAutoFit/>
          </a:bodyPr>
          <a:lstStyle/>
          <a:p>
            <a:pPr marL="0" lvl="0" indent="0" algn="l">
              <a:lnSpc>
                <a:spcPts val="7920"/>
              </a:lnSpc>
              <a:spcBef>
                <a:spcPct val="0"/>
              </a:spcBef>
            </a:pPr>
            <a:r>
              <a:rPr lang="en-US" sz="9000">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Str</a:t>
            </a:r>
            <a:r>
              <a:rPr lang="en-US" sz="9000" u="none" strike="noStrik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engthen us when we face challenges or uncertainty: and help us to recognise your light in every story we encounter.</a:t>
            </a:r>
          </a:p>
        </p:txBody>
      </p:sp>
      <p:sp>
        <p:nvSpPr>
          <p:cNvPr id="7" name="TextBox 7"/>
          <p:cNvSpPr txBox="1"/>
          <p:nvPr/>
        </p:nvSpPr>
        <p:spPr>
          <a:xfrm>
            <a:off x="1028699" y="5267518"/>
            <a:ext cx="11436735" cy="1031308"/>
          </a:xfrm>
          <a:prstGeom prst="rect">
            <a:avLst/>
          </a:prstGeom>
        </p:spPr>
        <p:txBody>
          <a:bodyPr wrap="square" lIns="0" tIns="0" rIns="0" bIns="0" rtlCol="0" anchor="t">
            <a:spAutoFit/>
          </a:bodyPr>
          <a:lstStyle/>
          <a:p>
            <a:pPr marL="0" lvl="0" indent="0" algn="l">
              <a:lnSpc>
                <a:spcPts val="7920"/>
              </a:lnSpc>
              <a:spcBef>
                <a:spcPct val="0"/>
              </a:spcBef>
            </a:pPr>
            <a:r>
              <a:rPr lang="en-US" sz="9000" u="none" strike="noStrike" dirty="0">
                <a:solidFill>
                  <a:srgbClr val="EC4499"/>
                </a:solidFill>
                <a:latin typeface="Fiona"/>
                <a:ea typeface="Fiona"/>
                <a:cs typeface="Fiona"/>
                <a:sym typeface="Fiona"/>
              </a:rPr>
              <a:t> Lord, lead us to the truth.</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bg>
      <p:bgPr>
        <a:solidFill>
          <a:srgbClr val="142143"/>
        </a:solidFill>
        <a:effectLst/>
      </p:bgPr>
    </p:bg>
    <p:spTree>
      <p:nvGrpSpPr>
        <p:cNvPr id="1" name=""/>
        <p:cNvGrpSpPr/>
        <p:nvPr/>
      </p:nvGrpSpPr>
      <p:grpSpPr>
        <a:xfrm>
          <a:off x="0" y="0"/>
          <a:ext cx="0" cy="0"/>
          <a:chOff x="0" y="0"/>
          <a:chExt cx="0" cy="0"/>
        </a:xfrm>
      </p:grpSpPr>
      <p:sp>
        <p:nvSpPr>
          <p:cNvPr id="2" name="Freeform 2"/>
          <p:cNvSpPr/>
          <p:nvPr/>
        </p:nvSpPr>
        <p:spPr>
          <a:xfrm>
            <a:off x="588317" y="763537"/>
            <a:ext cx="6618009" cy="8775589"/>
          </a:xfrm>
          <a:custGeom>
            <a:avLst/>
            <a:gdLst/>
            <a:ahLst/>
            <a:cxnLst/>
            <a:rect l="l" t="t" r="r" b="b"/>
            <a:pathLst>
              <a:path w="6618009" h="877558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3" name="Freeform 3"/>
          <p:cNvSpPr/>
          <p:nvPr/>
        </p:nvSpPr>
        <p:spPr>
          <a:xfrm>
            <a:off x="11330423" y="6536448"/>
            <a:ext cx="6514917" cy="2958527"/>
          </a:xfrm>
          <a:custGeom>
            <a:avLst/>
            <a:gdLst/>
            <a:ahLst/>
            <a:cxnLst/>
            <a:rect l="l" t="t" r="r" b="b"/>
            <a:pathLst>
              <a:path w="6514917" h="2958527">
                <a:moveTo>
                  <a:pt x="0" y="2958527"/>
                </a:moveTo>
                <a:lnTo>
                  <a:pt x="6191067" y="2958527"/>
                </a:lnTo>
                <a:cubicBezTo>
                  <a:pt x="6369924" y="2958527"/>
                  <a:pt x="6514917" y="2813535"/>
                  <a:pt x="6514917" y="2634677"/>
                </a:cubicBezTo>
                <a:lnTo>
                  <a:pt x="6514917" y="0"/>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4" name="Freeform 4"/>
          <p:cNvSpPr/>
          <p:nvPr/>
        </p:nvSpPr>
        <p:spPr>
          <a:xfrm>
            <a:off x="5847426" y="763537"/>
            <a:ext cx="11988509" cy="5270473"/>
          </a:xfrm>
          <a:custGeom>
            <a:avLst/>
            <a:gdLst/>
            <a:ahLst/>
            <a:cxnLst/>
            <a:rect l="l" t="t" r="r" b="b"/>
            <a:pathLst>
              <a:path w="11988509" h="5270473">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w="47625" cap="flat">
            <a:gradFill>
              <a:gsLst>
                <a:gs pos="0">
                  <a:srgbClr val="6AE70E">
                    <a:alpha val="100000"/>
                  </a:srgbClr>
                </a:gs>
                <a:gs pos="50000">
                  <a:srgbClr val="08FDED">
                    <a:alpha val="100000"/>
                  </a:srgbClr>
                </a:gs>
                <a:gs pos="100000">
                  <a:srgbClr val="0072ED">
                    <a:alpha val="100000"/>
                  </a:srgbClr>
                </a:gs>
              </a:gsLst>
              <a:lin ang="18900000"/>
            </a:gradFill>
            <a:prstDash val="solid"/>
            <a:headEnd type="none" w="sm" len="sm"/>
            <a:tailEnd type="none" w="sm" len="sm"/>
          </a:ln>
        </p:spPr>
        <p:txBody>
          <a:bodyPr/>
          <a:lstStyle/>
          <a:p>
            <a:endParaRPr lang="en-GB"/>
          </a:p>
        </p:txBody>
      </p:sp>
      <p:sp>
        <p:nvSpPr>
          <p:cNvPr id="5" name="Freeform 5"/>
          <p:cNvSpPr/>
          <p:nvPr/>
        </p:nvSpPr>
        <p:spPr>
          <a:xfrm>
            <a:off x="7280360" y="8750577"/>
            <a:ext cx="3860629" cy="1488798"/>
          </a:xfrm>
          <a:custGeom>
            <a:avLst/>
            <a:gdLst/>
            <a:ahLst/>
            <a:cxnLst/>
            <a:rect l="l" t="t" r="r" b="b"/>
            <a:pathLst>
              <a:path w="3860629" h="1488798">
                <a:moveTo>
                  <a:pt x="0" y="0"/>
                </a:moveTo>
                <a:lnTo>
                  <a:pt x="3860630" y="0"/>
                </a:lnTo>
                <a:lnTo>
                  <a:pt x="3860630" y="1488798"/>
                </a:lnTo>
                <a:lnTo>
                  <a:pt x="0" y="1488798"/>
                </a:lnTo>
                <a:lnTo>
                  <a:pt x="0" y="0"/>
                </a:lnTo>
                <a:close/>
              </a:path>
            </a:pathLst>
          </a:custGeom>
          <a:blipFill>
            <a:blip r:embed="rId2"/>
            <a:stretch>
              <a:fillRect t="-73153" b="-86158"/>
            </a:stretch>
          </a:blipFill>
        </p:spPr>
        <p:txBody>
          <a:bodyPr/>
          <a:lstStyle/>
          <a:p>
            <a:endParaRPr lang="en-GB"/>
          </a:p>
        </p:txBody>
      </p:sp>
      <p:sp>
        <p:nvSpPr>
          <p:cNvPr id="6" name="TextBox 6"/>
          <p:cNvSpPr txBox="1"/>
          <p:nvPr/>
        </p:nvSpPr>
        <p:spPr>
          <a:xfrm>
            <a:off x="1028700" y="1404567"/>
            <a:ext cx="18239012" cy="8090409"/>
          </a:xfrm>
          <a:prstGeom prst="rect">
            <a:avLst/>
          </a:prstGeom>
        </p:spPr>
        <p:txBody>
          <a:bodyPr lIns="0" tIns="0" rIns="0" bIns="0" rtlCol="0" anchor="t">
            <a:spAutoFit/>
          </a:bodyPr>
          <a:lstStyle/>
          <a:p>
            <a:pPr marL="0" lvl="0" indent="0" algn="l">
              <a:lnSpc>
                <a:spcPts val="6346"/>
              </a:lnSpc>
              <a:spcBef>
                <a:spcPct val="0"/>
              </a:spcBef>
            </a:pPr>
            <a:r>
              <a:rPr lang="en-US" sz="7212">
                <a:solidFill>
                  <a:srgbClr val="FDFAFD"/>
                </a:solidFill>
                <a:latin typeface="Fiona"/>
                <a:ea typeface="Fiona"/>
                <a:cs typeface="Fiona"/>
                <a:sym typeface="Fiona"/>
              </a:rPr>
              <a:t>Our Fa</a:t>
            </a:r>
            <a:r>
              <a:rPr lang="en-US" sz="7212" u="none" strike="noStrike">
                <a:solidFill>
                  <a:srgbClr val="FDFAFD"/>
                </a:solidFill>
                <a:latin typeface="Fiona"/>
                <a:ea typeface="Fiona"/>
                <a:cs typeface="Fiona"/>
                <a:sym typeface="Fiona"/>
              </a:rPr>
              <a:t>ther, who art in heaven,</a:t>
            </a:r>
          </a:p>
          <a:p>
            <a:pPr marL="0" lvl="0" indent="0" algn="l">
              <a:lnSpc>
                <a:spcPts val="6346"/>
              </a:lnSpc>
              <a:spcBef>
                <a:spcPct val="0"/>
              </a:spcBef>
            </a:pPr>
            <a:r>
              <a:rPr lang="en-US" sz="7212" u="none" strike="noStrike">
                <a:solidFill>
                  <a:srgbClr val="FDFAFD"/>
                </a:solidFill>
                <a:latin typeface="Fiona"/>
                <a:ea typeface="Fiona"/>
                <a:cs typeface="Fiona"/>
                <a:sym typeface="Fiona"/>
              </a:rPr>
              <a:t>hallowed be thy name.</a:t>
            </a:r>
          </a:p>
          <a:p>
            <a:pPr marL="0" lvl="0" indent="0" algn="l">
              <a:lnSpc>
                <a:spcPts val="6346"/>
              </a:lnSpc>
              <a:spcBef>
                <a:spcPct val="0"/>
              </a:spcBef>
            </a:pPr>
            <a:r>
              <a:rPr lang="en-US" sz="7212" u="none" strike="noStrike">
                <a:solidFill>
                  <a:srgbClr val="FDFAFD"/>
                </a:solidFill>
                <a:latin typeface="Fiona"/>
                <a:ea typeface="Fiona"/>
                <a:cs typeface="Fiona"/>
                <a:sym typeface="Fiona"/>
              </a:rPr>
              <a:t>Thy kingdom come.</a:t>
            </a:r>
          </a:p>
          <a:p>
            <a:pPr marL="0" lvl="0" indent="0" algn="l">
              <a:lnSpc>
                <a:spcPts val="6346"/>
              </a:lnSpc>
              <a:spcBef>
                <a:spcPct val="0"/>
              </a:spcBef>
            </a:pPr>
            <a:r>
              <a:rPr lang="en-US" sz="7212" u="none" strike="noStrike">
                <a:solidFill>
                  <a:srgbClr val="FDFAFD"/>
                </a:solidFill>
                <a:latin typeface="Fiona"/>
                <a:ea typeface="Fiona"/>
                <a:cs typeface="Fiona"/>
                <a:sym typeface="Fiona"/>
              </a:rPr>
              <a:t>Thy will be done on earth, as it is in heaven.</a:t>
            </a:r>
          </a:p>
          <a:p>
            <a:pPr marL="0" lvl="0" indent="0" algn="l">
              <a:lnSpc>
                <a:spcPts val="6346"/>
              </a:lnSpc>
              <a:spcBef>
                <a:spcPct val="0"/>
              </a:spcBef>
            </a:pPr>
            <a:r>
              <a:rPr lang="en-US" sz="7212" u="none" strike="noStrike">
                <a:solidFill>
                  <a:srgbClr val="FDFAFD"/>
                </a:solidFill>
                <a:latin typeface="Fiona"/>
                <a:ea typeface="Fiona"/>
                <a:cs typeface="Fiona"/>
                <a:sym typeface="Fiona"/>
              </a:rPr>
              <a:t>Give us this day our daily bread,</a:t>
            </a:r>
          </a:p>
          <a:p>
            <a:pPr marL="0" lvl="0" indent="0" algn="l">
              <a:lnSpc>
                <a:spcPts val="6346"/>
              </a:lnSpc>
              <a:spcBef>
                <a:spcPct val="0"/>
              </a:spcBef>
            </a:pPr>
            <a:r>
              <a:rPr lang="en-US" sz="7212" u="none" strike="noStrike">
                <a:solidFill>
                  <a:srgbClr val="FDFAFD"/>
                </a:solidFill>
                <a:latin typeface="Fiona"/>
                <a:ea typeface="Fiona"/>
                <a:cs typeface="Fiona"/>
                <a:sym typeface="Fiona"/>
              </a:rPr>
              <a:t>and forgive us our trespasses,</a:t>
            </a:r>
          </a:p>
          <a:p>
            <a:pPr marL="0" lvl="0" indent="0" algn="l">
              <a:lnSpc>
                <a:spcPts val="6346"/>
              </a:lnSpc>
              <a:spcBef>
                <a:spcPct val="0"/>
              </a:spcBef>
            </a:pPr>
            <a:r>
              <a:rPr lang="en-US" sz="7212" u="none" strike="noStrike">
                <a:solidFill>
                  <a:srgbClr val="FDFAFD"/>
                </a:solidFill>
                <a:latin typeface="Fiona"/>
                <a:ea typeface="Fiona"/>
                <a:cs typeface="Fiona"/>
                <a:sym typeface="Fiona"/>
              </a:rPr>
              <a:t>as we forgive those who trespass against us,</a:t>
            </a:r>
          </a:p>
          <a:p>
            <a:pPr marL="0" lvl="0" indent="0" algn="l">
              <a:lnSpc>
                <a:spcPts val="6346"/>
              </a:lnSpc>
              <a:spcBef>
                <a:spcPct val="0"/>
              </a:spcBef>
            </a:pPr>
            <a:r>
              <a:rPr lang="en-US" sz="7212" u="none" strike="noStrike">
                <a:solidFill>
                  <a:srgbClr val="FDFAFD"/>
                </a:solidFill>
                <a:latin typeface="Fiona"/>
                <a:ea typeface="Fiona"/>
                <a:cs typeface="Fiona"/>
                <a:sym typeface="Fiona"/>
              </a:rPr>
              <a:t>and lead us not into temptation,</a:t>
            </a:r>
          </a:p>
          <a:p>
            <a:pPr marL="0" lvl="0" indent="0" algn="l">
              <a:lnSpc>
                <a:spcPts val="6346"/>
              </a:lnSpc>
              <a:spcBef>
                <a:spcPct val="0"/>
              </a:spcBef>
            </a:pPr>
            <a:r>
              <a:rPr lang="en-US" sz="7212" u="none" strike="noStrike">
                <a:solidFill>
                  <a:srgbClr val="FDFAFD"/>
                </a:solidFill>
                <a:latin typeface="Fiona"/>
                <a:ea typeface="Fiona"/>
                <a:cs typeface="Fiona"/>
                <a:sym typeface="Fiona"/>
              </a:rPr>
              <a:t>but deliver us from evil.</a:t>
            </a:r>
          </a:p>
          <a:p>
            <a:pPr marL="0" lvl="0" indent="0" algn="l">
              <a:lnSpc>
                <a:spcPts val="6346"/>
              </a:lnSpc>
              <a:spcBef>
                <a:spcPct val="0"/>
              </a:spcBef>
            </a:pPr>
            <a:endParaRPr lang="en-US" sz="7212" u="none" strike="noStrike">
              <a:solidFill>
                <a:srgbClr val="FDFAFD"/>
              </a:solidFill>
              <a:latin typeface="Fiona"/>
              <a:ea typeface="Fiona"/>
              <a:cs typeface="Fiona"/>
              <a:sym typeface="Fiona"/>
            </a:endParaRP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bg>
      <p:bgPr>
        <a:solidFill>
          <a:srgbClr val="142143"/>
        </a:solidFill>
        <a:effectLst/>
      </p:bgPr>
    </p:bg>
    <p:spTree>
      <p:nvGrpSpPr>
        <p:cNvPr id="1" name=""/>
        <p:cNvGrpSpPr/>
        <p:nvPr/>
      </p:nvGrpSpPr>
      <p:grpSpPr>
        <a:xfrm>
          <a:off x="0" y="0"/>
          <a:ext cx="0" cy="0"/>
          <a:chOff x="0" y="0"/>
          <a:chExt cx="0" cy="0"/>
        </a:xfrm>
      </p:grpSpPr>
      <p:sp>
        <p:nvSpPr>
          <p:cNvPr id="2" name="Freeform 2"/>
          <p:cNvSpPr/>
          <p:nvPr/>
        </p:nvSpPr>
        <p:spPr>
          <a:xfrm>
            <a:off x="588317" y="763537"/>
            <a:ext cx="6618009" cy="8775589"/>
          </a:xfrm>
          <a:custGeom>
            <a:avLst/>
            <a:gdLst/>
            <a:ahLst/>
            <a:cxnLst/>
            <a:rect l="l" t="t" r="r" b="b"/>
            <a:pathLst>
              <a:path w="6618009" h="877558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3" name="Freeform 3"/>
          <p:cNvSpPr/>
          <p:nvPr/>
        </p:nvSpPr>
        <p:spPr>
          <a:xfrm>
            <a:off x="11330423" y="6536448"/>
            <a:ext cx="6514917" cy="2958527"/>
          </a:xfrm>
          <a:custGeom>
            <a:avLst/>
            <a:gdLst/>
            <a:ahLst/>
            <a:cxnLst/>
            <a:rect l="l" t="t" r="r" b="b"/>
            <a:pathLst>
              <a:path w="6514917" h="2958527">
                <a:moveTo>
                  <a:pt x="0" y="2958527"/>
                </a:moveTo>
                <a:lnTo>
                  <a:pt x="6191067" y="2958527"/>
                </a:lnTo>
                <a:cubicBezTo>
                  <a:pt x="6369924" y="2958527"/>
                  <a:pt x="6514917" y="2813535"/>
                  <a:pt x="6514917" y="2634677"/>
                </a:cubicBezTo>
                <a:lnTo>
                  <a:pt x="6514917" y="0"/>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4" name="Freeform 4"/>
          <p:cNvSpPr/>
          <p:nvPr/>
        </p:nvSpPr>
        <p:spPr>
          <a:xfrm>
            <a:off x="5847426" y="763537"/>
            <a:ext cx="11988509" cy="5270473"/>
          </a:xfrm>
          <a:custGeom>
            <a:avLst/>
            <a:gdLst/>
            <a:ahLst/>
            <a:cxnLst/>
            <a:rect l="l" t="t" r="r" b="b"/>
            <a:pathLst>
              <a:path w="11988509" h="5270473">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w="47625" cap="flat">
            <a:gradFill>
              <a:gsLst>
                <a:gs pos="0">
                  <a:srgbClr val="6AE70E">
                    <a:alpha val="100000"/>
                  </a:srgbClr>
                </a:gs>
                <a:gs pos="50000">
                  <a:srgbClr val="08FDED">
                    <a:alpha val="100000"/>
                  </a:srgbClr>
                </a:gs>
                <a:gs pos="100000">
                  <a:srgbClr val="0072ED">
                    <a:alpha val="100000"/>
                  </a:srgbClr>
                </a:gs>
              </a:gsLst>
              <a:lin ang="18900000"/>
            </a:gradFill>
            <a:prstDash val="solid"/>
            <a:headEnd type="none" w="sm" len="sm"/>
            <a:tailEnd type="none" w="sm" len="sm"/>
          </a:ln>
        </p:spPr>
        <p:txBody>
          <a:bodyPr/>
          <a:lstStyle/>
          <a:p>
            <a:endParaRPr lang="en-GB"/>
          </a:p>
        </p:txBody>
      </p:sp>
      <p:sp>
        <p:nvSpPr>
          <p:cNvPr id="5" name="Freeform 5"/>
          <p:cNvSpPr/>
          <p:nvPr/>
        </p:nvSpPr>
        <p:spPr>
          <a:xfrm>
            <a:off x="7280360" y="8750577"/>
            <a:ext cx="3860629" cy="1488798"/>
          </a:xfrm>
          <a:custGeom>
            <a:avLst/>
            <a:gdLst/>
            <a:ahLst/>
            <a:cxnLst/>
            <a:rect l="l" t="t" r="r" b="b"/>
            <a:pathLst>
              <a:path w="3860629" h="1488798">
                <a:moveTo>
                  <a:pt x="0" y="0"/>
                </a:moveTo>
                <a:lnTo>
                  <a:pt x="3860630" y="0"/>
                </a:lnTo>
                <a:lnTo>
                  <a:pt x="3860630" y="1488798"/>
                </a:lnTo>
                <a:lnTo>
                  <a:pt x="0" y="1488798"/>
                </a:lnTo>
                <a:lnTo>
                  <a:pt x="0" y="0"/>
                </a:lnTo>
                <a:close/>
              </a:path>
            </a:pathLst>
          </a:custGeom>
          <a:blipFill>
            <a:blip r:embed="rId2"/>
            <a:stretch>
              <a:fillRect t="-73153" b="-86158"/>
            </a:stretch>
          </a:blipFill>
        </p:spPr>
        <p:txBody>
          <a:bodyPr/>
          <a:lstStyle/>
          <a:p>
            <a:endParaRPr lang="en-GB"/>
          </a:p>
        </p:txBody>
      </p:sp>
      <p:sp>
        <p:nvSpPr>
          <p:cNvPr id="6" name="TextBox 6"/>
          <p:cNvSpPr txBox="1"/>
          <p:nvPr/>
        </p:nvSpPr>
        <p:spPr>
          <a:xfrm>
            <a:off x="1028700" y="992137"/>
            <a:ext cx="16255744" cy="9657517"/>
          </a:xfrm>
          <a:prstGeom prst="rect">
            <a:avLst/>
          </a:prstGeom>
        </p:spPr>
        <p:txBody>
          <a:bodyPr lIns="0" tIns="0" rIns="0" bIns="0" rtlCol="0" anchor="t">
            <a:spAutoFit/>
          </a:bodyPr>
          <a:lstStyle/>
          <a:p>
            <a:pPr algn="l">
              <a:lnSpc>
                <a:spcPts val="6894"/>
              </a:lnSpc>
            </a:pPr>
            <a:r>
              <a:rPr lang="en-US" sz="7834">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True Light of the world, Lord Jesus Christ,</a:t>
            </a:r>
          </a:p>
          <a:p>
            <a:pPr algn="l">
              <a:lnSpc>
                <a:spcPts val="6894"/>
              </a:lnSpc>
            </a:pPr>
            <a:r>
              <a:rPr lang="en-US" sz="7834">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as you enlighten all men for their salvation,</a:t>
            </a:r>
          </a:p>
          <a:p>
            <a:pPr algn="l">
              <a:lnSpc>
                <a:spcPts val="6894"/>
              </a:lnSpc>
            </a:pPr>
            <a:r>
              <a:rPr lang="en-US" sz="7834">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give us grace, we pray,</a:t>
            </a:r>
          </a:p>
          <a:p>
            <a:pPr algn="l">
              <a:lnSpc>
                <a:spcPts val="6894"/>
              </a:lnSpc>
            </a:pPr>
            <a:r>
              <a:rPr lang="en-US" sz="7834">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to herald your coming</a:t>
            </a:r>
          </a:p>
          <a:p>
            <a:pPr algn="l">
              <a:lnSpc>
                <a:spcPts val="6894"/>
              </a:lnSpc>
            </a:pPr>
            <a:r>
              <a:rPr lang="en-US" sz="7834">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by preparing the ways of justice and of peace.</a:t>
            </a:r>
          </a:p>
          <a:p>
            <a:pPr algn="l">
              <a:lnSpc>
                <a:spcPts val="6894"/>
              </a:lnSpc>
            </a:pPr>
            <a:r>
              <a:rPr lang="en-US" sz="7834">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Who live and reign with God the Father</a:t>
            </a:r>
          </a:p>
          <a:p>
            <a:pPr algn="l">
              <a:lnSpc>
                <a:spcPts val="6894"/>
              </a:lnSpc>
            </a:pPr>
            <a:r>
              <a:rPr lang="en-US" sz="7834">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in the unity of the Holy Spirit,</a:t>
            </a:r>
          </a:p>
          <a:p>
            <a:pPr algn="l">
              <a:lnSpc>
                <a:spcPts val="6894"/>
              </a:lnSpc>
            </a:pPr>
            <a:r>
              <a:rPr lang="en-US" sz="7834">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God, for ever and ever.</a:t>
            </a:r>
          </a:p>
          <a:p>
            <a:pPr algn="l">
              <a:lnSpc>
                <a:spcPts val="6894"/>
              </a:lnSpc>
            </a:pPr>
            <a:endParaRPr lang="en-US" sz="7834">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endParaRPr>
          </a:p>
          <a:p>
            <a:pPr algn="l">
              <a:lnSpc>
                <a:spcPts val="6894"/>
              </a:lnSpc>
            </a:pPr>
            <a:endParaRPr lang="en-US" sz="7834">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endParaRPr>
          </a:p>
          <a:p>
            <a:pPr marL="0" lvl="0" indent="0" algn="l">
              <a:lnSpc>
                <a:spcPts val="6894"/>
              </a:lnSpc>
              <a:spcBef>
                <a:spcPct val="0"/>
              </a:spcBef>
            </a:pPr>
            <a:endParaRPr lang="en-US" sz="7834">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endParaRPr>
          </a:p>
        </p:txBody>
      </p:sp>
      <p:sp>
        <p:nvSpPr>
          <p:cNvPr id="7" name="TextBox 7"/>
          <p:cNvSpPr txBox="1"/>
          <p:nvPr/>
        </p:nvSpPr>
        <p:spPr>
          <a:xfrm>
            <a:off x="1226090" y="8090612"/>
            <a:ext cx="1938511" cy="1104428"/>
          </a:xfrm>
          <a:prstGeom prst="rect">
            <a:avLst/>
          </a:prstGeom>
        </p:spPr>
        <p:txBody>
          <a:bodyPr lIns="0" tIns="0" rIns="0" bIns="0" rtlCol="0" anchor="t">
            <a:spAutoFit/>
          </a:bodyPr>
          <a:lstStyle/>
          <a:p>
            <a:pPr marL="0" lvl="0" indent="0" algn="l">
              <a:lnSpc>
                <a:spcPts val="7919"/>
              </a:lnSpc>
              <a:spcBef>
                <a:spcPct val="0"/>
              </a:spcBef>
            </a:pPr>
            <a:r>
              <a:rPr lang="en-US" sz="8999" u="none" strike="noStrike">
                <a:solidFill>
                  <a:srgbClr val="EC4499"/>
                </a:solidFill>
                <a:latin typeface="Fiona"/>
                <a:ea typeface="Fiona"/>
                <a:cs typeface="Fiona"/>
                <a:sym typeface="Fiona"/>
              </a:rPr>
              <a:t>Amen</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bg>
      <p:bgPr>
        <a:solidFill>
          <a:srgbClr val="142143"/>
        </a:solidFill>
        <a:effectLst/>
      </p:bgPr>
    </p:bg>
    <p:spTree>
      <p:nvGrpSpPr>
        <p:cNvPr id="1" name=""/>
        <p:cNvGrpSpPr/>
        <p:nvPr/>
      </p:nvGrpSpPr>
      <p:grpSpPr>
        <a:xfrm>
          <a:off x="0" y="0"/>
          <a:ext cx="0" cy="0"/>
          <a:chOff x="0" y="0"/>
          <a:chExt cx="0" cy="0"/>
        </a:xfrm>
      </p:grpSpPr>
      <p:sp>
        <p:nvSpPr>
          <p:cNvPr id="2" name="Freeform 2"/>
          <p:cNvSpPr/>
          <p:nvPr/>
        </p:nvSpPr>
        <p:spPr>
          <a:xfrm>
            <a:off x="588317" y="763537"/>
            <a:ext cx="6618009" cy="8775589"/>
          </a:xfrm>
          <a:custGeom>
            <a:avLst/>
            <a:gdLst/>
            <a:ahLst/>
            <a:cxnLst/>
            <a:rect l="l" t="t" r="r" b="b"/>
            <a:pathLst>
              <a:path w="6618009" h="877558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3" name="Freeform 3"/>
          <p:cNvSpPr/>
          <p:nvPr/>
        </p:nvSpPr>
        <p:spPr>
          <a:xfrm>
            <a:off x="11330423" y="6536448"/>
            <a:ext cx="6514917" cy="2958527"/>
          </a:xfrm>
          <a:custGeom>
            <a:avLst/>
            <a:gdLst/>
            <a:ahLst/>
            <a:cxnLst/>
            <a:rect l="l" t="t" r="r" b="b"/>
            <a:pathLst>
              <a:path w="6514917" h="2958527">
                <a:moveTo>
                  <a:pt x="0" y="2958527"/>
                </a:moveTo>
                <a:lnTo>
                  <a:pt x="6191067" y="2958527"/>
                </a:lnTo>
                <a:cubicBezTo>
                  <a:pt x="6369924" y="2958527"/>
                  <a:pt x="6514917" y="2813535"/>
                  <a:pt x="6514917" y="2634677"/>
                </a:cubicBezTo>
                <a:lnTo>
                  <a:pt x="6514917" y="0"/>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4" name="Freeform 4"/>
          <p:cNvSpPr/>
          <p:nvPr/>
        </p:nvSpPr>
        <p:spPr>
          <a:xfrm>
            <a:off x="5847426" y="763537"/>
            <a:ext cx="11988509" cy="5270473"/>
          </a:xfrm>
          <a:custGeom>
            <a:avLst/>
            <a:gdLst/>
            <a:ahLst/>
            <a:cxnLst/>
            <a:rect l="l" t="t" r="r" b="b"/>
            <a:pathLst>
              <a:path w="11988509" h="5270473">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w="47625" cap="flat">
            <a:gradFill>
              <a:gsLst>
                <a:gs pos="0">
                  <a:srgbClr val="6AE70E">
                    <a:alpha val="100000"/>
                  </a:srgbClr>
                </a:gs>
                <a:gs pos="50000">
                  <a:srgbClr val="08FDED">
                    <a:alpha val="100000"/>
                  </a:srgbClr>
                </a:gs>
                <a:gs pos="100000">
                  <a:srgbClr val="0072ED">
                    <a:alpha val="100000"/>
                  </a:srgbClr>
                </a:gs>
              </a:gsLst>
              <a:lin ang="18900000"/>
            </a:gradFill>
            <a:prstDash val="solid"/>
            <a:headEnd type="none" w="sm" len="sm"/>
            <a:tailEnd type="none" w="sm" len="sm"/>
          </a:ln>
        </p:spPr>
        <p:txBody>
          <a:bodyPr/>
          <a:lstStyle/>
          <a:p>
            <a:endParaRPr lang="en-GB"/>
          </a:p>
        </p:txBody>
      </p:sp>
      <p:sp>
        <p:nvSpPr>
          <p:cNvPr id="5" name="Freeform 5"/>
          <p:cNvSpPr/>
          <p:nvPr/>
        </p:nvSpPr>
        <p:spPr>
          <a:xfrm>
            <a:off x="7280360" y="8750577"/>
            <a:ext cx="3860629" cy="1488798"/>
          </a:xfrm>
          <a:custGeom>
            <a:avLst/>
            <a:gdLst/>
            <a:ahLst/>
            <a:cxnLst/>
            <a:rect l="l" t="t" r="r" b="b"/>
            <a:pathLst>
              <a:path w="3860629" h="1488798">
                <a:moveTo>
                  <a:pt x="0" y="0"/>
                </a:moveTo>
                <a:lnTo>
                  <a:pt x="3860630" y="0"/>
                </a:lnTo>
                <a:lnTo>
                  <a:pt x="3860630" y="1488798"/>
                </a:lnTo>
                <a:lnTo>
                  <a:pt x="0" y="1488798"/>
                </a:lnTo>
                <a:lnTo>
                  <a:pt x="0" y="0"/>
                </a:lnTo>
                <a:close/>
              </a:path>
            </a:pathLst>
          </a:custGeom>
          <a:blipFill>
            <a:blip r:embed="rId2"/>
            <a:stretch>
              <a:fillRect t="-73153" b="-86158"/>
            </a:stretch>
          </a:blipFill>
        </p:spPr>
        <p:txBody>
          <a:bodyPr/>
          <a:lstStyle/>
          <a:p>
            <a:endParaRPr lang="en-GB"/>
          </a:p>
        </p:txBody>
      </p:sp>
      <p:sp>
        <p:nvSpPr>
          <p:cNvPr id="6" name="TextBox 6"/>
          <p:cNvSpPr txBox="1"/>
          <p:nvPr/>
        </p:nvSpPr>
        <p:spPr>
          <a:xfrm>
            <a:off x="1019741" y="2444319"/>
            <a:ext cx="16381868" cy="2699181"/>
          </a:xfrm>
          <a:prstGeom prst="rect">
            <a:avLst/>
          </a:prstGeom>
        </p:spPr>
        <p:txBody>
          <a:bodyPr lIns="0" tIns="0" rIns="0" bIns="0" rtlCol="0" anchor="t">
            <a:spAutoFit/>
          </a:bodyPr>
          <a:lstStyle/>
          <a:p>
            <a:pPr marL="0" lvl="0" indent="0" algn="l">
              <a:lnSpc>
                <a:spcPts val="6894"/>
              </a:lnSpc>
              <a:spcBef>
                <a:spcPct val="0"/>
              </a:spcBef>
            </a:pPr>
            <a:r>
              <a:rPr lang="en-US" sz="7834">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The Lord bless us, and keep us from all evil, and bring us to everlasting life.</a:t>
            </a:r>
          </a:p>
          <a:p>
            <a:pPr marL="0" lvl="0" indent="0" algn="l">
              <a:lnSpc>
                <a:spcPts val="6894"/>
              </a:lnSpc>
              <a:spcBef>
                <a:spcPct val="0"/>
              </a:spcBef>
            </a:pPr>
            <a:endParaRPr lang="en-US" sz="7834">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endParaRPr>
          </a:p>
        </p:txBody>
      </p:sp>
      <p:sp>
        <p:nvSpPr>
          <p:cNvPr id="7" name="TextBox 7"/>
          <p:cNvSpPr txBox="1"/>
          <p:nvPr/>
        </p:nvSpPr>
        <p:spPr>
          <a:xfrm>
            <a:off x="1028700" y="4421907"/>
            <a:ext cx="1938511" cy="1104428"/>
          </a:xfrm>
          <a:prstGeom prst="rect">
            <a:avLst/>
          </a:prstGeom>
        </p:spPr>
        <p:txBody>
          <a:bodyPr lIns="0" tIns="0" rIns="0" bIns="0" rtlCol="0" anchor="t">
            <a:spAutoFit/>
          </a:bodyPr>
          <a:lstStyle/>
          <a:p>
            <a:pPr marL="0" lvl="0" indent="0" algn="l">
              <a:lnSpc>
                <a:spcPts val="7919"/>
              </a:lnSpc>
              <a:spcBef>
                <a:spcPct val="0"/>
              </a:spcBef>
            </a:pPr>
            <a:r>
              <a:rPr lang="en-US" sz="8999" u="none" strike="noStrike">
                <a:solidFill>
                  <a:srgbClr val="EC4499"/>
                </a:solidFill>
                <a:latin typeface="Fiona"/>
                <a:ea typeface="Fiona"/>
                <a:cs typeface="Fiona"/>
                <a:sym typeface="Fiona"/>
              </a:rPr>
              <a:t>Amen</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bg>
      <p:bgPr>
        <a:solidFill>
          <a:srgbClr val="142143"/>
        </a:solidFill>
        <a:effectLst/>
      </p:bgPr>
    </p:bg>
    <p:spTree>
      <p:nvGrpSpPr>
        <p:cNvPr id="1" name=""/>
        <p:cNvGrpSpPr/>
        <p:nvPr/>
      </p:nvGrpSpPr>
      <p:grpSpPr>
        <a:xfrm>
          <a:off x="0" y="0"/>
          <a:ext cx="0" cy="0"/>
          <a:chOff x="0" y="0"/>
          <a:chExt cx="0" cy="0"/>
        </a:xfrm>
      </p:grpSpPr>
      <p:sp>
        <p:nvSpPr>
          <p:cNvPr id="2" name="Freeform 2"/>
          <p:cNvSpPr/>
          <p:nvPr/>
        </p:nvSpPr>
        <p:spPr>
          <a:xfrm>
            <a:off x="588317" y="763537"/>
            <a:ext cx="6618009" cy="8775589"/>
          </a:xfrm>
          <a:custGeom>
            <a:avLst/>
            <a:gdLst/>
            <a:ahLst/>
            <a:cxnLst/>
            <a:rect l="l" t="t" r="r" b="b"/>
            <a:pathLst>
              <a:path w="6618009" h="877558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3" name="Freeform 3"/>
          <p:cNvSpPr/>
          <p:nvPr/>
        </p:nvSpPr>
        <p:spPr>
          <a:xfrm>
            <a:off x="11330423" y="6536448"/>
            <a:ext cx="6514917" cy="2958527"/>
          </a:xfrm>
          <a:custGeom>
            <a:avLst/>
            <a:gdLst/>
            <a:ahLst/>
            <a:cxnLst/>
            <a:rect l="l" t="t" r="r" b="b"/>
            <a:pathLst>
              <a:path w="6514917" h="2958527">
                <a:moveTo>
                  <a:pt x="0" y="2958527"/>
                </a:moveTo>
                <a:lnTo>
                  <a:pt x="6191067" y="2958527"/>
                </a:lnTo>
                <a:cubicBezTo>
                  <a:pt x="6369924" y="2958527"/>
                  <a:pt x="6514917" y="2813535"/>
                  <a:pt x="6514917" y="2634677"/>
                </a:cubicBezTo>
                <a:lnTo>
                  <a:pt x="6514917" y="0"/>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4" name="Freeform 4"/>
          <p:cNvSpPr/>
          <p:nvPr/>
        </p:nvSpPr>
        <p:spPr>
          <a:xfrm>
            <a:off x="5847426" y="763537"/>
            <a:ext cx="11988509" cy="5270473"/>
          </a:xfrm>
          <a:custGeom>
            <a:avLst/>
            <a:gdLst/>
            <a:ahLst/>
            <a:cxnLst/>
            <a:rect l="l" t="t" r="r" b="b"/>
            <a:pathLst>
              <a:path w="11988509" h="5270473">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w="47625" cap="flat">
            <a:gradFill>
              <a:gsLst>
                <a:gs pos="0">
                  <a:srgbClr val="6AE70E">
                    <a:alpha val="100000"/>
                  </a:srgbClr>
                </a:gs>
                <a:gs pos="50000">
                  <a:srgbClr val="08FDED">
                    <a:alpha val="100000"/>
                  </a:srgbClr>
                </a:gs>
                <a:gs pos="100000">
                  <a:srgbClr val="0072ED">
                    <a:alpha val="100000"/>
                  </a:srgbClr>
                </a:gs>
              </a:gsLst>
              <a:lin ang="18900000"/>
            </a:gradFill>
            <a:prstDash val="solid"/>
            <a:headEnd type="none" w="sm" len="sm"/>
            <a:tailEnd type="none" w="sm" len="sm"/>
          </a:ln>
        </p:spPr>
        <p:txBody>
          <a:bodyPr/>
          <a:lstStyle/>
          <a:p>
            <a:endParaRPr lang="en-GB"/>
          </a:p>
        </p:txBody>
      </p:sp>
      <p:sp>
        <p:nvSpPr>
          <p:cNvPr id="5" name="Freeform 5"/>
          <p:cNvSpPr/>
          <p:nvPr/>
        </p:nvSpPr>
        <p:spPr>
          <a:xfrm>
            <a:off x="7280360" y="8750577"/>
            <a:ext cx="3860629" cy="1488798"/>
          </a:xfrm>
          <a:custGeom>
            <a:avLst/>
            <a:gdLst/>
            <a:ahLst/>
            <a:cxnLst/>
            <a:rect l="l" t="t" r="r" b="b"/>
            <a:pathLst>
              <a:path w="3860629" h="1488798">
                <a:moveTo>
                  <a:pt x="0" y="0"/>
                </a:moveTo>
                <a:lnTo>
                  <a:pt x="3860630" y="0"/>
                </a:lnTo>
                <a:lnTo>
                  <a:pt x="3860630" y="1488798"/>
                </a:lnTo>
                <a:lnTo>
                  <a:pt x="0" y="1488798"/>
                </a:lnTo>
                <a:lnTo>
                  <a:pt x="0" y="0"/>
                </a:lnTo>
                <a:close/>
              </a:path>
            </a:pathLst>
          </a:custGeom>
          <a:blipFill>
            <a:blip r:embed="rId2"/>
            <a:stretch>
              <a:fillRect t="-73153" b="-86158"/>
            </a:stretch>
          </a:blipFill>
        </p:spPr>
        <p:txBody>
          <a:bodyPr/>
          <a:lstStyle/>
          <a:p>
            <a:endParaRPr lang="en-GB"/>
          </a:p>
        </p:txBody>
      </p:sp>
      <p:sp>
        <p:nvSpPr>
          <p:cNvPr id="6" name="Freeform 6"/>
          <p:cNvSpPr/>
          <p:nvPr/>
        </p:nvSpPr>
        <p:spPr>
          <a:xfrm>
            <a:off x="1028700" y="2433695"/>
            <a:ext cx="6576348" cy="5918713"/>
          </a:xfrm>
          <a:custGeom>
            <a:avLst/>
            <a:gdLst/>
            <a:ahLst/>
            <a:cxnLst/>
            <a:rect l="l" t="t" r="r" b="b"/>
            <a:pathLst>
              <a:path w="6576348" h="5918713">
                <a:moveTo>
                  <a:pt x="0" y="0"/>
                </a:moveTo>
                <a:lnTo>
                  <a:pt x="6576348" y="0"/>
                </a:lnTo>
                <a:lnTo>
                  <a:pt x="6576348" y="5918713"/>
                </a:lnTo>
                <a:lnTo>
                  <a:pt x="0" y="5918713"/>
                </a:lnTo>
                <a:lnTo>
                  <a:pt x="0" y="0"/>
                </a:lnTo>
                <a:close/>
              </a:path>
            </a:pathLst>
          </a:custGeom>
          <a:blipFill>
            <a:blip r:embed="rId3"/>
            <a:stretch>
              <a:fillRect/>
            </a:stretch>
          </a:blipFill>
        </p:spPr>
        <p:txBody>
          <a:bodyPr/>
          <a:lstStyle/>
          <a:p>
            <a:endParaRPr lang="en-GB"/>
          </a:p>
        </p:txBody>
      </p:sp>
      <p:sp>
        <p:nvSpPr>
          <p:cNvPr id="7" name="TextBox 7"/>
          <p:cNvSpPr txBox="1"/>
          <p:nvPr/>
        </p:nvSpPr>
        <p:spPr>
          <a:xfrm>
            <a:off x="8047820" y="2350578"/>
            <a:ext cx="9211480" cy="4599586"/>
          </a:xfrm>
          <a:prstGeom prst="rect">
            <a:avLst/>
          </a:prstGeom>
        </p:spPr>
        <p:txBody>
          <a:bodyPr lIns="0" tIns="0" rIns="0" bIns="0" rtlCol="0" anchor="t">
            <a:spAutoFit/>
          </a:bodyPr>
          <a:lstStyle/>
          <a:p>
            <a:pPr marL="0" lvl="0" indent="0" algn="l">
              <a:lnSpc>
                <a:spcPts val="5976"/>
              </a:lnSpc>
              <a:spcBef>
                <a:spcPct val="0"/>
              </a:spcBef>
            </a:pPr>
            <a:r>
              <a:rPr lang="en-US" sz="6791">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Today, think about one challenge people in your local community face. Find out more about the issue and consider one practical way you could help. How can you turn your concern for others into action?</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1849</Words>
  <Application>Microsoft Office PowerPoint</Application>
  <PresentationFormat>Custom</PresentationFormat>
  <Paragraphs>206</Paragraphs>
  <Slides>66</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66</vt:i4>
      </vt:variant>
    </vt:vector>
  </HeadingPairs>
  <TitlesOfParts>
    <vt:vector size="70" baseType="lpstr">
      <vt:lpstr>Calibri</vt:lpstr>
      <vt:lpstr>Arial</vt:lpstr>
      <vt:lpstr>Fiona</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MPOTC Tuesday WK2</dc:title>
  <cp:lastModifiedBy>Amy Fitzgerald</cp:lastModifiedBy>
  <cp:revision>2</cp:revision>
  <dcterms:created xsi:type="dcterms:W3CDTF">2006-08-16T00:00:00Z</dcterms:created>
  <dcterms:modified xsi:type="dcterms:W3CDTF">2026-10-21T15:45:27Z</dcterms:modified>
  <dc:identifier>DAHYkB62XVQ</dc:identifier>
</cp:coreProperties>
</file>