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Lst>
  <p:sldSz cx="18288000" cy="10287000"/>
  <p:notesSz cx="6858000" cy="9144000"/>
  <p:embeddedFontLst>
    <p:embeddedFont>
      <p:font typeface="Fiona" panose="020B0604020202020204" charset="0"/>
      <p:regular r:id="rId6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1263457" y="1151144"/>
            <a:ext cx="1692948" cy="2313322"/>
          </a:xfrm>
          <a:custGeom>
            <a:avLst/>
            <a:gdLst/>
            <a:ahLst/>
            <a:cxnLst/>
            <a:rect l="l" t="t" r="r" b="b"/>
            <a:pathLst>
              <a:path w="1692948" h="2313322">
                <a:moveTo>
                  <a:pt x="0" y="0"/>
                </a:moveTo>
                <a:lnTo>
                  <a:pt x="1692949" y="0"/>
                </a:lnTo>
                <a:lnTo>
                  <a:pt x="1692949" y="2313322"/>
                </a:lnTo>
                <a:lnTo>
                  <a:pt x="0" y="2313322"/>
                </a:lnTo>
                <a:lnTo>
                  <a:pt x="0" y="0"/>
                </a:lnTo>
                <a:close/>
              </a:path>
            </a:pathLst>
          </a:custGeom>
          <a:blipFill>
            <a:blip r:embed="rId2"/>
            <a:stretch>
              <a:fillRect/>
            </a:stretch>
          </a:blipFill>
        </p:spPr>
        <p:txBody>
          <a:bodyPr/>
          <a:lstStyle/>
          <a:p>
            <a:endParaRPr lang="en-GB"/>
          </a:p>
        </p:txBody>
      </p:sp>
      <p:sp>
        <p:nvSpPr>
          <p:cNvPr id="3" name="Freeform 3"/>
          <p:cNvSpPr/>
          <p:nvPr/>
        </p:nvSpPr>
        <p:spPr>
          <a:xfrm>
            <a:off x="4976978" y="1030699"/>
            <a:ext cx="1506985" cy="2554212"/>
          </a:xfrm>
          <a:custGeom>
            <a:avLst/>
            <a:gdLst/>
            <a:ahLst/>
            <a:cxnLst/>
            <a:rect l="l" t="t" r="r" b="b"/>
            <a:pathLst>
              <a:path w="1506985" h="2554212">
                <a:moveTo>
                  <a:pt x="0" y="0"/>
                </a:moveTo>
                <a:lnTo>
                  <a:pt x="1506985" y="0"/>
                </a:lnTo>
                <a:lnTo>
                  <a:pt x="1506985" y="2554212"/>
                </a:lnTo>
                <a:lnTo>
                  <a:pt x="0" y="2554212"/>
                </a:lnTo>
                <a:lnTo>
                  <a:pt x="0" y="0"/>
                </a:lnTo>
                <a:close/>
              </a:path>
            </a:pathLst>
          </a:custGeom>
          <a:blipFill>
            <a:blip r:embed="rId3"/>
            <a:stretch>
              <a:fillRect/>
            </a:stretch>
          </a:blipFill>
        </p:spPr>
        <p:txBody>
          <a:bodyPr/>
          <a:lstStyle/>
          <a:p>
            <a:endParaRPr lang="en-GB"/>
          </a:p>
        </p:txBody>
      </p:sp>
      <p:sp>
        <p:nvSpPr>
          <p:cNvPr id="4" name="Freeform 4"/>
          <p:cNvSpPr/>
          <p:nvPr/>
        </p:nvSpPr>
        <p:spPr>
          <a:xfrm>
            <a:off x="10239291" y="1224495"/>
            <a:ext cx="1445062" cy="2086733"/>
          </a:xfrm>
          <a:custGeom>
            <a:avLst/>
            <a:gdLst/>
            <a:ahLst/>
            <a:cxnLst/>
            <a:rect l="l" t="t" r="r" b="b"/>
            <a:pathLst>
              <a:path w="1445062" h="2086733">
                <a:moveTo>
                  <a:pt x="0" y="0"/>
                </a:moveTo>
                <a:lnTo>
                  <a:pt x="1445062" y="0"/>
                </a:lnTo>
                <a:lnTo>
                  <a:pt x="1445062" y="2086733"/>
                </a:lnTo>
                <a:lnTo>
                  <a:pt x="0" y="2086733"/>
                </a:lnTo>
                <a:lnTo>
                  <a:pt x="0" y="0"/>
                </a:lnTo>
                <a:close/>
              </a:path>
            </a:pathLst>
          </a:custGeom>
          <a:blipFill>
            <a:blip r:embed="rId4"/>
            <a:stretch>
              <a:fillRect/>
            </a:stretch>
          </a:blipFill>
          <a:ln cap="sq">
            <a:noFill/>
            <a:prstDash val="solid"/>
            <a:miter/>
          </a:ln>
        </p:spPr>
        <p:txBody>
          <a:bodyPr/>
          <a:lstStyle/>
          <a:p>
            <a:endParaRPr lang="en-GB"/>
          </a:p>
        </p:txBody>
      </p:sp>
      <p:sp>
        <p:nvSpPr>
          <p:cNvPr id="5" name="Freeform 5"/>
          <p:cNvSpPr/>
          <p:nvPr/>
        </p:nvSpPr>
        <p:spPr>
          <a:xfrm>
            <a:off x="11811976" y="1275624"/>
            <a:ext cx="1327795" cy="1984476"/>
          </a:xfrm>
          <a:custGeom>
            <a:avLst/>
            <a:gdLst/>
            <a:ahLst/>
            <a:cxnLst/>
            <a:rect l="l" t="t" r="r" b="b"/>
            <a:pathLst>
              <a:path w="1327795" h="1984476">
                <a:moveTo>
                  <a:pt x="0" y="0"/>
                </a:moveTo>
                <a:lnTo>
                  <a:pt x="1327794" y="0"/>
                </a:lnTo>
                <a:lnTo>
                  <a:pt x="1327794" y="1984475"/>
                </a:lnTo>
                <a:lnTo>
                  <a:pt x="0" y="1984475"/>
                </a:lnTo>
                <a:lnTo>
                  <a:pt x="0" y="0"/>
                </a:lnTo>
                <a:close/>
              </a:path>
            </a:pathLst>
          </a:custGeom>
          <a:blipFill>
            <a:blip r:embed="rId5"/>
            <a:stretch>
              <a:fillRect/>
            </a:stretch>
          </a:blipFill>
          <a:ln cap="sq">
            <a:noFill/>
            <a:prstDash val="solid"/>
            <a:miter/>
          </a:ln>
        </p:spPr>
        <p:txBody>
          <a:bodyPr/>
          <a:lstStyle/>
          <a:p>
            <a:endParaRPr lang="en-GB"/>
          </a:p>
        </p:txBody>
      </p:sp>
      <p:sp>
        <p:nvSpPr>
          <p:cNvPr id="6" name="Freeform 6"/>
          <p:cNvSpPr/>
          <p:nvPr/>
        </p:nvSpPr>
        <p:spPr>
          <a:xfrm>
            <a:off x="6611586" y="1378014"/>
            <a:ext cx="2006846" cy="2006846"/>
          </a:xfrm>
          <a:custGeom>
            <a:avLst/>
            <a:gdLst/>
            <a:ahLst/>
            <a:cxnLst/>
            <a:rect l="l" t="t" r="r" b="b"/>
            <a:pathLst>
              <a:path w="2006846" h="2006846">
                <a:moveTo>
                  <a:pt x="0" y="0"/>
                </a:moveTo>
                <a:lnTo>
                  <a:pt x="2006845" y="0"/>
                </a:lnTo>
                <a:lnTo>
                  <a:pt x="2006845" y="2006846"/>
                </a:lnTo>
                <a:lnTo>
                  <a:pt x="0" y="2006846"/>
                </a:lnTo>
                <a:lnTo>
                  <a:pt x="0" y="0"/>
                </a:lnTo>
                <a:close/>
              </a:path>
            </a:pathLst>
          </a:custGeom>
          <a:blipFill>
            <a:blip r:embed="rId6"/>
            <a:stretch>
              <a:fillRect/>
            </a:stretch>
          </a:blipFill>
          <a:ln cap="sq">
            <a:noFill/>
            <a:prstDash val="solid"/>
            <a:miter/>
          </a:ln>
        </p:spPr>
        <p:txBody>
          <a:bodyPr/>
          <a:lstStyle/>
          <a:p>
            <a:endParaRPr lang="en-GB"/>
          </a:p>
        </p:txBody>
      </p:sp>
      <p:sp>
        <p:nvSpPr>
          <p:cNvPr id="7" name="Freeform 7"/>
          <p:cNvSpPr/>
          <p:nvPr/>
        </p:nvSpPr>
        <p:spPr>
          <a:xfrm>
            <a:off x="3084028" y="896717"/>
            <a:ext cx="1765328" cy="2567749"/>
          </a:xfrm>
          <a:custGeom>
            <a:avLst/>
            <a:gdLst/>
            <a:ahLst/>
            <a:cxnLst/>
            <a:rect l="l" t="t" r="r" b="b"/>
            <a:pathLst>
              <a:path w="1765328" h="2567749">
                <a:moveTo>
                  <a:pt x="0" y="0"/>
                </a:moveTo>
                <a:lnTo>
                  <a:pt x="1765328" y="0"/>
                </a:lnTo>
                <a:lnTo>
                  <a:pt x="1765328" y="2567749"/>
                </a:lnTo>
                <a:lnTo>
                  <a:pt x="0" y="2567749"/>
                </a:lnTo>
                <a:lnTo>
                  <a:pt x="0" y="0"/>
                </a:lnTo>
                <a:close/>
              </a:path>
            </a:pathLst>
          </a:custGeom>
          <a:blipFill>
            <a:blip r:embed="rId7"/>
            <a:stretch>
              <a:fillRect/>
            </a:stretch>
          </a:blipFill>
          <a:ln cap="sq">
            <a:noFill/>
            <a:prstDash val="solid"/>
            <a:miter/>
          </a:ln>
        </p:spPr>
        <p:txBody>
          <a:bodyPr/>
          <a:lstStyle/>
          <a:p>
            <a:endParaRPr lang="en-GB"/>
          </a:p>
        </p:txBody>
      </p:sp>
      <p:sp>
        <p:nvSpPr>
          <p:cNvPr id="8" name="Freeform 8"/>
          <p:cNvSpPr/>
          <p:nvPr/>
        </p:nvSpPr>
        <p:spPr>
          <a:xfrm>
            <a:off x="8746054" y="1579863"/>
            <a:ext cx="1365614" cy="1731365"/>
          </a:xfrm>
          <a:custGeom>
            <a:avLst/>
            <a:gdLst/>
            <a:ahLst/>
            <a:cxnLst/>
            <a:rect l="l" t="t" r="r" b="b"/>
            <a:pathLst>
              <a:path w="1365614" h="1731365">
                <a:moveTo>
                  <a:pt x="0" y="0"/>
                </a:moveTo>
                <a:lnTo>
                  <a:pt x="1365614" y="0"/>
                </a:lnTo>
                <a:lnTo>
                  <a:pt x="1365614" y="1731365"/>
                </a:lnTo>
                <a:lnTo>
                  <a:pt x="0" y="1731365"/>
                </a:lnTo>
                <a:lnTo>
                  <a:pt x="0" y="0"/>
                </a:lnTo>
                <a:close/>
              </a:path>
            </a:pathLst>
          </a:custGeom>
          <a:blipFill>
            <a:blip r:embed="rId8"/>
            <a:stretch>
              <a:fillRect/>
            </a:stretch>
          </a:blipFill>
          <a:ln cap="sq">
            <a:noFill/>
            <a:prstDash val="solid"/>
            <a:miter/>
          </a:ln>
        </p:spPr>
        <p:txBody>
          <a:bodyPr/>
          <a:lstStyle/>
          <a:p>
            <a:endParaRPr lang="en-GB"/>
          </a:p>
        </p:txBody>
      </p:sp>
      <p:sp>
        <p:nvSpPr>
          <p:cNvPr id="9" name="Freeform 9"/>
          <p:cNvSpPr/>
          <p:nvPr/>
        </p:nvSpPr>
        <p:spPr>
          <a:xfrm>
            <a:off x="13131452" y="1075573"/>
            <a:ext cx="1960241" cy="2309287"/>
          </a:xfrm>
          <a:custGeom>
            <a:avLst/>
            <a:gdLst/>
            <a:ahLst/>
            <a:cxnLst/>
            <a:rect l="l" t="t" r="r" b="b"/>
            <a:pathLst>
              <a:path w="1960241" h="2309287">
                <a:moveTo>
                  <a:pt x="0" y="0"/>
                </a:moveTo>
                <a:lnTo>
                  <a:pt x="1960241" y="0"/>
                </a:lnTo>
                <a:lnTo>
                  <a:pt x="1960241" y="2309287"/>
                </a:lnTo>
                <a:lnTo>
                  <a:pt x="0" y="2309287"/>
                </a:lnTo>
                <a:lnTo>
                  <a:pt x="0" y="0"/>
                </a:lnTo>
                <a:close/>
              </a:path>
            </a:pathLst>
          </a:custGeom>
          <a:blipFill>
            <a:blip r:embed="rId9"/>
            <a:stretch>
              <a:fillRect/>
            </a:stretch>
          </a:blipFill>
          <a:ln cap="sq">
            <a:noFill/>
            <a:prstDash val="solid"/>
            <a:miter/>
          </a:ln>
        </p:spPr>
        <p:txBody>
          <a:bodyPr/>
          <a:lstStyle/>
          <a:p>
            <a:endParaRPr lang="en-GB"/>
          </a:p>
        </p:txBody>
      </p:sp>
      <p:sp>
        <p:nvSpPr>
          <p:cNvPr id="10" name="Freeform 10"/>
          <p:cNvSpPr/>
          <p:nvPr/>
        </p:nvSpPr>
        <p:spPr>
          <a:xfrm>
            <a:off x="14945220" y="424271"/>
            <a:ext cx="2079322" cy="3512642"/>
          </a:xfrm>
          <a:custGeom>
            <a:avLst/>
            <a:gdLst/>
            <a:ahLst/>
            <a:cxnLst/>
            <a:rect l="l" t="t" r="r" b="b"/>
            <a:pathLst>
              <a:path w="2079322" h="3512642">
                <a:moveTo>
                  <a:pt x="0" y="0"/>
                </a:moveTo>
                <a:lnTo>
                  <a:pt x="2079323" y="0"/>
                </a:lnTo>
                <a:lnTo>
                  <a:pt x="2079323" y="3512641"/>
                </a:lnTo>
                <a:lnTo>
                  <a:pt x="0" y="3512641"/>
                </a:lnTo>
                <a:lnTo>
                  <a:pt x="0" y="0"/>
                </a:lnTo>
                <a:close/>
              </a:path>
            </a:pathLst>
          </a:custGeom>
          <a:blipFill>
            <a:blip r:embed="rId10"/>
            <a:stretch>
              <a:fillRect/>
            </a:stretch>
          </a:blipFill>
          <a:ln cap="sq">
            <a:noFill/>
            <a:prstDash val="solid"/>
            <a:miter/>
          </a:ln>
        </p:spPr>
        <p:txBody>
          <a:bodyPr/>
          <a:lstStyle/>
          <a:p>
            <a:endParaRPr lang="en-GB"/>
          </a:p>
        </p:txBody>
      </p:sp>
      <p:sp>
        <p:nvSpPr>
          <p:cNvPr id="11" name="Freeform 11"/>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12" name="Freeform 12"/>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13" name="Freeform 13"/>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14" name="Freeform 14"/>
          <p:cNvSpPr/>
          <p:nvPr/>
        </p:nvSpPr>
        <p:spPr>
          <a:xfrm>
            <a:off x="-460319" y="4597200"/>
            <a:ext cx="18157500" cy="3491814"/>
          </a:xfrm>
          <a:custGeom>
            <a:avLst/>
            <a:gdLst/>
            <a:ahLst/>
            <a:cxnLst/>
            <a:rect l="l" t="t" r="r" b="b"/>
            <a:pathLst>
              <a:path w="18157500" h="3491814">
                <a:moveTo>
                  <a:pt x="0" y="0"/>
                </a:moveTo>
                <a:lnTo>
                  <a:pt x="18157501" y="0"/>
                </a:lnTo>
                <a:lnTo>
                  <a:pt x="18157501" y="3491814"/>
                </a:lnTo>
                <a:lnTo>
                  <a:pt x="0" y="3491814"/>
                </a:lnTo>
                <a:lnTo>
                  <a:pt x="0" y="0"/>
                </a:lnTo>
                <a:close/>
              </a:path>
            </a:pathLst>
          </a:custGeom>
          <a:blipFill>
            <a:blip r:embed="rId11"/>
            <a:stretch>
              <a:fillRect t="-177909" b="-242092"/>
            </a:stretch>
          </a:blipFill>
          <a:ln cap="sq">
            <a:noFill/>
            <a:prstDash val="solid"/>
            <a:miter/>
          </a:ln>
        </p:spPr>
        <p:txBody>
          <a:bodyPr/>
          <a:lstStyle/>
          <a:p>
            <a:endParaRPr lang="en-GB"/>
          </a:p>
        </p:txBody>
      </p:sp>
      <p:sp>
        <p:nvSpPr>
          <p:cNvPr id="15" name="Freeform 15"/>
          <p:cNvSpPr/>
          <p:nvPr/>
        </p:nvSpPr>
        <p:spPr>
          <a:xfrm>
            <a:off x="7597694" y="3876883"/>
            <a:ext cx="3650769" cy="3626677"/>
          </a:xfrm>
          <a:custGeom>
            <a:avLst/>
            <a:gdLst/>
            <a:ahLst/>
            <a:cxnLst/>
            <a:rect l="l" t="t" r="r" b="b"/>
            <a:pathLst>
              <a:path w="3650769" h="3626677">
                <a:moveTo>
                  <a:pt x="0" y="0"/>
                </a:moveTo>
                <a:lnTo>
                  <a:pt x="3650770" y="0"/>
                </a:lnTo>
                <a:lnTo>
                  <a:pt x="3650770" y="3626678"/>
                </a:lnTo>
                <a:lnTo>
                  <a:pt x="0" y="3626678"/>
                </a:lnTo>
                <a:lnTo>
                  <a:pt x="0" y="0"/>
                </a:lnTo>
                <a:close/>
              </a:path>
            </a:pathLst>
          </a:custGeom>
          <a:blipFill>
            <a:blip r:embed="rId12"/>
            <a:stretch>
              <a:fillRect t="-458" b="-458"/>
            </a:stretch>
          </a:blipFill>
        </p:spPr>
        <p:txBody>
          <a:bodyPr/>
          <a:lstStyle/>
          <a:p>
            <a:endParaRPr lang="en-GB"/>
          </a:p>
        </p:txBody>
      </p:sp>
      <p:sp>
        <p:nvSpPr>
          <p:cNvPr id="16" name="Freeform 16"/>
          <p:cNvSpPr/>
          <p:nvPr/>
        </p:nvSpPr>
        <p:spPr>
          <a:xfrm>
            <a:off x="226761" y="2632629"/>
            <a:ext cx="17084222" cy="3232437"/>
          </a:xfrm>
          <a:custGeom>
            <a:avLst/>
            <a:gdLst/>
            <a:ahLst/>
            <a:cxnLst/>
            <a:rect l="l" t="t" r="r" b="b"/>
            <a:pathLst>
              <a:path w="17084222" h="3232437">
                <a:moveTo>
                  <a:pt x="0" y="0"/>
                </a:moveTo>
                <a:lnTo>
                  <a:pt x="17084222" y="0"/>
                </a:lnTo>
                <a:lnTo>
                  <a:pt x="17084222" y="3232436"/>
                </a:lnTo>
                <a:lnTo>
                  <a:pt x="0" y="3232436"/>
                </a:lnTo>
                <a:lnTo>
                  <a:pt x="0" y="0"/>
                </a:lnTo>
                <a:close/>
              </a:path>
            </a:pathLst>
          </a:custGeom>
          <a:blipFill>
            <a:blip r:embed="rId13"/>
            <a:stretch>
              <a:fillRect t="-182471" b="-246052"/>
            </a:stretch>
          </a:blipFill>
          <a:ln cap="sq">
            <a:noFill/>
            <a:prstDash val="solid"/>
            <a:miter/>
          </a:ln>
        </p:spPr>
        <p:txBody>
          <a:bodyPr/>
          <a:lstStyle/>
          <a:p>
            <a:endParaRPr lang="en-GB"/>
          </a:p>
        </p:txBody>
      </p:sp>
      <p:sp>
        <p:nvSpPr>
          <p:cNvPr id="17" name="Freeform 17"/>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14"/>
            <a:stretch>
              <a:fillRect t="-73153" b="-86158"/>
            </a:stretch>
          </a:blipFill>
        </p:spPr>
        <p:txBody>
          <a:bodyPr/>
          <a:lstStyle/>
          <a:p>
            <a:endParaRPr lang="en-GB"/>
          </a:p>
        </p:txBody>
      </p:sp>
      <p:sp>
        <p:nvSpPr>
          <p:cNvPr id="18" name="TextBox 18"/>
          <p:cNvSpPr txBox="1"/>
          <p:nvPr/>
        </p:nvSpPr>
        <p:spPr>
          <a:xfrm>
            <a:off x="1768177" y="7770261"/>
            <a:ext cx="15542806" cy="1031308"/>
          </a:xfrm>
          <a:prstGeom prst="rect">
            <a:avLst/>
          </a:prstGeom>
        </p:spPr>
        <p:txBody>
          <a:bodyPr wrap="square" lIns="0" tIns="0" rIns="0" bIns="0" rtlCol="0" anchor="t">
            <a:spAutoFit/>
          </a:bodyPr>
          <a:lstStyle/>
          <a:p>
            <a:pPr marL="0" lvl="0" indent="0" algn="l">
              <a:lnSpc>
                <a:spcPts val="7920"/>
              </a:lnSpc>
              <a:spcBef>
                <a:spcPct val="0"/>
              </a:spcBef>
            </a:pPr>
            <a:r>
              <a:rPr lang="en-US" sz="9000" dirty="0">
                <a:solidFill>
                  <a:srgbClr val="EC4499"/>
                </a:solidFill>
                <a:latin typeface="Fiona"/>
                <a:ea typeface="Fiona"/>
                <a:cs typeface="Fiona"/>
                <a:sym typeface="Fiona"/>
              </a:rPr>
              <a:t>Morning Prayer of the Church: Friday Week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597344"/>
            <a:ext cx="16803252" cy="7153232"/>
          </a:xfrm>
          <a:prstGeom prst="rect">
            <a:avLst/>
          </a:prstGeom>
        </p:spPr>
        <p:txBody>
          <a:bodyPr lIns="0" tIns="0" rIns="0" bIns="0" rtlCol="0" anchor="t">
            <a:spAutoFit/>
          </a:bodyPr>
          <a:lstStyle/>
          <a:p>
            <a:pPr marL="0" lvl="0" indent="0" algn="l">
              <a:lnSpc>
                <a:spcPts val="9298"/>
              </a:lnSpc>
              <a:spcBef>
                <a:spcPct val="0"/>
              </a:spcBef>
            </a:pPr>
            <a:r>
              <a:rPr lang="en-US" sz="10566"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As we begin Morning Prayer, we remember that each person we meet today has a story. We ask God to help us recognise Christ in those stories and share his light through our words and actions.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539685"/>
            <a:ext cx="10098901" cy="1288108"/>
          </a:xfrm>
          <a:prstGeom prst="rect">
            <a:avLst/>
          </a:prstGeom>
        </p:spPr>
        <p:txBody>
          <a:bodyPr lIns="0" tIns="0" rIns="0" bIns="0" rtlCol="0" anchor="t">
            <a:spAutoFit/>
          </a:bodyPr>
          <a:lstStyle/>
          <a:p>
            <a:pPr marL="0" lvl="0" indent="0" algn="l">
              <a:lnSpc>
                <a:spcPts val="9298"/>
              </a:lnSpc>
              <a:spcBef>
                <a:spcPct val="0"/>
              </a:spcBef>
            </a:pPr>
            <a:r>
              <a:rPr lang="en-US" sz="1056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10566"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God, come to our aid.</a:t>
            </a:r>
          </a:p>
        </p:txBody>
      </p:sp>
      <p:sp>
        <p:nvSpPr>
          <p:cNvPr id="7" name="TextBox 7"/>
          <p:cNvSpPr txBox="1"/>
          <p:nvPr/>
        </p:nvSpPr>
        <p:spPr>
          <a:xfrm>
            <a:off x="6091539" y="4693006"/>
            <a:ext cx="11129661" cy="1031308"/>
          </a:xfrm>
          <a:prstGeom prst="rect">
            <a:avLst/>
          </a:prstGeom>
        </p:spPr>
        <p:txBody>
          <a:bodyPr wrap="square" lIns="0" tIns="0" rIns="0" bIns="0" rtlCol="0" anchor="t">
            <a:spAutoFit/>
          </a:bodyPr>
          <a:lstStyle/>
          <a:p>
            <a:pPr marL="0" lvl="0" indent="0" algn="l">
              <a:lnSpc>
                <a:spcPts val="7919"/>
              </a:lnSpc>
              <a:spcBef>
                <a:spcPct val="0"/>
              </a:spcBef>
            </a:pPr>
            <a:r>
              <a:rPr lang="en-US" sz="8999" u="none" strike="noStrike">
                <a:solidFill>
                  <a:srgbClr val="EC4499"/>
                </a:solidFill>
                <a:latin typeface="Fiona"/>
                <a:ea typeface="Fiona"/>
                <a:cs typeface="Fiona"/>
                <a:sym typeface="Fiona"/>
              </a:rPr>
              <a:t> O Lord, make haste to help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647355"/>
            <a:ext cx="16337173" cy="1602920"/>
          </a:xfrm>
          <a:prstGeom prst="rect">
            <a:avLst/>
          </a:prstGeom>
        </p:spPr>
        <p:txBody>
          <a:bodyPr lIns="0" tIns="0" rIns="0" bIns="0" rtlCol="0" anchor="t">
            <a:spAutoFit/>
          </a:bodyPr>
          <a:lstStyle/>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F</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and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Son</a:t>
            </a:r>
          </a:p>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pi</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rit,</a:t>
            </a:r>
          </a:p>
        </p:txBody>
      </p:sp>
      <p:sp>
        <p:nvSpPr>
          <p:cNvPr id="7" name="TextBox 7"/>
          <p:cNvSpPr txBox="1"/>
          <p:nvPr/>
        </p:nvSpPr>
        <p:spPr>
          <a:xfrm>
            <a:off x="1296210" y="3976013"/>
            <a:ext cx="11820233" cy="50996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as it was in the beginning,</a:t>
            </a:r>
          </a:p>
          <a:p>
            <a:pPr marL="0" lvl="0" indent="0" algn="l">
              <a:lnSpc>
                <a:spcPts val="7920"/>
              </a:lnSpc>
              <a:spcBef>
                <a:spcPct val="0"/>
              </a:spcBef>
            </a:pPr>
            <a:r>
              <a:rPr lang="en-US" sz="9000" u="none" strike="noStrike">
                <a:solidFill>
                  <a:srgbClr val="EC4499"/>
                </a:solidFill>
                <a:latin typeface="Fiona"/>
                <a:ea typeface="Fiona"/>
                <a:cs typeface="Fiona"/>
                <a:sym typeface="Fiona"/>
              </a:rPr>
              <a:t>is now, and ever shall be,</a:t>
            </a:r>
          </a:p>
          <a:p>
            <a:pPr marL="0" lvl="0" indent="0" algn="l">
              <a:lnSpc>
                <a:spcPts val="7920"/>
              </a:lnSpc>
              <a:spcBef>
                <a:spcPct val="0"/>
              </a:spcBef>
            </a:pPr>
            <a:r>
              <a:rPr lang="en-US" sz="9000" u="none" strike="noStrike">
                <a:solidFill>
                  <a:srgbClr val="EC4499"/>
                </a:solidFill>
                <a:latin typeface="Fiona"/>
                <a:ea typeface="Fiona"/>
                <a:cs typeface="Fiona"/>
                <a:sym typeface="Fiona"/>
              </a:rPr>
              <a:t>world without end.</a:t>
            </a:r>
          </a:p>
          <a:p>
            <a:pPr marL="0" lvl="0" indent="0" algn="l">
              <a:lnSpc>
                <a:spcPts val="7920"/>
              </a:lnSpc>
              <a:spcBef>
                <a:spcPct val="0"/>
              </a:spcBef>
            </a:pPr>
            <a:r>
              <a:rPr lang="en-US" sz="9000" u="none" strike="noStrike">
                <a:solidFill>
                  <a:srgbClr val="EC4499"/>
                </a:solidFill>
                <a:latin typeface="Fiona"/>
                <a:ea typeface="Fiona"/>
                <a:cs typeface="Fiona"/>
                <a:sym typeface="Fiona"/>
              </a:rPr>
              <a:t>Amen. Alleluia.</a:t>
            </a:r>
          </a:p>
          <a:p>
            <a:pPr marL="0" lvl="0" indent="0" algn="l">
              <a:lnSpc>
                <a:spcPts val="7920"/>
              </a:lnSpc>
              <a:spcBef>
                <a:spcPct val="0"/>
              </a:spcBef>
            </a:pPr>
            <a:endParaRPr lang="en-US" sz="9000" u="none" strike="noStrike">
              <a:solidFill>
                <a:srgbClr val="EC4499"/>
              </a:solidFill>
              <a:latin typeface="Fiona"/>
              <a:ea typeface="Fiona"/>
              <a:cs typeface="Fiona"/>
              <a:sym typeface="Fion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207519" y="3934701"/>
            <a:ext cx="17080481"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you will be pleased with lawful sacrifice offered on your altar.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Freeform 6"/>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1358082" y="1952204"/>
            <a:ext cx="16337173" cy="9100185"/>
          </a:xfrm>
          <a:prstGeom prst="rect">
            <a:avLst/>
          </a:prstGeom>
        </p:spPr>
        <p:txBody>
          <a:bodyPr lIns="0" tIns="0" rIns="0" bIns="0" rtlCol="0" anchor="t">
            <a:spAutoFit/>
          </a:bodyPr>
          <a:lstStyle/>
          <a:p>
            <a:pPr marL="0" lvl="0" indent="0" algn="l">
              <a:lnSpc>
                <a:spcPts val="7920"/>
              </a:lnSpc>
              <a:spcBef>
                <a:spcPct val="0"/>
              </a:spcBef>
            </a:pPr>
            <a:r>
              <a:rPr lang="en-US" sz="9000">
                <a:solidFill>
                  <a:srgbClr val="FDFAFD"/>
                </a:solidFill>
                <a:latin typeface="Fiona"/>
                <a:ea typeface="Fiona"/>
                <a:cs typeface="Fiona"/>
                <a:sym typeface="Fiona"/>
              </a:rPr>
              <a:t>Have mercy on me, God, in your kindness.</a:t>
            </a:r>
          </a:p>
          <a:p>
            <a:pPr marL="0" lvl="0" indent="0" algn="l">
              <a:lnSpc>
                <a:spcPts val="7920"/>
              </a:lnSpc>
              <a:spcBef>
                <a:spcPct val="0"/>
              </a:spcBef>
            </a:pPr>
            <a:r>
              <a:rPr lang="en-US" sz="9000">
                <a:solidFill>
                  <a:srgbClr val="FDFAFD"/>
                </a:solidFill>
                <a:latin typeface="Fiona"/>
                <a:ea typeface="Fiona"/>
                <a:cs typeface="Fiona"/>
                <a:sym typeface="Fiona"/>
              </a:rPr>
              <a:t>In your compassion blot out my offenc</a:t>
            </a:r>
            <a:r>
              <a:rPr lang="en-US" sz="9000" u="none" strike="noStrike">
                <a:solidFill>
                  <a:srgbClr val="FDFAFD"/>
                </a:solidFill>
                <a:latin typeface="Fiona"/>
                <a:ea typeface="Fiona"/>
                <a:cs typeface="Fiona"/>
                <a:sym typeface="Fiona"/>
              </a:rPr>
              <a:t>e.</a:t>
            </a:r>
          </a:p>
          <a:p>
            <a:pPr marL="0" lvl="0" indent="0" algn="l">
              <a:lnSpc>
                <a:spcPts val="7920"/>
              </a:lnSpc>
              <a:spcBef>
                <a:spcPct val="0"/>
              </a:spcBef>
            </a:pPr>
            <a:r>
              <a:rPr lang="en-US" sz="9000" u="none" strike="noStrike">
                <a:solidFill>
                  <a:srgbClr val="FDFAFD"/>
                </a:solidFill>
                <a:latin typeface="Fiona"/>
                <a:ea typeface="Fiona"/>
                <a:cs typeface="Fiona"/>
                <a:sym typeface="Fiona"/>
              </a:rPr>
              <a:t>O wash me more and more from my guilt</a:t>
            </a:r>
          </a:p>
          <a:p>
            <a:pPr marL="0" lvl="0" indent="0" algn="l">
              <a:lnSpc>
                <a:spcPts val="7920"/>
              </a:lnSpc>
              <a:spcBef>
                <a:spcPct val="0"/>
              </a:spcBef>
            </a:pPr>
            <a:r>
              <a:rPr lang="en-US" sz="9000">
                <a:solidFill>
                  <a:srgbClr val="FDFAFD"/>
                </a:solidFill>
                <a:latin typeface="Fiona"/>
                <a:ea typeface="Fiona"/>
                <a:cs typeface="Fiona"/>
                <a:sym typeface="Fiona"/>
              </a:rPr>
              <a:t>and cleanse me fro</a:t>
            </a:r>
            <a:r>
              <a:rPr lang="en-US" sz="9000" u="none" strike="noStrike">
                <a:solidFill>
                  <a:srgbClr val="FDFAFD"/>
                </a:solidFill>
                <a:latin typeface="Fiona"/>
                <a:ea typeface="Fiona"/>
                <a:cs typeface="Fiona"/>
                <a:sym typeface="Fiona"/>
              </a:rPr>
              <a:t>m my sin.</a:t>
            </a: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91001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My offences truly I know them;</a:t>
            </a:r>
          </a:p>
          <a:p>
            <a:pPr algn="l">
              <a:lnSpc>
                <a:spcPts val="7920"/>
              </a:lnSpc>
            </a:pPr>
            <a:r>
              <a:rPr lang="en-US" sz="9000">
                <a:solidFill>
                  <a:srgbClr val="FDFAFD"/>
                </a:solidFill>
                <a:latin typeface="Fiona"/>
                <a:ea typeface="Fiona"/>
                <a:cs typeface="Fiona"/>
                <a:sym typeface="Fiona"/>
              </a:rPr>
              <a:t>my sin is always before me.</a:t>
            </a:r>
          </a:p>
          <a:p>
            <a:pPr algn="l">
              <a:lnSpc>
                <a:spcPts val="7920"/>
              </a:lnSpc>
            </a:pPr>
            <a:r>
              <a:rPr lang="en-US" sz="9000">
                <a:solidFill>
                  <a:srgbClr val="FDFAFD"/>
                </a:solidFill>
                <a:latin typeface="Fiona"/>
                <a:ea typeface="Fiona"/>
                <a:cs typeface="Fiona"/>
                <a:sym typeface="Fiona"/>
              </a:rPr>
              <a:t>Against you, you alone, have I sinned;</a:t>
            </a:r>
          </a:p>
          <a:p>
            <a:pPr algn="l">
              <a:lnSpc>
                <a:spcPts val="7920"/>
              </a:lnSpc>
            </a:pPr>
            <a:r>
              <a:rPr lang="en-US" sz="9000">
                <a:solidFill>
                  <a:srgbClr val="FDFAFD"/>
                </a:solidFill>
                <a:latin typeface="Fiona"/>
                <a:ea typeface="Fiona"/>
                <a:cs typeface="Fiona"/>
                <a:sym typeface="Fiona"/>
              </a:rPr>
              <a:t>what is evil in your sight I have done.</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9100185"/>
          </a:xfrm>
          <a:prstGeom prst="rect">
            <a:avLst/>
          </a:prstGeom>
        </p:spPr>
        <p:txBody>
          <a:bodyPr lIns="0" tIns="0" rIns="0" bIns="0" rtlCol="0" anchor="t">
            <a:spAutoFit/>
          </a:bodyPr>
          <a:lstStyle/>
          <a:p>
            <a:pPr marL="0" lvl="0" indent="0" algn="l">
              <a:lnSpc>
                <a:spcPts val="7920"/>
              </a:lnSpc>
              <a:spcBef>
                <a:spcPct val="0"/>
              </a:spcBef>
            </a:pPr>
            <a:r>
              <a:rPr lang="en-US" sz="9000">
                <a:solidFill>
                  <a:srgbClr val="FDFAFD"/>
                </a:solidFill>
                <a:latin typeface="Fiona"/>
                <a:ea typeface="Fiona"/>
                <a:cs typeface="Fiona"/>
                <a:sym typeface="Fiona"/>
              </a:rPr>
              <a:t>That y</a:t>
            </a:r>
            <a:r>
              <a:rPr lang="en-US" sz="9000" u="none" strike="noStrike">
                <a:solidFill>
                  <a:srgbClr val="FDFAFD"/>
                </a:solidFill>
                <a:latin typeface="Fiona"/>
                <a:ea typeface="Fiona"/>
                <a:cs typeface="Fiona"/>
                <a:sym typeface="Fiona"/>
              </a:rPr>
              <a:t>ou</a:t>
            </a:r>
            <a:r>
              <a:rPr lang="en-US" sz="9000">
                <a:solidFill>
                  <a:srgbClr val="FDFAFD"/>
                </a:solidFill>
                <a:latin typeface="Fiona"/>
                <a:ea typeface="Fiona"/>
                <a:cs typeface="Fiona"/>
                <a:sym typeface="Fiona"/>
              </a:rPr>
              <a:t> may be justified </a:t>
            </a:r>
            <a:r>
              <a:rPr lang="en-US" sz="9000" u="none" strike="noStrike">
                <a:solidFill>
                  <a:srgbClr val="FDFAFD"/>
                </a:solidFill>
                <a:latin typeface="Fiona"/>
                <a:ea typeface="Fiona"/>
                <a:cs typeface="Fiona"/>
                <a:sym typeface="Fiona"/>
              </a:rPr>
              <a:t>when you give sentence </a:t>
            </a:r>
          </a:p>
          <a:p>
            <a:pPr marL="0" lvl="0" indent="0" algn="l">
              <a:lnSpc>
                <a:spcPts val="7920"/>
              </a:lnSpc>
              <a:spcBef>
                <a:spcPct val="0"/>
              </a:spcBef>
            </a:pPr>
            <a:r>
              <a:rPr lang="en-US" sz="9000" u="none" strike="noStrike">
                <a:solidFill>
                  <a:srgbClr val="FDFAFD"/>
                </a:solidFill>
                <a:latin typeface="Fiona"/>
                <a:ea typeface="Fiona"/>
                <a:cs typeface="Fiona"/>
                <a:sym typeface="Fiona"/>
              </a:rPr>
              <a:t>and</a:t>
            </a:r>
            <a:r>
              <a:rPr lang="en-US" sz="9000">
                <a:solidFill>
                  <a:srgbClr val="FDFAFD"/>
                </a:solidFill>
                <a:latin typeface="Fiona"/>
                <a:ea typeface="Fiona"/>
                <a:cs typeface="Fiona"/>
                <a:sym typeface="Fiona"/>
              </a:rPr>
              <a:t> be without reproach when</a:t>
            </a:r>
            <a:r>
              <a:rPr lang="en-US" sz="9000" u="none" strike="noStrike">
                <a:solidFill>
                  <a:srgbClr val="FDFAFD"/>
                </a:solidFill>
                <a:latin typeface="Fiona"/>
                <a:ea typeface="Fiona"/>
                <a:cs typeface="Fiona"/>
                <a:sym typeface="Fiona"/>
              </a:rPr>
              <a:t> you judge</a:t>
            </a:r>
            <a:r>
              <a:rPr lang="en-US" sz="9000">
                <a:solidFill>
                  <a:srgbClr val="FDFAFD"/>
                </a:solidFill>
                <a:latin typeface="Fiona"/>
                <a:ea typeface="Fiona"/>
                <a:cs typeface="Fiona"/>
                <a:sym typeface="Fiona"/>
              </a:rPr>
              <a:t>,</a:t>
            </a:r>
          </a:p>
          <a:p>
            <a:pPr marL="0" lvl="0" indent="0" algn="l">
              <a:lnSpc>
                <a:spcPts val="7920"/>
              </a:lnSpc>
              <a:spcBef>
                <a:spcPct val="0"/>
              </a:spcBef>
            </a:pPr>
            <a:r>
              <a:rPr lang="en-US" sz="9000">
                <a:solidFill>
                  <a:srgbClr val="FDFAFD"/>
                </a:solidFill>
                <a:latin typeface="Fiona"/>
                <a:ea typeface="Fiona"/>
                <a:cs typeface="Fiona"/>
                <a:sym typeface="Fiona"/>
              </a:rPr>
              <a:t>O see, in guilt I</a:t>
            </a:r>
            <a:r>
              <a:rPr lang="en-US" sz="9000" u="none" strike="noStrike">
                <a:solidFill>
                  <a:srgbClr val="FDFAFD"/>
                </a:solidFill>
                <a:latin typeface="Fiona"/>
                <a:ea typeface="Fiona"/>
                <a:cs typeface="Fiona"/>
                <a:sym typeface="Fiona"/>
              </a:rPr>
              <a:t> was born,</a:t>
            </a:r>
          </a:p>
          <a:p>
            <a:pPr marL="0" lvl="0" indent="0" algn="l">
              <a:lnSpc>
                <a:spcPts val="7920"/>
              </a:lnSpc>
              <a:spcBef>
                <a:spcPct val="0"/>
              </a:spcBef>
            </a:pPr>
            <a:r>
              <a:rPr lang="en-US" sz="9000" u="none" strike="noStrike">
                <a:solidFill>
                  <a:srgbClr val="FDFAFD"/>
                </a:solidFill>
                <a:latin typeface="Fiona"/>
                <a:ea typeface="Fiona"/>
                <a:cs typeface="Fiona"/>
                <a:sym typeface="Fiona"/>
              </a:rPr>
              <a:t>a sinner was I conceived.</a:t>
            </a: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101003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DFAFD"/>
                </a:solidFill>
                <a:latin typeface="Fiona"/>
                <a:ea typeface="Fiona"/>
                <a:cs typeface="Fiona"/>
                <a:sym typeface="Fiona"/>
              </a:rPr>
              <a:t>In</a:t>
            </a:r>
            <a:r>
              <a:rPr lang="en-US" sz="9000" u="none" strike="noStrike">
                <a:solidFill>
                  <a:srgbClr val="FDFAFD"/>
                </a:solidFill>
                <a:latin typeface="Fiona"/>
                <a:ea typeface="Fiona"/>
                <a:cs typeface="Fiona"/>
                <a:sym typeface="Fiona"/>
              </a:rPr>
              <a:t>de</a:t>
            </a:r>
            <a:r>
              <a:rPr lang="en-US" sz="9000">
                <a:solidFill>
                  <a:srgbClr val="FDFAFD"/>
                </a:solidFill>
                <a:latin typeface="Fiona"/>
                <a:ea typeface="Fiona"/>
                <a:cs typeface="Fiona"/>
                <a:sym typeface="Fiona"/>
              </a:rPr>
              <a:t>ed you love truth in the h</a:t>
            </a:r>
            <a:r>
              <a:rPr lang="en-US" sz="9000" u="none" strike="noStrike">
                <a:solidFill>
                  <a:srgbClr val="FDFAFD"/>
                </a:solidFill>
                <a:latin typeface="Fiona"/>
                <a:ea typeface="Fiona"/>
                <a:cs typeface="Fiona"/>
                <a:sym typeface="Fiona"/>
              </a:rPr>
              <a:t>eart;</a:t>
            </a:r>
          </a:p>
          <a:p>
            <a:pPr marL="0" lvl="0" indent="0" algn="l">
              <a:lnSpc>
                <a:spcPts val="7920"/>
              </a:lnSpc>
              <a:spcBef>
                <a:spcPct val="0"/>
              </a:spcBef>
            </a:pPr>
            <a:r>
              <a:rPr lang="en-US" sz="9000" u="none" strike="noStrike">
                <a:solidFill>
                  <a:srgbClr val="FDFAFD"/>
                </a:solidFill>
                <a:latin typeface="Fiona"/>
                <a:ea typeface="Fiona"/>
                <a:cs typeface="Fiona"/>
                <a:sym typeface="Fiona"/>
              </a:rPr>
              <a:t>then in the secret of my heart teach me wisdom.</a:t>
            </a:r>
          </a:p>
          <a:p>
            <a:pPr marL="0" lvl="0" indent="0" algn="l">
              <a:lnSpc>
                <a:spcPts val="7920"/>
              </a:lnSpc>
              <a:spcBef>
                <a:spcPct val="0"/>
              </a:spcBef>
            </a:pPr>
            <a:r>
              <a:rPr lang="en-US" sz="9000" u="none" strike="noStrike">
                <a:solidFill>
                  <a:srgbClr val="FDFAFD"/>
                </a:solidFill>
                <a:latin typeface="Fiona"/>
                <a:ea typeface="Fiona"/>
                <a:cs typeface="Fiona"/>
                <a:sym typeface="Fiona"/>
              </a:rPr>
              <a:t>O purify me, then I shall be clean;</a:t>
            </a:r>
          </a:p>
          <a:p>
            <a:pPr marL="0" lvl="0" indent="0" algn="l">
              <a:lnSpc>
                <a:spcPts val="7920"/>
              </a:lnSpc>
              <a:spcBef>
                <a:spcPct val="0"/>
              </a:spcBef>
            </a:pPr>
            <a:r>
              <a:rPr lang="en-US" sz="9000" u="none" strike="noStrike">
                <a:solidFill>
                  <a:srgbClr val="FDFAFD"/>
                </a:solidFill>
                <a:latin typeface="Fiona"/>
                <a:ea typeface="Fiona"/>
                <a:cs typeface="Fiona"/>
                <a:sym typeface="Fiona"/>
              </a:rPr>
              <a:t>O wash</a:t>
            </a:r>
            <a:r>
              <a:rPr lang="en-US" sz="9000">
                <a:solidFill>
                  <a:srgbClr val="FDFAFD"/>
                </a:solidFill>
                <a:latin typeface="Fiona"/>
                <a:ea typeface="Fiona"/>
                <a:cs typeface="Fiona"/>
                <a:sym typeface="Fiona"/>
              </a:rPr>
              <a:t> me, I shall be whiter </a:t>
            </a:r>
            <a:r>
              <a:rPr lang="en-US" sz="9000" u="none" strike="noStrike">
                <a:solidFill>
                  <a:srgbClr val="FDFAFD"/>
                </a:solidFill>
                <a:latin typeface="Fiona"/>
                <a:ea typeface="Fiona"/>
                <a:cs typeface="Fiona"/>
                <a:sym typeface="Fiona"/>
              </a:rPr>
              <a:t>than snow.</a:t>
            </a: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91001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Make me hear rejoicing and gladness,</a:t>
            </a:r>
          </a:p>
          <a:p>
            <a:pPr algn="l">
              <a:lnSpc>
                <a:spcPts val="7920"/>
              </a:lnSpc>
            </a:pPr>
            <a:r>
              <a:rPr lang="en-US" sz="9000">
                <a:solidFill>
                  <a:srgbClr val="FDFAFD"/>
                </a:solidFill>
                <a:latin typeface="Fiona"/>
                <a:ea typeface="Fiona"/>
                <a:cs typeface="Fiona"/>
                <a:sym typeface="Fiona"/>
              </a:rPr>
              <a:t>that the bones you have crushed may revive.</a:t>
            </a:r>
          </a:p>
          <a:p>
            <a:pPr algn="l">
              <a:lnSpc>
                <a:spcPts val="7920"/>
              </a:lnSpc>
            </a:pPr>
            <a:r>
              <a:rPr lang="en-US" sz="9000">
                <a:solidFill>
                  <a:srgbClr val="FDFAFD"/>
                </a:solidFill>
                <a:latin typeface="Fiona"/>
                <a:ea typeface="Fiona"/>
                <a:cs typeface="Fiona"/>
                <a:sym typeface="Fiona"/>
              </a:rPr>
              <a:t>From my sins turn away your face</a:t>
            </a:r>
          </a:p>
          <a:p>
            <a:pPr algn="l">
              <a:lnSpc>
                <a:spcPts val="7920"/>
              </a:lnSpc>
            </a:pPr>
            <a:r>
              <a:rPr lang="en-US" sz="9000">
                <a:solidFill>
                  <a:srgbClr val="FDFAFD"/>
                </a:solidFill>
                <a:latin typeface="Fiona"/>
                <a:ea typeface="Fiona"/>
                <a:cs typeface="Fiona"/>
                <a:sym typeface="Fiona"/>
              </a:rPr>
              <a:t>and blot out all my guilt.</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 pure heart create for me, O God,</a:t>
            </a:r>
          </a:p>
          <a:p>
            <a:pPr algn="l">
              <a:lnSpc>
                <a:spcPts val="7920"/>
              </a:lnSpc>
            </a:pPr>
            <a:r>
              <a:rPr lang="en-US" sz="9000">
                <a:solidFill>
                  <a:srgbClr val="FDFAFD"/>
                </a:solidFill>
                <a:latin typeface="Fiona"/>
                <a:ea typeface="Fiona"/>
                <a:cs typeface="Fiona"/>
                <a:sym typeface="Fiona"/>
              </a:rPr>
              <a:t>put a steadfast spirit within me.</a:t>
            </a:r>
          </a:p>
          <a:p>
            <a:pPr algn="l">
              <a:lnSpc>
                <a:spcPts val="7920"/>
              </a:lnSpc>
            </a:pPr>
            <a:r>
              <a:rPr lang="en-US" sz="9000">
                <a:solidFill>
                  <a:srgbClr val="FDFAFD"/>
                </a:solidFill>
                <a:latin typeface="Fiona"/>
                <a:ea typeface="Fiona"/>
                <a:cs typeface="Fiona"/>
                <a:sym typeface="Fiona"/>
              </a:rPr>
              <a:t>Do not cast me away from your presence,</a:t>
            </a:r>
          </a:p>
          <a:p>
            <a:pPr algn="l">
              <a:lnSpc>
                <a:spcPts val="7920"/>
              </a:lnSpc>
            </a:pPr>
            <a:r>
              <a:rPr lang="en-US" sz="9000">
                <a:solidFill>
                  <a:srgbClr val="FDFAFD"/>
                </a:solidFill>
                <a:latin typeface="Fiona"/>
                <a:ea typeface="Fiona"/>
                <a:cs typeface="Fiona"/>
                <a:sym typeface="Fiona"/>
              </a:rPr>
              <a:t>nor deprive me of your holy spirit.</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81000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Give me again the joy of your help;</a:t>
            </a:r>
          </a:p>
          <a:p>
            <a:pPr algn="l">
              <a:lnSpc>
                <a:spcPts val="7920"/>
              </a:lnSpc>
            </a:pPr>
            <a:r>
              <a:rPr lang="en-US" sz="9000">
                <a:solidFill>
                  <a:srgbClr val="FDFAFD"/>
                </a:solidFill>
                <a:latin typeface="Fiona"/>
                <a:ea typeface="Fiona"/>
                <a:cs typeface="Fiona"/>
                <a:sym typeface="Fiona"/>
              </a:rPr>
              <a:t>with a spirit of fervour sustain me,</a:t>
            </a:r>
          </a:p>
          <a:p>
            <a:pPr algn="l">
              <a:lnSpc>
                <a:spcPts val="7920"/>
              </a:lnSpc>
            </a:pPr>
            <a:r>
              <a:rPr lang="en-US" sz="9000">
                <a:solidFill>
                  <a:srgbClr val="FDFAFD"/>
                </a:solidFill>
                <a:latin typeface="Fiona"/>
                <a:ea typeface="Fiona"/>
                <a:cs typeface="Fiona"/>
                <a:sym typeface="Fiona"/>
              </a:rPr>
              <a:t>that I may teach transgressors your ways</a:t>
            </a:r>
          </a:p>
          <a:p>
            <a:pPr algn="l">
              <a:lnSpc>
                <a:spcPts val="7920"/>
              </a:lnSpc>
            </a:pPr>
            <a:r>
              <a:rPr lang="en-US" sz="9000">
                <a:solidFill>
                  <a:srgbClr val="FDFAFD"/>
                </a:solidFill>
                <a:latin typeface="Fiona"/>
                <a:ea typeface="Fiona"/>
                <a:cs typeface="Fiona"/>
                <a:sym typeface="Fiona"/>
              </a:rPr>
              <a:t>and sinners may return to you.</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O rescue me, God, my helper,</a:t>
            </a:r>
          </a:p>
          <a:p>
            <a:pPr algn="l">
              <a:lnSpc>
                <a:spcPts val="7920"/>
              </a:lnSpc>
            </a:pPr>
            <a:r>
              <a:rPr lang="en-US" sz="9000">
                <a:solidFill>
                  <a:srgbClr val="FDFAFD"/>
                </a:solidFill>
                <a:latin typeface="Fiona"/>
                <a:ea typeface="Fiona"/>
                <a:cs typeface="Fiona"/>
                <a:sym typeface="Fiona"/>
              </a:rPr>
              <a:t>and my tongue shall ring out your goodness.</a:t>
            </a:r>
          </a:p>
          <a:p>
            <a:pPr algn="l">
              <a:lnSpc>
                <a:spcPts val="7920"/>
              </a:lnSpc>
            </a:pPr>
            <a:r>
              <a:rPr lang="en-US" sz="9000">
                <a:solidFill>
                  <a:srgbClr val="FDFAFD"/>
                </a:solidFill>
                <a:latin typeface="Fiona"/>
                <a:ea typeface="Fiona"/>
                <a:cs typeface="Fiona"/>
                <a:sym typeface="Fiona"/>
              </a:rPr>
              <a:t>O Lord, open my lips</a:t>
            </a:r>
          </a:p>
          <a:p>
            <a:pPr algn="l">
              <a:lnSpc>
                <a:spcPts val="7920"/>
              </a:lnSpc>
            </a:pPr>
            <a:r>
              <a:rPr lang="en-US" sz="9000">
                <a:solidFill>
                  <a:srgbClr val="FDFAFD"/>
                </a:solidFill>
                <a:latin typeface="Fiona"/>
                <a:ea typeface="Fiona"/>
                <a:cs typeface="Fiona"/>
                <a:sym typeface="Fiona"/>
              </a:rPr>
              <a:t>and my mouth shall declare your praise.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For in sacrifice you take no delight,</a:t>
            </a:r>
          </a:p>
          <a:p>
            <a:pPr algn="l">
              <a:lnSpc>
                <a:spcPts val="7920"/>
              </a:lnSpc>
            </a:pPr>
            <a:r>
              <a:rPr lang="en-US" sz="9000">
                <a:solidFill>
                  <a:srgbClr val="FDFAFD"/>
                </a:solidFill>
                <a:latin typeface="Fiona"/>
                <a:ea typeface="Fiona"/>
                <a:cs typeface="Fiona"/>
                <a:sym typeface="Fiona"/>
              </a:rPr>
              <a:t>burnt offering from me you would refuse,</a:t>
            </a:r>
          </a:p>
          <a:p>
            <a:pPr algn="l">
              <a:lnSpc>
                <a:spcPts val="7920"/>
              </a:lnSpc>
            </a:pPr>
            <a:r>
              <a:rPr lang="en-US" sz="9000">
                <a:solidFill>
                  <a:srgbClr val="FDFAFD"/>
                </a:solidFill>
                <a:latin typeface="Fiona"/>
                <a:ea typeface="Fiona"/>
                <a:cs typeface="Fiona"/>
                <a:sym typeface="Fiona"/>
              </a:rPr>
              <a:t>my sacrifice, a contrite spirit.</a:t>
            </a:r>
          </a:p>
          <a:p>
            <a:pPr algn="l">
              <a:lnSpc>
                <a:spcPts val="7920"/>
              </a:lnSpc>
            </a:pPr>
            <a:r>
              <a:rPr lang="en-US" sz="9000">
                <a:solidFill>
                  <a:srgbClr val="FDFAFD"/>
                </a:solidFill>
                <a:latin typeface="Fiona"/>
                <a:ea typeface="Fiona"/>
                <a:cs typeface="Fiona"/>
                <a:sym typeface="Fiona"/>
              </a:rPr>
              <a:t>A humbled, contrite heart you will not spurn.</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In your goodness, show favour to Sion:</a:t>
            </a:r>
          </a:p>
          <a:p>
            <a:pPr algn="l">
              <a:lnSpc>
                <a:spcPts val="7920"/>
              </a:lnSpc>
            </a:pPr>
            <a:r>
              <a:rPr lang="en-US" sz="9000">
                <a:solidFill>
                  <a:srgbClr val="FDFAFD"/>
                </a:solidFill>
                <a:latin typeface="Fiona"/>
                <a:ea typeface="Fiona"/>
                <a:cs typeface="Fiona"/>
                <a:sym typeface="Fiona"/>
              </a:rPr>
              <a:t>rebuild the walls of Jerusalem.</a:t>
            </a:r>
          </a:p>
          <a:p>
            <a:pPr algn="l">
              <a:lnSpc>
                <a:spcPts val="7920"/>
              </a:lnSpc>
            </a:pPr>
            <a:r>
              <a:rPr lang="en-US" sz="9000">
                <a:solidFill>
                  <a:srgbClr val="FDFAFD"/>
                </a:solidFill>
                <a:latin typeface="Fiona"/>
                <a:ea typeface="Fiona"/>
                <a:cs typeface="Fiona"/>
                <a:sym typeface="Fiona"/>
              </a:rPr>
              <a:t>Then you will be pleased with lawful sacrifice,</a:t>
            </a:r>
          </a:p>
          <a:p>
            <a:pPr algn="l">
              <a:lnSpc>
                <a:spcPts val="7920"/>
              </a:lnSpc>
            </a:pPr>
            <a:r>
              <a:rPr lang="en-US" sz="9000">
                <a:solidFill>
                  <a:srgbClr val="FDFAFD"/>
                </a:solidFill>
                <a:latin typeface="Fiona"/>
                <a:ea typeface="Fiona"/>
                <a:cs typeface="Fiona"/>
                <a:sym typeface="Fiona"/>
              </a:rPr>
              <a:t>holocausts offered on your altar.</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34701"/>
            <a:ext cx="16230600"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you will be pleased with lawful sacrifice offered on your altar.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34701"/>
            <a:ext cx="16230600"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All the descendants of Israel shall glory in victory through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101003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Truly, God of Israel, the Saviour,</a:t>
            </a:r>
          </a:p>
          <a:p>
            <a:pPr algn="l">
              <a:lnSpc>
                <a:spcPts val="7920"/>
              </a:lnSpc>
            </a:pPr>
            <a:r>
              <a:rPr lang="en-US" sz="9000">
                <a:solidFill>
                  <a:srgbClr val="FDFAFD"/>
                </a:solidFill>
                <a:latin typeface="Fiona"/>
                <a:ea typeface="Fiona"/>
                <a:cs typeface="Fiona"/>
                <a:sym typeface="Fiona"/>
              </a:rPr>
              <a:t>you are a God who lies hidden.</a:t>
            </a:r>
          </a:p>
          <a:p>
            <a:pPr algn="l">
              <a:lnSpc>
                <a:spcPts val="7920"/>
              </a:lnSpc>
            </a:pPr>
            <a:r>
              <a:rPr lang="en-US" sz="9000">
                <a:solidFill>
                  <a:srgbClr val="FDFAFD"/>
                </a:solidFill>
                <a:latin typeface="Fiona"/>
                <a:ea typeface="Fiona"/>
                <a:cs typeface="Fiona"/>
                <a:sym typeface="Fiona"/>
              </a:rPr>
              <a:t>They will be put to shame and disgraced,</a:t>
            </a:r>
          </a:p>
          <a:p>
            <a:pPr algn="l">
              <a:lnSpc>
                <a:spcPts val="7920"/>
              </a:lnSpc>
            </a:pPr>
            <a:r>
              <a:rPr lang="en-US" sz="9000">
                <a:solidFill>
                  <a:srgbClr val="FDFAFD"/>
                </a:solidFill>
                <a:latin typeface="Fiona"/>
                <a:ea typeface="Fiona"/>
                <a:cs typeface="Fiona"/>
                <a:sym typeface="Fiona"/>
              </a:rPr>
              <a:t>all who resist you.</a:t>
            </a:r>
          </a:p>
          <a:p>
            <a:pPr algn="l">
              <a:lnSpc>
                <a:spcPts val="7920"/>
              </a:lnSpc>
            </a:pPr>
            <a:r>
              <a:rPr lang="en-US" sz="9000">
                <a:solidFill>
                  <a:srgbClr val="FDFAFD"/>
                </a:solidFill>
                <a:latin typeface="Fiona"/>
                <a:ea typeface="Fiona"/>
                <a:cs typeface="Fiona"/>
                <a:sym typeface="Fiona"/>
              </a:rPr>
              <a:t>They will take themselves off in dismay,</a:t>
            </a:r>
          </a:p>
          <a:p>
            <a:pPr algn="l">
              <a:lnSpc>
                <a:spcPts val="7920"/>
              </a:lnSpc>
            </a:pPr>
            <a:r>
              <a:rPr lang="en-US" sz="9000">
                <a:solidFill>
                  <a:srgbClr val="FDFAFD"/>
                </a:solidFill>
                <a:latin typeface="Fiona"/>
                <a:ea typeface="Fiona"/>
                <a:cs typeface="Fiona"/>
                <a:sym typeface="Fiona"/>
              </a:rPr>
              <a:t>the makers of idols.</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295400"/>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But Israel is saved by the Lord,</a:t>
            </a:r>
          </a:p>
          <a:p>
            <a:pPr algn="l">
              <a:lnSpc>
                <a:spcPts val="7920"/>
              </a:lnSpc>
            </a:pPr>
            <a:r>
              <a:rPr lang="en-US" sz="9000">
                <a:solidFill>
                  <a:srgbClr val="FDFAFD"/>
                </a:solidFill>
                <a:latin typeface="Fiona"/>
                <a:ea typeface="Fiona"/>
                <a:cs typeface="Fiona"/>
                <a:sym typeface="Fiona"/>
              </a:rPr>
              <a:t>saved for evermore.</a:t>
            </a:r>
          </a:p>
          <a:p>
            <a:pPr algn="l">
              <a:lnSpc>
                <a:spcPts val="7920"/>
              </a:lnSpc>
            </a:pPr>
            <a:r>
              <a:rPr lang="en-US" sz="9000">
                <a:solidFill>
                  <a:srgbClr val="FDFAFD"/>
                </a:solidFill>
                <a:latin typeface="Fiona"/>
                <a:ea typeface="Fiona"/>
                <a:cs typeface="Fiona"/>
                <a:sym typeface="Fiona"/>
              </a:rPr>
              <a:t>You will never be ashamed or disgraced</a:t>
            </a:r>
          </a:p>
          <a:p>
            <a:pPr algn="l">
              <a:lnSpc>
                <a:spcPts val="7920"/>
              </a:lnSpc>
            </a:pPr>
            <a:r>
              <a:rPr lang="en-US" sz="9000">
                <a:solidFill>
                  <a:srgbClr val="FDFAFD"/>
                </a:solidFill>
                <a:latin typeface="Fiona"/>
                <a:ea typeface="Fiona"/>
                <a:cs typeface="Fiona"/>
                <a:sym typeface="Fiona"/>
              </a:rPr>
              <a:t>through endless ages.</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439067"/>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For this is the word of the Lord,</a:t>
            </a:r>
          </a:p>
          <a:p>
            <a:pPr algn="l">
              <a:lnSpc>
                <a:spcPts val="7920"/>
              </a:lnSpc>
            </a:pPr>
            <a:r>
              <a:rPr lang="en-US" sz="9000">
                <a:solidFill>
                  <a:srgbClr val="FDFAFD"/>
                </a:solidFill>
                <a:latin typeface="Fiona"/>
                <a:ea typeface="Fiona"/>
                <a:cs typeface="Fiona"/>
                <a:sym typeface="Fiona"/>
              </a:rPr>
              <a:t>the creator of heaven,</a:t>
            </a:r>
          </a:p>
          <a:p>
            <a:pPr algn="l">
              <a:lnSpc>
                <a:spcPts val="7920"/>
              </a:lnSpc>
            </a:pPr>
            <a:r>
              <a:rPr lang="en-US" sz="9000">
                <a:solidFill>
                  <a:srgbClr val="FDFAFD"/>
                </a:solidFill>
                <a:latin typeface="Fiona"/>
                <a:ea typeface="Fiona"/>
                <a:cs typeface="Fiona"/>
                <a:sym typeface="Fiona"/>
              </a:rPr>
              <a:t>the God who made earth and shaped it,</a:t>
            </a:r>
          </a:p>
          <a:p>
            <a:pPr algn="l">
              <a:lnSpc>
                <a:spcPts val="7920"/>
              </a:lnSpc>
            </a:pPr>
            <a:r>
              <a:rPr lang="en-US" sz="9000">
                <a:solidFill>
                  <a:srgbClr val="FDFAFD"/>
                </a:solidFill>
                <a:latin typeface="Fiona"/>
                <a:ea typeface="Fiona"/>
                <a:cs typeface="Fiona"/>
                <a:sym typeface="Fiona"/>
              </a:rPr>
              <a:t>he who made it firm.</a:t>
            </a:r>
          </a:p>
          <a:p>
            <a:pPr algn="l">
              <a:lnSpc>
                <a:spcPts val="7920"/>
              </a:lnSpc>
            </a:pPr>
            <a:r>
              <a:rPr lang="en-US" sz="9000">
                <a:solidFill>
                  <a:srgbClr val="FDFAFD"/>
                </a:solidFill>
                <a:latin typeface="Fiona"/>
                <a:ea typeface="Fiona"/>
                <a:cs typeface="Fiona"/>
                <a:sym typeface="Fiona"/>
              </a:rPr>
              <a:t>He did not create it in vain,</a:t>
            </a:r>
          </a:p>
          <a:p>
            <a:pPr algn="l">
              <a:lnSpc>
                <a:spcPts val="7920"/>
              </a:lnSpc>
            </a:pPr>
            <a:r>
              <a:rPr lang="en-US" sz="9000">
                <a:solidFill>
                  <a:srgbClr val="FDFAFD"/>
                </a:solidFill>
                <a:latin typeface="Fiona"/>
                <a:ea typeface="Fiona"/>
                <a:cs typeface="Fiona"/>
                <a:sym typeface="Fiona"/>
              </a:rPr>
              <a:t>he made it to be lived in.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295400"/>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‘I am the Lord, there is no other.</a:t>
            </a:r>
          </a:p>
          <a:p>
            <a:pPr algn="l">
              <a:lnSpc>
                <a:spcPts val="7920"/>
              </a:lnSpc>
            </a:pPr>
            <a:r>
              <a:rPr lang="en-US" sz="9000">
                <a:solidFill>
                  <a:srgbClr val="FDFAFD"/>
                </a:solidFill>
                <a:latin typeface="Fiona"/>
                <a:ea typeface="Fiona"/>
                <a:cs typeface="Fiona"/>
                <a:sym typeface="Fiona"/>
              </a:rPr>
              <a:t>I have not spoken in secret, in some dark place,</a:t>
            </a:r>
          </a:p>
          <a:p>
            <a:pPr algn="l">
              <a:lnSpc>
                <a:spcPts val="7920"/>
              </a:lnSpc>
            </a:pPr>
            <a:r>
              <a:rPr lang="en-US" sz="9000">
                <a:solidFill>
                  <a:srgbClr val="FDFAFD"/>
                </a:solidFill>
                <a:latin typeface="Fiona"/>
                <a:ea typeface="Fiona"/>
                <a:cs typeface="Fiona"/>
                <a:sym typeface="Fiona"/>
              </a:rPr>
              <a:t>I have not said to Jacob’s sons</a:t>
            </a:r>
          </a:p>
          <a:p>
            <a:pPr algn="l">
              <a:lnSpc>
                <a:spcPts val="7920"/>
              </a:lnSpc>
            </a:pPr>
            <a:r>
              <a:rPr lang="en-US" sz="9000">
                <a:solidFill>
                  <a:srgbClr val="FDFAFD"/>
                </a:solidFill>
                <a:latin typeface="Fiona"/>
                <a:ea typeface="Fiona"/>
                <a:cs typeface="Fiona"/>
                <a:sym typeface="Fiona"/>
              </a:rPr>
              <a:t>“Search for me in vain.”</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439067"/>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I am the Lord, I speak the truth,</a:t>
            </a:r>
          </a:p>
          <a:p>
            <a:pPr algn="l">
              <a:lnSpc>
                <a:spcPts val="7920"/>
              </a:lnSpc>
            </a:pPr>
            <a:r>
              <a:rPr lang="en-US" sz="9000">
                <a:solidFill>
                  <a:srgbClr val="FDFAFD"/>
                </a:solidFill>
                <a:latin typeface="Fiona"/>
                <a:ea typeface="Fiona"/>
                <a:cs typeface="Fiona"/>
                <a:sym typeface="Fiona"/>
              </a:rPr>
              <a:t>I proclaim what is right.</a:t>
            </a:r>
          </a:p>
          <a:p>
            <a:pPr algn="l">
              <a:lnSpc>
                <a:spcPts val="7920"/>
              </a:lnSpc>
            </a:pPr>
            <a:r>
              <a:rPr lang="en-US" sz="9000">
                <a:solidFill>
                  <a:srgbClr val="FDFAFD"/>
                </a:solidFill>
                <a:latin typeface="Fiona"/>
                <a:ea typeface="Fiona"/>
                <a:cs typeface="Fiona"/>
                <a:sym typeface="Fiona"/>
              </a:rPr>
              <a:t>Assemble, all of you, draw near</a:t>
            </a:r>
          </a:p>
          <a:p>
            <a:pPr algn="l">
              <a:lnSpc>
                <a:spcPts val="7920"/>
              </a:lnSpc>
            </a:pPr>
            <a:r>
              <a:rPr lang="en-US" sz="9000">
                <a:solidFill>
                  <a:srgbClr val="FDFAFD"/>
                </a:solidFill>
                <a:latin typeface="Fiona"/>
                <a:ea typeface="Fiona"/>
                <a:cs typeface="Fiona"/>
                <a:sym typeface="Fiona"/>
              </a:rPr>
              <a:t>you who have escaped from the nations.</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295400"/>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They know nothing, who carry around</a:t>
            </a:r>
          </a:p>
          <a:p>
            <a:pPr algn="l">
              <a:lnSpc>
                <a:spcPts val="7920"/>
              </a:lnSpc>
            </a:pPr>
            <a:r>
              <a:rPr lang="en-US" sz="9000">
                <a:solidFill>
                  <a:srgbClr val="FDFAFD"/>
                </a:solidFill>
                <a:latin typeface="Fiona"/>
                <a:ea typeface="Fiona"/>
                <a:cs typeface="Fiona"/>
                <a:sym typeface="Fiona"/>
              </a:rPr>
              <a:t>their idols made of wood</a:t>
            </a:r>
          </a:p>
          <a:p>
            <a:pPr algn="l">
              <a:lnSpc>
                <a:spcPts val="7920"/>
              </a:lnSpc>
            </a:pPr>
            <a:r>
              <a:rPr lang="en-US" sz="9000">
                <a:solidFill>
                  <a:srgbClr val="FDFAFD"/>
                </a:solidFill>
                <a:latin typeface="Fiona"/>
                <a:ea typeface="Fiona"/>
                <a:cs typeface="Fiona"/>
                <a:sym typeface="Fiona"/>
              </a:rPr>
              <a:t>and keep on praying to a god</a:t>
            </a:r>
          </a:p>
          <a:p>
            <a:pPr algn="l">
              <a:lnSpc>
                <a:spcPts val="7920"/>
              </a:lnSpc>
            </a:pPr>
            <a:r>
              <a:rPr lang="en-US" sz="9000">
                <a:solidFill>
                  <a:srgbClr val="FDFAFD"/>
                </a:solidFill>
                <a:latin typeface="Fiona"/>
                <a:ea typeface="Fiona"/>
                <a:cs typeface="Fiona"/>
                <a:sym typeface="Fiona"/>
              </a:rPr>
              <a:t>that cannot save them.</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439067"/>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State your case and bring your proofs,</a:t>
            </a:r>
          </a:p>
          <a:p>
            <a:pPr algn="l">
              <a:lnSpc>
                <a:spcPts val="7920"/>
              </a:lnSpc>
            </a:pPr>
            <a:r>
              <a:rPr lang="en-US" sz="9000">
                <a:solidFill>
                  <a:srgbClr val="FDFAFD"/>
                </a:solidFill>
                <a:latin typeface="Fiona"/>
                <a:ea typeface="Fiona"/>
                <a:cs typeface="Fiona"/>
                <a:sym typeface="Fiona"/>
              </a:rPr>
              <a:t>consult among yourselves.</a:t>
            </a:r>
          </a:p>
          <a:p>
            <a:pPr algn="l">
              <a:lnSpc>
                <a:spcPts val="7920"/>
              </a:lnSpc>
            </a:pPr>
            <a:r>
              <a:rPr lang="en-US" sz="9000">
                <a:solidFill>
                  <a:srgbClr val="FDFAFD"/>
                </a:solidFill>
                <a:latin typeface="Fiona"/>
                <a:ea typeface="Fiona"/>
                <a:cs typeface="Fiona"/>
                <a:sym typeface="Fiona"/>
              </a:rPr>
              <a:t>Who proclaimed this beforehand,</a:t>
            </a:r>
          </a:p>
          <a:p>
            <a:pPr algn="l">
              <a:lnSpc>
                <a:spcPts val="7920"/>
              </a:lnSpc>
            </a:pPr>
            <a:r>
              <a:rPr lang="en-US" sz="9000">
                <a:solidFill>
                  <a:srgbClr val="FDFAFD"/>
                </a:solidFill>
                <a:latin typeface="Fiona"/>
                <a:ea typeface="Fiona"/>
                <a:cs typeface="Fiona"/>
                <a:sym typeface="Fiona"/>
              </a:rPr>
              <a:t>who foretold it long ago?</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295400"/>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Was it not I, the Lord?</a:t>
            </a:r>
          </a:p>
          <a:p>
            <a:pPr algn="l">
              <a:lnSpc>
                <a:spcPts val="7920"/>
              </a:lnSpc>
            </a:pPr>
            <a:r>
              <a:rPr lang="en-US" sz="9000">
                <a:solidFill>
                  <a:srgbClr val="FDFAFD"/>
                </a:solidFill>
                <a:latin typeface="Fiona"/>
                <a:ea typeface="Fiona"/>
                <a:cs typeface="Fiona"/>
                <a:sym typeface="Fiona"/>
              </a:rPr>
              <a:t>There is no god but me,</a:t>
            </a:r>
          </a:p>
          <a:p>
            <a:pPr algn="l">
              <a:lnSpc>
                <a:spcPts val="7920"/>
              </a:lnSpc>
            </a:pPr>
            <a:r>
              <a:rPr lang="en-US" sz="9000">
                <a:solidFill>
                  <a:srgbClr val="FDFAFD"/>
                </a:solidFill>
                <a:latin typeface="Fiona"/>
                <a:ea typeface="Fiona"/>
                <a:cs typeface="Fiona"/>
                <a:sym typeface="Fiona"/>
              </a:rPr>
              <a:t>a God of justice, a saviour.</a:t>
            </a:r>
          </a:p>
          <a:p>
            <a:pPr algn="l">
              <a:lnSpc>
                <a:spcPts val="7920"/>
              </a:lnSpc>
            </a:pPr>
            <a:r>
              <a:rPr lang="en-US" sz="9000">
                <a:solidFill>
                  <a:srgbClr val="FDFAFD"/>
                </a:solidFill>
                <a:latin typeface="Fiona"/>
                <a:ea typeface="Fiona"/>
                <a:cs typeface="Fiona"/>
                <a:sym typeface="Fiona"/>
              </a:rPr>
              <a:t>There is none but me.</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439067"/>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Turn to me and be saved,</a:t>
            </a:r>
          </a:p>
          <a:p>
            <a:pPr algn="l">
              <a:lnSpc>
                <a:spcPts val="7920"/>
              </a:lnSpc>
            </a:pPr>
            <a:r>
              <a:rPr lang="en-US" sz="9000">
                <a:solidFill>
                  <a:srgbClr val="FDFAFD"/>
                </a:solidFill>
                <a:latin typeface="Fiona"/>
                <a:ea typeface="Fiona"/>
                <a:cs typeface="Fiona"/>
                <a:sym typeface="Fiona"/>
              </a:rPr>
              <a:t>all the ends of the earth!</a:t>
            </a:r>
          </a:p>
          <a:p>
            <a:pPr algn="l">
              <a:lnSpc>
                <a:spcPts val="7920"/>
              </a:lnSpc>
            </a:pPr>
            <a:r>
              <a:rPr lang="en-US" sz="9000">
                <a:solidFill>
                  <a:srgbClr val="FDFAFD"/>
                </a:solidFill>
                <a:latin typeface="Fiona"/>
                <a:ea typeface="Fiona"/>
                <a:cs typeface="Fiona"/>
                <a:sym typeface="Fiona"/>
              </a:rPr>
              <a:t>For I am God, there is no other;</a:t>
            </a:r>
          </a:p>
          <a:p>
            <a:pPr algn="l">
              <a:lnSpc>
                <a:spcPts val="7920"/>
              </a:lnSpc>
            </a:pPr>
            <a:r>
              <a:rPr lang="en-US" sz="9000">
                <a:solidFill>
                  <a:srgbClr val="FDFAFD"/>
                </a:solidFill>
                <a:latin typeface="Fiona"/>
                <a:ea typeface="Fiona"/>
                <a:cs typeface="Fiona"/>
                <a:sym typeface="Fiona"/>
              </a:rPr>
              <a:t>by myself I swear it.</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295400"/>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It is truth that goes forth from my mouth,</a:t>
            </a:r>
          </a:p>
          <a:p>
            <a:pPr algn="l">
              <a:lnSpc>
                <a:spcPts val="7920"/>
              </a:lnSpc>
            </a:pPr>
            <a:r>
              <a:rPr lang="en-US" sz="9000">
                <a:solidFill>
                  <a:srgbClr val="FDFAFD"/>
                </a:solidFill>
                <a:latin typeface="Fiona"/>
                <a:ea typeface="Fiona"/>
                <a:cs typeface="Fiona"/>
                <a:sym typeface="Fiona"/>
              </a:rPr>
              <a:t>a word beyond recall.</a:t>
            </a:r>
          </a:p>
          <a:p>
            <a:pPr algn="l">
              <a:lnSpc>
                <a:spcPts val="7920"/>
              </a:lnSpc>
            </a:pPr>
            <a:r>
              <a:rPr lang="en-US" sz="9000">
                <a:solidFill>
                  <a:srgbClr val="FDFAFD"/>
                </a:solidFill>
                <a:latin typeface="Fiona"/>
                <a:ea typeface="Fiona"/>
                <a:cs typeface="Fiona"/>
                <a:sym typeface="Fiona"/>
              </a:rPr>
              <a:t>To me every knee shall bow,</a:t>
            </a:r>
          </a:p>
          <a:p>
            <a:pPr algn="l">
              <a:lnSpc>
                <a:spcPts val="7920"/>
              </a:lnSpc>
            </a:pPr>
            <a:r>
              <a:rPr lang="en-US" sz="9000">
                <a:solidFill>
                  <a:srgbClr val="FDFAFD"/>
                </a:solidFill>
                <a:latin typeface="Fiona"/>
                <a:ea typeface="Fiona"/>
                <a:cs typeface="Fiona"/>
                <a:sym typeface="Fiona"/>
              </a:rPr>
              <a:t>every tongue shall swear.</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439067"/>
            <a:ext cx="16337173" cy="81000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They will say: “In the Lord alone</a:t>
            </a:r>
          </a:p>
          <a:p>
            <a:pPr algn="l">
              <a:lnSpc>
                <a:spcPts val="7920"/>
              </a:lnSpc>
            </a:pPr>
            <a:r>
              <a:rPr lang="en-US" sz="9000">
                <a:solidFill>
                  <a:srgbClr val="FDFAFD"/>
                </a:solidFill>
                <a:latin typeface="Fiona"/>
                <a:ea typeface="Fiona"/>
                <a:cs typeface="Fiona"/>
                <a:sym typeface="Fiona"/>
              </a:rPr>
              <a:t>are victory and power.</a:t>
            </a:r>
          </a:p>
          <a:p>
            <a:pPr algn="l">
              <a:lnSpc>
                <a:spcPts val="7920"/>
              </a:lnSpc>
            </a:pPr>
            <a:r>
              <a:rPr lang="en-US" sz="9000">
                <a:solidFill>
                  <a:srgbClr val="FDFAFD"/>
                </a:solidFill>
                <a:latin typeface="Fiona"/>
                <a:ea typeface="Fiona"/>
                <a:cs typeface="Fiona"/>
                <a:sym typeface="Fiona"/>
              </a:rPr>
              <a:t>And to him will come in dismay</a:t>
            </a:r>
          </a:p>
          <a:p>
            <a:pPr algn="l">
              <a:lnSpc>
                <a:spcPts val="7920"/>
              </a:lnSpc>
            </a:pPr>
            <a:r>
              <a:rPr lang="en-US" sz="9000">
                <a:solidFill>
                  <a:srgbClr val="FDFAFD"/>
                </a:solidFill>
                <a:latin typeface="Fiona"/>
                <a:ea typeface="Fiona"/>
                <a:cs typeface="Fiona"/>
                <a:sym typeface="Fiona"/>
              </a:rPr>
              <a:t>all who have resisted.</a:t>
            </a:r>
          </a:p>
          <a:p>
            <a:pPr algn="l">
              <a:lnSpc>
                <a:spcPts val="7920"/>
              </a:lnSpc>
            </a:pPr>
            <a:r>
              <a:rPr lang="en-US" sz="9000">
                <a:solidFill>
                  <a:srgbClr val="FDFAFD"/>
                </a:solidFill>
                <a:latin typeface="Fiona"/>
                <a:ea typeface="Fiona"/>
                <a:cs typeface="Fiona"/>
                <a:sym typeface="Fiona"/>
              </a:rPr>
              <a:t>Through the Lord will come victory and glory</a:t>
            </a:r>
          </a:p>
          <a:p>
            <a:pPr algn="l">
              <a:lnSpc>
                <a:spcPts val="7920"/>
              </a:lnSpc>
            </a:pPr>
            <a:r>
              <a:rPr lang="en-US" sz="9000">
                <a:solidFill>
                  <a:srgbClr val="FDFAFD"/>
                </a:solidFill>
                <a:latin typeface="Fiona"/>
                <a:ea typeface="Fiona"/>
                <a:cs typeface="Fiona"/>
                <a:sym typeface="Fiona"/>
              </a:rPr>
              <a:t>for all Israel’s sons.”’</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All the descendants of Israel shall glory in victory through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Come before the Lord, singing for joy.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Cry out with joy to the Lord, all the earth.</a:t>
            </a:r>
          </a:p>
          <a:p>
            <a:pPr algn="l">
              <a:lnSpc>
                <a:spcPts val="7920"/>
              </a:lnSpc>
            </a:pPr>
            <a:r>
              <a:rPr lang="en-US" sz="9000">
                <a:solidFill>
                  <a:srgbClr val="FDFAFD"/>
                </a:solidFill>
                <a:latin typeface="Fiona"/>
                <a:ea typeface="Fiona"/>
                <a:cs typeface="Fiona"/>
                <a:sym typeface="Fiona"/>
              </a:rPr>
              <a:t>Serve the Lord with gladness.</a:t>
            </a:r>
          </a:p>
          <a:p>
            <a:pPr algn="l">
              <a:lnSpc>
                <a:spcPts val="7920"/>
              </a:lnSpc>
            </a:pPr>
            <a:r>
              <a:rPr lang="en-US" sz="9000">
                <a:solidFill>
                  <a:srgbClr val="FDFAFD"/>
                </a:solidFill>
                <a:latin typeface="Fiona"/>
                <a:ea typeface="Fiona"/>
                <a:cs typeface="Fiona"/>
                <a:sym typeface="Fiona"/>
              </a:rPr>
              <a:t>Come before him, singing for joy.</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Know that he, the Lord, is God.</a:t>
            </a:r>
          </a:p>
          <a:p>
            <a:pPr algn="l">
              <a:lnSpc>
                <a:spcPts val="7920"/>
              </a:lnSpc>
            </a:pPr>
            <a:r>
              <a:rPr lang="en-US" sz="9000">
                <a:solidFill>
                  <a:srgbClr val="FDFAFD"/>
                </a:solidFill>
                <a:latin typeface="Fiona"/>
                <a:ea typeface="Fiona"/>
                <a:cs typeface="Fiona"/>
                <a:sym typeface="Fiona"/>
              </a:rPr>
              <a:t>He made us, we belong to him,</a:t>
            </a:r>
          </a:p>
          <a:p>
            <a:pPr algn="l">
              <a:lnSpc>
                <a:spcPts val="7920"/>
              </a:lnSpc>
            </a:pPr>
            <a:r>
              <a:rPr lang="en-US" sz="9000">
                <a:solidFill>
                  <a:srgbClr val="FDFAFD"/>
                </a:solidFill>
                <a:latin typeface="Fiona"/>
                <a:ea typeface="Fiona"/>
                <a:cs typeface="Fiona"/>
                <a:sym typeface="Fiona"/>
              </a:rPr>
              <a:t>we are his people, the sheep of his flock.</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Go within his gates, giving thanks.</a:t>
            </a:r>
          </a:p>
          <a:p>
            <a:pPr algn="l">
              <a:lnSpc>
                <a:spcPts val="7920"/>
              </a:lnSpc>
            </a:pPr>
            <a:r>
              <a:rPr lang="en-US" sz="9000">
                <a:solidFill>
                  <a:srgbClr val="FDFAFD"/>
                </a:solidFill>
                <a:latin typeface="Fiona"/>
                <a:ea typeface="Fiona"/>
                <a:cs typeface="Fiona"/>
                <a:sym typeface="Fiona"/>
              </a:rPr>
              <a:t>Enter his courts with songs of praise.</a:t>
            </a:r>
          </a:p>
          <a:p>
            <a:pPr algn="l">
              <a:lnSpc>
                <a:spcPts val="7920"/>
              </a:lnSpc>
            </a:pPr>
            <a:r>
              <a:rPr lang="en-US" sz="9000">
                <a:solidFill>
                  <a:srgbClr val="FDFAFD"/>
                </a:solidFill>
                <a:latin typeface="Fiona"/>
                <a:ea typeface="Fiona"/>
                <a:cs typeface="Fiona"/>
                <a:sym typeface="Fiona"/>
              </a:rPr>
              <a:t>Give thanks to him and bless his name.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Indeed, how good is the Lord,</a:t>
            </a:r>
          </a:p>
          <a:p>
            <a:pPr algn="l">
              <a:lnSpc>
                <a:spcPts val="7920"/>
              </a:lnSpc>
            </a:pPr>
            <a:r>
              <a:rPr lang="en-US" sz="9000">
                <a:solidFill>
                  <a:srgbClr val="FDFAFD"/>
                </a:solidFill>
                <a:latin typeface="Fiona"/>
                <a:ea typeface="Fiona"/>
                <a:cs typeface="Fiona"/>
                <a:sym typeface="Fiona"/>
              </a:rPr>
              <a:t>eternal his merciful love.</a:t>
            </a:r>
          </a:p>
          <a:p>
            <a:pPr algn="l">
              <a:lnSpc>
                <a:spcPts val="7920"/>
              </a:lnSpc>
            </a:pPr>
            <a:r>
              <a:rPr lang="en-US" sz="9000">
                <a:solidFill>
                  <a:srgbClr val="FDFAFD"/>
                </a:solidFill>
                <a:latin typeface="Fiona"/>
                <a:ea typeface="Fiona"/>
                <a:cs typeface="Fiona"/>
                <a:sym typeface="Fiona"/>
              </a:rPr>
              <a:t>He is faithful from age to age.</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2"/>
            <a:stretch>
              <a:fillRect/>
            </a:stretch>
          </a:blipFill>
        </p:spPr>
        <p:txBody>
          <a:bodyPr/>
          <a:lstStyle/>
          <a:p>
            <a:endParaRPr lang="en-GB"/>
          </a:p>
        </p:txBody>
      </p:sp>
      <p:sp>
        <p:nvSpPr>
          <p:cNvPr id="4" name="Freeform 4"/>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6" name="Freeform 6"/>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3"/>
            <a:stretch>
              <a:fillRect t="-73153" b="-86158"/>
            </a:stretch>
          </a:blipFill>
        </p:spPr>
        <p:txBody>
          <a:bodyPr/>
          <a:lstStyle/>
          <a:p>
            <a:endParaRPr lang="en-GB"/>
          </a:p>
        </p:txBody>
      </p:sp>
      <p:sp>
        <p:nvSpPr>
          <p:cNvPr id="7" name="TextBox 7"/>
          <p:cNvSpPr txBox="1"/>
          <p:nvPr/>
        </p:nvSpPr>
        <p:spPr>
          <a:xfrm>
            <a:off x="1358082" y="1952204"/>
            <a:ext cx="16337173" cy="20993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marL="0" lvl="0" indent="0" algn="l">
              <a:lnSpc>
                <a:spcPts val="7920"/>
              </a:lnSpc>
              <a:spcBef>
                <a:spcPct val="0"/>
              </a:spcBef>
            </a:pPr>
            <a:r>
              <a:rPr lang="en-US" sz="9000">
                <a:solidFill>
                  <a:srgbClr val="FDFAFD"/>
                </a:solidFill>
                <a:latin typeface="Fiona"/>
                <a:ea typeface="Fiona"/>
                <a:cs typeface="Fiona"/>
                <a:sym typeface="Fiona"/>
              </a:rPr>
              <a:t>and to the Holy Spirit,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Come before the Lord, singing for joy.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975413" y="1223835"/>
            <a:ext cx="16283887" cy="9063165"/>
          </a:xfrm>
          <a:prstGeom prst="rect">
            <a:avLst/>
          </a:prstGeom>
        </p:spPr>
        <p:txBody>
          <a:bodyPr lIns="0" tIns="0" rIns="0" bIns="0" rtlCol="0" anchor="t">
            <a:spAutoFit/>
          </a:bodyPr>
          <a:lstStyle/>
          <a:p>
            <a:pPr algn="l">
              <a:lnSpc>
                <a:spcPts val="5487"/>
              </a:lnSpc>
            </a:pPr>
            <a:r>
              <a:rPr lang="en-US" sz="623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Ephesians 4:29-32</a:t>
            </a:r>
          </a:p>
          <a:p>
            <a:pPr algn="l">
              <a:lnSpc>
                <a:spcPts val="5487"/>
              </a:lnSpc>
            </a:pPr>
            <a:endParaRPr lang="en-US" sz="623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algn="l">
              <a:lnSpc>
                <a:spcPts val="5487"/>
              </a:lnSpc>
            </a:pPr>
            <a:r>
              <a:rPr lang="en-US" sz="623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Guard against foul talk; let your words be for the improvement of others, as occasion offers, and do good to your listeners, otherwise you will only be grieving the Holy Spirit of God who has marked you with his seal for you to be set free when the day comes. Never have grudges against others, or lose your temper, or raise your voice to anybody, or call each other names, or allow any sort of spitefulness. Be friends with one another, and kind, forgiving each other as readily as God forgave you in Christ.</a:t>
            </a:r>
          </a:p>
          <a:p>
            <a:pPr marL="0" lvl="0" indent="0" algn="l">
              <a:lnSpc>
                <a:spcPts val="5487"/>
              </a:lnSpc>
              <a:spcBef>
                <a:spcPct val="0"/>
              </a:spcBef>
            </a:pPr>
            <a:endParaRPr lang="en-US" sz="623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5487"/>
              </a:lnSpc>
              <a:spcBef>
                <a:spcPct val="0"/>
              </a:spcBef>
            </a:pPr>
            <a:endParaRPr lang="en-US" sz="623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5487"/>
              </a:lnSpc>
              <a:spcBef>
                <a:spcPct val="0"/>
              </a:spcBef>
            </a:pPr>
            <a:endParaRPr lang="en-US" sz="623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975413" y="2156052"/>
            <a:ext cx="16337173" cy="6174920"/>
          </a:xfrm>
          <a:prstGeom prst="rect">
            <a:avLst/>
          </a:prstGeom>
        </p:spPr>
        <p:txBody>
          <a:bodyPr lIns="0" tIns="0" rIns="0" bIns="0" rtlCol="0" anchor="t">
            <a:spAutoFit/>
          </a:bodyPr>
          <a:lstStyle/>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words we share can bring light into someone’s life, offering comfort, encouragement and a sense of belonging. We all have different stories and experiences, and choosing to listen, forgive and treat one another with kindness helps us grow closer together. May we use our words to build others up rather than tear them down, allowing God’s love to shine through the way we speak and act each day.</a:t>
            </a:r>
          </a:p>
          <a:p>
            <a:pPr marL="0" lvl="0" indent="0" algn="l">
              <a:lnSpc>
                <a:spcPts val="6040"/>
              </a:lnSpc>
              <a:spcBef>
                <a:spcPct val="0"/>
              </a:spcBef>
            </a:pPr>
            <a:endPar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109918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In the morning let me</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know your love.</a:t>
            </a:r>
          </a:p>
        </p:txBody>
      </p:sp>
      <p:sp>
        <p:nvSpPr>
          <p:cNvPr id="7" name="TextBox 7"/>
          <p:cNvSpPr txBox="1"/>
          <p:nvPr/>
        </p:nvSpPr>
        <p:spPr>
          <a:xfrm>
            <a:off x="1028700" y="5267518"/>
            <a:ext cx="12679363"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In the morning let me know your love.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109918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Make me know the</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way I should walk.</a:t>
            </a:r>
          </a:p>
        </p:txBody>
      </p:sp>
      <p:sp>
        <p:nvSpPr>
          <p:cNvPr id="7" name="TextBox 7"/>
          <p:cNvSpPr txBox="1"/>
          <p:nvPr/>
        </p:nvSpPr>
        <p:spPr>
          <a:xfrm>
            <a:off x="1028700" y="5267518"/>
            <a:ext cx="16230600"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In the morning let me know your love.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2099310"/>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Glory be to</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Father and to the Son and to the Holy Spirit.</a:t>
            </a:r>
          </a:p>
        </p:txBody>
      </p:sp>
      <p:sp>
        <p:nvSpPr>
          <p:cNvPr id="7" name="TextBox 7"/>
          <p:cNvSpPr txBox="1"/>
          <p:nvPr/>
        </p:nvSpPr>
        <p:spPr>
          <a:xfrm>
            <a:off x="1028700" y="5267518"/>
            <a:ext cx="15966234"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In the morning let me know your love.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The Lord has visited his people, he has come to redeem them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Blessed be the Lord, the God of Israel! </a:t>
            </a:r>
          </a:p>
          <a:p>
            <a:pPr algn="l">
              <a:lnSpc>
                <a:spcPts val="7920"/>
              </a:lnSpc>
            </a:pPr>
            <a:r>
              <a:rPr lang="en-US" sz="9000">
                <a:solidFill>
                  <a:srgbClr val="FDFAFD"/>
                </a:solidFill>
                <a:latin typeface="Fiona"/>
                <a:ea typeface="Fiona"/>
                <a:cs typeface="Fiona"/>
                <a:sym typeface="Fiona"/>
              </a:rPr>
              <a:t>He has visited his people and redeemed them.</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has raised up for us a mighty saviour </a:t>
            </a:r>
          </a:p>
          <a:p>
            <a:pPr algn="l">
              <a:lnSpc>
                <a:spcPts val="7920"/>
              </a:lnSpc>
            </a:pPr>
            <a:r>
              <a:rPr lang="en-US" sz="9000">
                <a:solidFill>
                  <a:srgbClr val="FDFAFD"/>
                </a:solidFill>
                <a:latin typeface="Fiona"/>
                <a:ea typeface="Fiona"/>
                <a:cs typeface="Fiona"/>
                <a:sym typeface="Fiona"/>
              </a:rPr>
              <a:t>in the house of David his servant,</a:t>
            </a:r>
          </a:p>
          <a:p>
            <a:pPr algn="l">
              <a:lnSpc>
                <a:spcPts val="7920"/>
              </a:lnSpc>
            </a:pPr>
            <a:r>
              <a:rPr lang="en-US" sz="9000">
                <a:solidFill>
                  <a:srgbClr val="FDFAFD"/>
                </a:solidFill>
                <a:latin typeface="Fiona"/>
                <a:ea typeface="Fiona"/>
                <a:cs typeface="Fiona"/>
                <a:sym typeface="Fiona"/>
              </a:rPr>
              <a:t>as he promised by the lips of holy men, </a:t>
            </a:r>
          </a:p>
          <a:p>
            <a:pPr algn="l">
              <a:lnSpc>
                <a:spcPts val="7920"/>
              </a:lnSpc>
            </a:pPr>
            <a:r>
              <a:rPr lang="en-US" sz="9000">
                <a:solidFill>
                  <a:srgbClr val="FDFAFD"/>
                </a:solidFill>
                <a:latin typeface="Fiona"/>
                <a:ea typeface="Fiona"/>
                <a:cs typeface="Fiona"/>
                <a:sym typeface="Fiona"/>
              </a:rPr>
              <a:t>those who were his prophets from of old.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 saviour who would free us from our foes, </a:t>
            </a:r>
          </a:p>
          <a:p>
            <a:pPr algn="l">
              <a:lnSpc>
                <a:spcPts val="7920"/>
              </a:lnSpc>
            </a:pPr>
            <a:r>
              <a:rPr lang="en-US" sz="9000">
                <a:solidFill>
                  <a:srgbClr val="FDFAFD"/>
                </a:solidFill>
                <a:latin typeface="Fiona"/>
                <a:ea typeface="Fiona"/>
                <a:cs typeface="Fiona"/>
                <a:sym typeface="Fiona"/>
              </a:rPr>
              <a:t>from the hands of all who hate us.</a:t>
            </a:r>
          </a:p>
          <a:p>
            <a:pPr algn="l">
              <a:lnSpc>
                <a:spcPts val="7920"/>
              </a:lnSpc>
            </a:pPr>
            <a:r>
              <a:rPr lang="en-US" sz="9000">
                <a:solidFill>
                  <a:srgbClr val="FDFAFD"/>
                </a:solidFill>
                <a:latin typeface="Fiona"/>
                <a:ea typeface="Fiona"/>
                <a:cs typeface="Fiona"/>
                <a:sym typeface="Fiona"/>
              </a:rPr>
              <a:t>So his love for our fathers is fulfilled </a:t>
            </a:r>
          </a:p>
          <a:p>
            <a:pPr algn="l">
              <a:lnSpc>
                <a:spcPts val="7920"/>
              </a:lnSpc>
            </a:pPr>
            <a:r>
              <a:rPr lang="en-US" sz="9000">
                <a:solidFill>
                  <a:srgbClr val="FDFAFD"/>
                </a:solidFill>
                <a:latin typeface="Fiona"/>
                <a:ea typeface="Fiona"/>
                <a:cs typeface="Fiona"/>
                <a:sym typeface="Fiona"/>
              </a:rPr>
              <a:t>and his holy covenant remembered.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swore to Abraham our father to grant us, </a:t>
            </a:r>
          </a:p>
          <a:p>
            <a:pPr algn="l">
              <a:lnSpc>
                <a:spcPts val="7920"/>
              </a:lnSpc>
            </a:pPr>
            <a:r>
              <a:rPr lang="en-US" sz="9000">
                <a:solidFill>
                  <a:srgbClr val="FDFAFD"/>
                </a:solidFill>
                <a:latin typeface="Fiona"/>
                <a:ea typeface="Fiona"/>
                <a:cs typeface="Fiona"/>
                <a:sym typeface="Fiona"/>
              </a:rPr>
              <a:t>that free from fear, and saved from the hands of our foes,</a:t>
            </a:r>
          </a:p>
          <a:p>
            <a:pPr algn="l">
              <a:lnSpc>
                <a:spcPts val="7920"/>
              </a:lnSpc>
            </a:pPr>
            <a:r>
              <a:rPr lang="en-US" sz="9000">
                <a:solidFill>
                  <a:srgbClr val="FDFAFD"/>
                </a:solidFill>
                <a:latin typeface="Fiona"/>
                <a:ea typeface="Fiona"/>
                <a:cs typeface="Fiona"/>
                <a:sym typeface="Fiona"/>
              </a:rPr>
              <a:t>we might serve him in holiness and justice </a:t>
            </a:r>
          </a:p>
          <a:p>
            <a:pPr algn="l">
              <a:lnSpc>
                <a:spcPts val="7920"/>
              </a:lnSpc>
            </a:pPr>
            <a:r>
              <a:rPr lang="en-US" sz="9000">
                <a:solidFill>
                  <a:srgbClr val="FDFAFD"/>
                </a:solidFill>
                <a:latin typeface="Fiona"/>
                <a:ea typeface="Fiona"/>
                <a:cs typeface="Fiona"/>
                <a:sym typeface="Fiona"/>
              </a:rPr>
              <a:t>all the days of our life in his presence.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for you, little child, </a:t>
            </a:r>
          </a:p>
          <a:p>
            <a:pPr algn="l">
              <a:lnSpc>
                <a:spcPts val="7920"/>
              </a:lnSpc>
            </a:pPr>
            <a:r>
              <a:rPr lang="en-US" sz="9000">
                <a:solidFill>
                  <a:srgbClr val="FDFAFD"/>
                </a:solidFill>
                <a:latin typeface="Fiona"/>
                <a:ea typeface="Fiona"/>
                <a:cs typeface="Fiona"/>
                <a:sym typeface="Fiona"/>
              </a:rPr>
              <a:t>you shall be cálled a prophet of God, the Most High.</a:t>
            </a:r>
          </a:p>
          <a:p>
            <a:pPr algn="l">
              <a:lnSpc>
                <a:spcPts val="7920"/>
              </a:lnSpc>
            </a:pPr>
            <a:r>
              <a:rPr lang="en-US" sz="9000">
                <a:solidFill>
                  <a:srgbClr val="FDFAFD"/>
                </a:solidFill>
                <a:latin typeface="Fiona"/>
                <a:ea typeface="Fiona"/>
                <a:cs typeface="Fiona"/>
                <a:sym typeface="Fiona"/>
              </a:rPr>
              <a:t>You shall go ahead of the Lord </a:t>
            </a:r>
          </a:p>
          <a:p>
            <a:pPr algn="l">
              <a:lnSpc>
                <a:spcPts val="7920"/>
              </a:lnSpc>
            </a:pPr>
            <a:r>
              <a:rPr lang="en-US" sz="9000">
                <a:solidFill>
                  <a:srgbClr val="FDFAFD"/>
                </a:solidFill>
                <a:latin typeface="Fiona"/>
                <a:ea typeface="Fiona"/>
                <a:cs typeface="Fiona"/>
                <a:sym typeface="Fiona"/>
              </a:rPr>
              <a:t>to prepare his ways before him,</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To make known to his people their salvation</a:t>
            </a:r>
          </a:p>
          <a:p>
            <a:pPr algn="l">
              <a:lnSpc>
                <a:spcPts val="7920"/>
              </a:lnSpc>
            </a:pPr>
            <a:r>
              <a:rPr lang="en-US" sz="9000">
                <a:solidFill>
                  <a:srgbClr val="FDFAFD"/>
                </a:solidFill>
                <a:latin typeface="Fiona"/>
                <a:ea typeface="Fiona"/>
                <a:cs typeface="Fiona"/>
                <a:sym typeface="Fiona"/>
              </a:rPr>
              <a:t>through forgiveness of all their sins,</a:t>
            </a:r>
          </a:p>
          <a:p>
            <a:pPr algn="l">
              <a:lnSpc>
                <a:spcPts val="7920"/>
              </a:lnSpc>
            </a:pPr>
            <a:r>
              <a:rPr lang="en-US" sz="9000">
                <a:solidFill>
                  <a:srgbClr val="FDFAFD"/>
                </a:solidFill>
                <a:latin typeface="Fiona"/>
                <a:ea typeface="Fiona"/>
                <a:cs typeface="Fiona"/>
                <a:sym typeface="Fiona"/>
              </a:rPr>
              <a:t>the loving-kindness of the heart of our God </a:t>
            </a:r>
          </a:p>
          <a:p>
            <a:pPr algn="l">
              <a:lnSpc>
                <a:spcPts val="7920"/>
              </a:lnSpc>
            </a:pPr>
            <a:r>
              <a:rPr lang="en-US" sz="9000">
                <a:solidFill>
                  <a:srgbClr val="FDFAFD"/>
                </a:solidFill>
                <a:latin typeface="Fiona"/>
                <a:ea typeface="Fiona"/>
                <a:cs typeface="Fiona"/>
                <a:sym typeface="Fiona"/>
              </a:rPr>
              <a:t>who visits us like the dawn from on high.</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will give light to those in darkness, </a:t>
            </a:r>
          </a:p>
          <a:p>
            <a:pPr algn="l">
              <a:lnSpc>
                <a:spcPts val="7920"/>
              </a:lnSpc>
            </a:pPr>
            <a:r>
              <a:rPr lang="en-US" sz="9000">
                <a:solidFill>
                  <a:srgbClr val="FDFAFD"/>
                </a:solidFill>
                <a:latin typeface="Fiona"/>
                <a:ea typeface="Fiona"/>
                <a:cs typeface="Fiona"/>
                <a:sym typeface="Fiona"/>
              </a:rPr>
              <a:t>those who dwell in the shadow of death, </a:t>
            </a:r>
          </a:p>
          <a:p>
            <a:pPr algn="l">
              <a:lnSpc>
                <a:spcPts val="7920"/>
              </a:lnSpc>
            </a:pPr>
            <a:r>
              <a:rPr lang="en-US" sz="9000">
                <a:solidFill>
                  <a:srgbClr val="FDFAFD"/>
                </a:solidFill>
                <a:latin typeface="Fiona"/>
                <a:ea typeface="Fiona"/>
                <a:cs typeface="Fiona"/>
                <a:sym typeface="Fiona"/>
              </a:rPr>
              <a:t>and guide us into the way of peace.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727133"/>
            <a:ext cx="15745105"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The Lord has visited his people, he has come to redeem them</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Lord Jesus Christ, we thank you. Through your cross and resurrection you offer freedom and hope to those ready to receive them.</a:t>
            </a:r>
          </a:p>
        </p:txBody>
      </p:sp>
      <p:sp>
        <p:nvSpPr>
          <p:cNvPr id="7" name="TextBox 7"/>
          <p:cNvSpPr txBox="1"/>
          <p:nvPr/>
        </p:nvSpPr>
        <p:spPr>
          <a:xfrm>
            <a:off x="1028700" y="5267518"/>
            <a:ext cx="11979871"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show us your loving-kindness.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Help</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us to recognise Christ in every person we meet today: may we listen with compassion and respond with love.</a:t>
            </a:r>
          </a:p>
        </p:txBody>
      </p:sp>
      <p:sp>
        <p:nvSpPr>
          <p:cNvPr id="7" name="TextBox 7"/>
          <p:cNvSpPr txBox="1"/>
          <p:nvPr/>
        </p:nvSpPr>
        <p:spPr>
          <a:xfrm>
            <a:off x="1028700" y="5267518"/>
            <a:ext cx="11979871"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show us your loving-kindness.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Guide</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all who serve those experiencing poverty, loneliness or exclusion: may they be signs of your hope and friendship.</a:t>
            </a:r>
          </a:p>
        </p:txBody>
      </p:sp>
      <p:sp>
        <p:nvSpPr>
          <p:cNvPr id="7" name="TextBox 7"/>
          <p:cNvSpPr txBox="1"/>
          <p:nvPr/>
        </p:nvSpPr>
        <p:spPr>
          <a:xfrm>
            <a:off x="1028700" y="5267518"/>
            <a:ext cx="11979871"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show us your loving-kindness.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Open our eyes</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 the stories of those around us: teach us to build communities where everyone feels welcomed and valued.</a:t>
            </a:r>
          </a:p>
        </p:txBody>
      </p:sp>
      <p:sp>
        <p:nvSpPr>
          <p:cNvPr id="7" name="TextBox 7"/>
          <p:cNvSpPr txBox="1"/>
          <p:nvPr/>
        </p:nvSpPr>
        <p:spPr>
          <a:xfrm>
            <a:off x="1028700" y="5267518"/>
            <a:ext cx="11979871"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show us your loving-kindness.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Giv</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us generous hearts and willing hands: that through small acts of kindness we may share Christ's light with others.</a:t>
            </a:r>
          </a:p>
        </p:txBody>
      </p:sp>
      <p:sp>
        <p:nvSpPr>
          <p:cNvPr id="7" name="TextBox 7"/>
          <p:cNvSpPr txBox="1"/>
          <p:nvPr/>
        </p:nvSpPr>
        <p:spPr>
          <a:xfrm>
            <a:off x="1028700" y="5267518"/>
            <a:ext cx="11979871"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show us your loving-kindness.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Str</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engthen us when we face challenges or uncertainty: and help us to recognise your light in every story we encounter.</a:t>
            </a:r>
          </a:p>
        </p:txBody>
      </p:sp>
      <p:sp>
        <p:nvSpPr>
          <p:cNvPr id="7" name="TextBox 7"/>
          <p:cNvSpPr txBox="1"/>
          <p:nvPr/>
        </p:nvSpPr>
        <p:spPr>
          <a:xfrm>
            <a:off x="1028700" y="5267518"/>
            <a:ext cx="11979871"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show us your loving-kindness.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04567"/>
            <a:ext cx="18239012" cy="8090409"/>
          </a:xfrm>
          <a:prstGeom prst="rect">
            <a:avLst/>
          </a:prstGeom>
        </p:spPr>
        <p:txBody>
          <a:bodyPr lIns="0" tIns="0" rIns="0" bIns="0" rtlCol="0" anchor="t">
            <a:spAutoFit/>
          </a:bodyPr>
          <a:lstStyle/>
          <a:p>
            <a:pPr marL="0" lvl="0" indent="0" algn="l">
              <a:lnSpc>
                <a:spcPts val="6346"/>
              </a:lnSpc>
              <a:spcBef>
                <a:spcPct val="0"/>
              </a:spcBef>
            </a:pPr>
            <a:r>
              <a:rPr lang="en-US" sz="7212">
                <a:solidFill>
                  <a:srgbClr val="FDFAFD"/>
                </a:solidFill>
                <a:latin typeface="Fiona"/>
                <a:ea typeface="Fiona"/>
                <a:cs typeface="Fiona"/>
                <a:sym typeface="Fiona"/>
              </a:rPr>
              <a:t>Our Fa</a:t>
            </a:r>
            <a:r>
              <a:rPr lang="en-US" sz="7212" u="none" strike="noStrike">
                <a:solidFill>
                  <a:srgbClr val="FDFAFD"/>
                </a:solidFill>
                <a:latin typeface="Fiona"/>
                <a:ea typeface="Fiona"/>
                <a:cs typeface="Fiona"/>
                <a:sym typeface="Fiona"/>
              </a:rPr>
              <a:t>ther, who art in heaven,</a:t>
            </a:r>
          </a:p>
          <a:p>
            <a:pPr marL="0" lvl="0" indent="0" algn="l">
              <a:lnSpc>
                <a:spcPts val="6346"/>
              </a:lnSpc>
              <a:spcBef>
                <a:spcPct val="0"/>
              </a:spcBef>
            </a:pPr>
            <a:r>
              <a:rPr lang="en-US" sz="7212" u="none" strike="noStrike">
                <a:solidFill>
                  <a:srgbClr val="FDFAFD"/>
                </a:solidFill>
                <a:latin typeface="Fiona"/>
                <a:ea typeface="Fiona"/>
                <a:cs typeface="Fiona"/>
                <a:sym typeface="Fiona"/>
              </a:rPr>
              <a:t>hallowed be thy name.</a:t>
            </a:r>
          </a:p>
          <a:p>
            <a:pPr marL="0" lvl="0" indent="0" algn="l">
              <a:lnSpc>
                <a:spcPts val="6346"/>
              </a:lnSpc>
              <a:spcBef>
                <a:spcPct val="0"/>
              </a:spcBef>
            </a:pPr>
            <a:r>
              <a:rPr lang="en-US" sz="7212" u="none" strike="noStrike">
                <a:solidFill>
                  <a:srgbClr val="FDFAFD"/>
                </a:solidFill>
                <a:latin typeface="Fiona"/>
                <a:ea typeface="Fiona"/>
                <a:cs typeface="Fiona"/>
                <a:sym typeface="Fiona"/>
              </a:rPr>
              <a:t>Thy kingdom come.</a:t>
            </a:r>
          </a:p>
          <a:p>
            <a:pPr marL="0" lvl="0" indent="0" algn="l">
              <a:lnSpc>
                <a:spcPts val="6346"/>
              </a:lnSpc>
              <a:spcBef>
                <a:spcPct val="0"/>
              </a:spcBef>
            </a:pPr>
            <a:r>
              <a:rPr lang="en-US" sz="7212" u="none" strike="noStrike">
                <a:solidFill>
                  <a:srgbClr val="FDFAFD"/>
                </a:solidFill>
                <a:latin typeface="Fiona"/>
                <a:ea typeface="Fiona"/>
                <a:cs typeface="Fiona"/>
                <a:sym typeface="Fiona"/>
              </a:rPr>
              <a:t>Thy will be done on earth, as it is in heaven.</a:t>
            </a:r>
          </a:p>
          <a:p>
            <a:pPr marL="0" lvl="0" indent="0" algn="l">
              <a:lnSpc>
                <a:spcPts val="6346"/>
              </a:lnSpc>
              <a:spcBef>
                <a:spcPct val="0"/>
              </a:spcBef>
            </a:pPr>
            <a:r>
              <a:rPr lang="en-US" sz="7212" u="none" strike="noStrike">
                <a:solidFill>
                  <a:srgbClr val="FDFAFD"/>
                </a:solidFill>
                <a:latin typeface="Fiona"/>
                <a:ea typeface="Fiona"/>
                <a:cs typeface="Fiona"/>
                <a:sym typeface="Fiona"/>
              </a:rPr>
              <a:t>Give us this day our daily bread,</a:t>
            </a:r>
          </a:p>
          <a:p>
            <a:pPr marL="0" lvl="0" indent="0" algn="l">
              <a:lnSpc>
                <a:spcPts val="6346"/>
              </a:lnSpc>
              <a:spcBef>
                <a:spcPct val="0"/>
              </a:spcBef>
            </a:pPr>
            <a:r>
              <a:rPr lang="en-US" sz="7212" u="none" strike="noStrike">
                <a:solidFill>
                  <a:srgbClr val="FDFAFD"/>
                </a:solidFill>
                <a:latin typeface="Fiona"/>
                <a:ea typeface="Fiona"/>
                <a:cs typeface="Fiona"/>
                <a:sym typeface="Fiona"/>
              </a:rPr>
              <a:t>and forgive us our trespasses,</a:t>
            </a:r>
          </a:p>
          <a:p>
            <a:pPr marL="0" lvl="0" indent="0" algn="l">
              <a:lnSpc>
                <a:spcPts val="6346"/>
              </a:lnSpc>
              <a:spcBef>
                <a:spcPct val="0"/>
              </a:spcBef>
            </a:pPr>
            <a:r>
              <a:rPr lang="en-US" sz="7212" u="none" strike="noStrike">
                <a:solidFill>
                  <a:srgbClr val="FDFAFD"/>
                </a:solidFill>
                <a:latin typeface="Fiona"/>
                <a:ea typeface="Fiona"/>
                <a:cs typeface="Fiona"/>
                <a:sym typeface="Fiona"/>
              </a:rPr>
              <a:t>as we forgive those who trespass against us,</a:t>
            </a:r>
          </a:p>
          <a:p>
            <a:pPr marL="0" lvl="0" indent="0" algn="l">
              <a:lnSpc>
                <a:spcPts val="6346"/>
              </a:lnSpc>
              <a:spcBef>
                <a:spcPct val="0"/>
              </a:spcBef>
            </a:pPr>
            <a:r>
              <a:rPr lang="en-US" sz="7212" u="none" strike="noStrike">
                <a:solidFill>
                  <a:srgbClr val="FDFAFD"/>
                </a:solidFill>
                <a:latin typeface="Fiona"/>
                <a:ea typeface="Fiona"/>
                <a:cs typeface="Fiona"/>
                <a:sym typeface="Fiona"/>
              </a:rPr>
              <a:t>and lead us not into temptation,</a:t>
            </a:r>
          </a:p>
          <a:p>
            <a:pPr marL="0" lvl="0" indent="0" algn="l">
              <a:lnSpc>
                <a:spcPts val="6346"/>
              </a:lnSpc>
              <a:spcBef>
                <a:spcPct val="0"/>
              </a:spcBef>
            </a:pPr>
            <a:r>
              <a:rPr lang="en-US" sz="7212" u="none" strike="noStrike">
                <a:solidFill>
                  <a:srgbClr val="FDFAFD"/>
                </a:solidFill>
                <a:latin typeface="Fiona"/>
                <a:ea typeface="Fiona"/>
                <a:cs typeface="Fiona"/>
                <a:sym typeface="Fiona"/>
              </a:rPr>
              <a:t>but deliver us from evil.</a:t>
            </a:r>
          </a:p>
          <a:p>
            <a:pPr marL="0" lvl="0" indent="0" algn="l">
              <a:lnSpc>
                <a:spcPts val="6346"/>
              </a:lnSpc>
              <a:spcBef>
                <a:spcPct val="0"/>
              </a:spcBef>
            </a:pPr>
            <a:endParaRPr lang="en-US" sz="7212" u="none" strike="noStrike">
              <a:solidFill>
                <a:srgbClr val="FDFAFD"/>
              </a:solidFill>
              <a:latin typeface="Fiona"/>
              <a:ea typeface="Fiona"/>
              <a:cs typeface="Fiona"/>
              <a:sym typeface="Fiona"/>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992137"/>
            <a:ext cx="16255744" cy="7917933"/>
          </a:xfrm>
          <a:prstGeom prst="rect">
            <a:avLst/>
          </a:prstGeom>
        </p:spPr>
        <p:txBody>
          <a:bodyPr lIns="0" tIns="0" rIns="0" bIns="0" rtlCol="0" anchor="t">
            <a:spAutoFit/>
          </a:bodyPr>
          <a:lstStyle/>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Lord God,</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you hold out the light of your Word to those who do not know you.</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Strengthen in our hearts the faith you have given us, so that no trials may quench the fire your Spirit has kindled within us. Through our Lord Jesus Christ, your Son, who lives and reigns with you in the unity of the Holy Spirit, God, for ever and ever.</a:t>
            </a:r>
          </a:p>
          <a:p>
            <a:pPr marL="0" lvl="0" indent="0" algn="l">
              <a:lnSpc>
                <a:spcPts val="6894"/>
              </a:lnSpc>
              <a:spcBef>
                <a:spcPct val="0"/>
              </a:spcBef>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
        <p:nvSpPr>
          <p:cNvPr id="7" name="TextBox 7"/>
          <p:cNvSpPr txBox="1"/>
          <p:nvPr/>
        </p:nvSpPr>
        <p:spPr>
          <a:xfrm>
            <a:off x="1226090" y="8090612"/>
            <a:ext cx="1938511" cy="1104428"/>
          </a:xfrm>
          <a:prstGeom prst="rect">
            <a:avLst/>
          </a:prstGeom>
        </p:spPr>
        <p:txBody>
          <a:bodyPr lIns="0" tIns="0" rIns="0" bIns="0" rtlCol="0" anchor="t">
            <a:spAutoFit/>
          </a:bodyPr>
          <a:lstStyle/>
          <a:p>
            <a:pPr marL="0" lvl="0" indent="0" algn="l">
              <a:lnSpc>
                <a:spcPts val="7919"/>
              </a:lnSpc>
              <a:spcBef>
                <a:spcPct val="0"/>
              </a:spcBef>
            </a:pPr>
            <a:r>
              <a:rPr lang="en-US" sz="8999" u="none" strike="noStrike">
                <a:solidFill>
                  <a:srgbClr val="EC4499"/>
                </a:solidFill>
                <a:latin typeface="Fiona"/>
                <a:ea typeface="Fiona"/>
                <a:cs typeface="Fiona"/>
                <a:sym typeface="Fiona"/>
              </a:rPr>
              <a:t>Amen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19741" y="2444319"/>
            <a:ext cx="16381868" cy="2699181"/>
          </a:xfrm>
          <a:prstGeom prst="rect">
            <a:avLst/>
          </a:prstGeom>
        </p:spPr>
        <p:txBody>
          <a:bodyPr lIns="0" tIns="0" rIns="0" bIns="0" rtlCol="0" anchor="t">
            <a:spAutoFit/>
          </a:bodyPr>
          <a:lstStyle/>
          <a:p>
            <a:pPr marL="0" lvl="0" indent="0" algn="l">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Lord bless us, and keep us from all evil, and bring us to everlasting life.</a:t>
            </a:r>
          </a:p>
          <a:p>
            <a:pPr marL="0" lvl="0" indent="0" algn="l">
              <a:lnSpc>
                <a:spcPts val="6894"/>
              </a:lnSpc>
              <a:spcBef>
                <a:spcPct val="0"/>
              </a:spcBef>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
        <p:nvSpPr>
          <p:cNvPr id="7" name="TextBox 7"/>
          <p:cNvSpPr txBox="1"/>
          <p:nvPr/>
        </p:nvSpPr>
        <p:spPr>
          <a:xfrm>
            <a:off x="1028700" y="4421907"/>
            <a:ext cx="1938511" cy="1104428"/>
          </a:xfrm>
          <a:prstGeom prst="rect">
            <a:avLst/>
          </a:prstGeom>
        </p:spPr>
        <p:txBody>
          <a:bodyPr lIns="0" tIns="0" rIns="0" bIns="0" rtlCol="0" anchor="t">
            <a:spAutoFit/>
          </a:bodyPr>
          <a:lstStyle/>
          <a:p>
            <a:pPr marL="0" lvl="0" indent="0" algn="l">
              <a:lnSpc>
                <a:spcPts val="7919"/>
              </a:lnSpc>
              <a:spcBef>
                <a:spcPct val="0"/>
              </a:spcBef>
            </a:pPr>
            <a:r>
              <a:rPr lang="en-US" sz="8999" u="none" strike="noStrike">
                <a:solidFill>
                  <a:srgbClr val="EC4499"/>
                </a:solidFill>
                <a:latin typeface="Fiona"/>
                <a:ea typeface="Fiona"/>
                <a:cs typeface="Fiona"/>
                <a:sym typeface="Fiona"/>
              </a:rPr>
              <a:t>Amen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Freeform 6"/>
          <p:cNvSpPr/>
          <p:nvPr/>
        </p:nvSpPr>
        <p:spPr>
          <a:xfrm>
            <a:off x="1028700" y="2433695"/>
            <a:ext cx="6576348" cy="5918713"/>
          </a:xfrm>
          <a:custGeom>
            <a:avLst/>
            <a:gdLst/>
            <a:ahLst/>
            <a:cxnLst/>
            <a:rect l="l" t="t" r="r" b="b"/>
            <a:pathLst>
              <a:path w="6576348" h="5918713">
                <a:moveTo>
                  <a:pt x="0" y="0"/>
                </a:moveTo>
                <a:lnTo>
                  <a:pt x="6576348" y="0"/>
                </a:lnTo>
                <a:lnTo>
                  <a:pt x="6576348" y="5918713"/>
                </a:lnTo>
                <a:lnTo>
                  <a:pt x="0" y="5918713"/>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8047820" y="1228725"/>
            <a:ext cx="9211480" cy="6861395"/>
          </a:xfrm>
          <a:prstGeom prst="rect">
            <a:avLst/>
          </a:prstGeom>
        </p:spPr>
        <p:txBody>
          <a:bodyPr lIns="0" tIns="0" rIns="0" bIns="0" rtlCol="0" anchor="t">
            <a:spAutoFit/>
          </a:bodyPr>
          <a:lstStyle/>
          <a:p>
            <a:pPr marL="0" lvl="0" indent="0" algn="l">
              <a:lnSpc>
                <a:spcPts val="5976"/>
              </a:lnSpc>
              <a:spcBef>
                <a:spcPct val="0"/>
              </a:spcBef>
            </a:pPr>
            <a:r>
              <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Today, use your words to make a difference. Thank someone whose efforts often go unnoticed, encourage someone who is struggling with a challenge, or speak up when others are being put down. How can you use your voice to build others up and create a community where everyone feels they belong?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1997</Words>
  <Application>Microsoft Office PowerPoint</Application>
  <PresentationFormat>Custom</PresentationFormat>
  <Paragraphs>229</Paragraphs>
  <Slides>67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67</vt:i4>
      </vt:variant>
    </vt:vector>
  </HeadingPairs>
  <TitlesOfParts>
    <vt:vector size="71" baseType="lpstr">
      <vt:lpstr>Calibri</vt:lpstr>
      <vt:lpstr>Arial</vt:lpstr>
      <vt:lpstr>Fiona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MPOTC Friday WK1</dc:title>
  <cp:lastModifiedBy>Amy Fitzgerald</cp:lastModifiedBy>
  <cp:revision>2</cp:revision>
  <dcterms:created xsi:type="dcterms:W3CDTF">2006-08-16T00:00:00Z</dcterms:created>
  <dcterms:modified xsi:type="dcterms:W3CDTF">2026-10-21T15:26:45Z</dcterms:modified>
  <dc:identifier>DAHYkNykr6g</dc:identifier>
</cp:coreProperties>
</file>