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Lst>
  <p:sldSz cx="18288000" cy="10287000"/>
  <p:notesSz cx="6858000" cy="9144000"/>
  <p:embeddedFontLst>
    <p:embeddedFont>
      <p:font typeface="Fiona" panose="020B0604020202020204" charset="0"/>
      <p:regular r:id="rId6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9" d="100"/>
          <a:sy n="39" d="100"/>
        </p:scale>
        <p:origin x="94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1263457" y="1151144"/>
            <a:ext cx="1692948" cy="2313322"/>
          </a:xfrm>
          <a:custGeom>
            <a:avLst/>
            <a:gdLst/>
            <a:ahLst/>
            <a:cxnLst/>
            <a:rect l="l" t="t" r="r" b="b"/>
            <a:pathLst>
              <a:path w="1692948" h="2313322">
                <a:moveTo>
                  <a:pt x="0" y="0"/>
                </a:moveTo>
                <a:lnTo>
                  <a:pt x="1692949" y="0"/>
                </a:lnTo>
                <a:lnTo>
                  <a:pt x="1692949" y="2313322"/>
                </a:lnTo>
                <a:lnTo>
                  <a:pt x="0" y="2313322"/>
                </a:lnTo>
                <a:lnTo>
                  <a:pt x="0" y="0"/>
                </a:lnTo>
                <a:close/>
              </a:path>
            </a:pathLst>
          </a:custGeom>
          <a:blipFill>
            <a:blip r:embed="rId2"/>
            <a:stretch>
              <a:fillRect/>
            </a:stretch>
          </a:blipFill>
        </p:spPr>
        <p:txBody>
          <a:bodyPr/>
          <a:lstStyle/>
          <a:p>
            <a:endParaRPr lang="en-GB"/>
          </a:p>
        </p:txBody>
      </p:sp>
      <p:sp>
        <p:nvSpPr>
          <p:cNvPr id="3" name="Freeform 3"/>
          <p:cNvSpPr/>
          <p:nvPr/>
        </p:nvSpPr>
        <p:spPr>
          <a:xfrm>
            <a:off x="4976978" y="1030699"/>
            <a:ext cx="1506985" cy="2554212"/>
          </a:xfrm>
          <a:custGeom>
            <a:avLst/>
            <a:gdLst/>
            <a:ahLst/>
            <a:cxnLst/>
            <a:rect l="l" t="t" r="r" b="b"/>
            <a:pathLst>
              <a:path w="1506985" h="2554212">
                <a:moveTo>
                  <a:pt x="0" y="0"/>
                </a:moveTo>
                <a:lnTo>
                  <a:pt x="1506985" y="0"/>
                </a:lnTo>
                <a:lnTo>
                  <a:pt x="1506985" y="2554212"/>
                </a:lnTo>
                <a:lnTo>
                  <a:pt x="0" y="2554212"/>
                </a:lnTo>
                <a:lnTo>
                  <a:pt x="0" y="0"/>
                </a:lnTo>
                <a:close/>
              </a:path>
            </a:pathLst>
          </a:custGeom>
          <a:blipFill>
            <a:blip r:embed="rId3"/>
            <a:stretch>
              <a:fillRect/>
            </a:stretch>
          </a:blipFill>
        </p:spPr>
        <p:txBody>
          <a:bodyPr/>
          <a:lstStyle/>
          <a:p>
            <a:endParaRPr lang="en-GB"/>
          </a:p>
        </p:txBody>
      </p:sp>
      <p:sp>
        <p:nvSpPr>
          <p:cNvPr id="4" name="Freeform 4"/>
          <p:cNvSpPr/>
          <p:nvPr/>
        </p:nvSpPr>
        <p:spPr>
          <a:xfrm>
            <a:off x="10239291" y="1224495"/>
            <a:ext cx="1445062" cy="2086733"/>
          </a:xfrm>
          <a:custGeom>
            <a:avLst/>
            <a:gdLst/>
            <a:ahLst/>
            <a:cxnLst/>
            <a:rect l="l" t="t" r="r" b="b"/>
            <a:pathLst>
              <a:path w="1445062" h="2086733">
                <a:moveTo>
                  <a:pt x="0" y="0"/>
                </a:moveTo>
                <a:lnTo>
                  <a:pt x="1445062" y="0"/>
                </a:lnTo>
                <a:lnTo>
                  <a:pt x="1445062" y="2086733"/>
                </a:lnTo>
                <a:lnTo>
                  <a:pt x="0" y="2086733"/>
                </a:lnTo>
                <a:lnTo>
                  <a:pt x="0" y="0"/>
                </a:lnTo>
                <a:close/>
              </a:path>
            </a:pathLst>
          </a:custGeom>
          <a:blipFill>
            <a:blip r:embed="rId4"/>
            <a:stretch>
              <a:fillRect/>
            </a:stretch>
          </a:blipFill>
          <a:ln cap="sq">
            <a:noFill/>
            <a:prstDash val="solid"/>
            <a:miter/>
          </a:ln>
        </p:spPr>
        <p:txBody>
          <a:bodyPr/>
          <a:lstStyle/>
          <a:p>
            <a:endParaRPr lang="en-GB"/>
          </a:p>
        </p:txBody>
      </p:sp>
      <p:sp>
        <p:nvSpPr>
          <p:cNvPr id="5" name="Freeform 5"/>
          <p:cNvSpPr/>
          <p:nvPr/>
        </p:nvSpPr>
        <p:spPr>
          <a:xfrm>
            <a:off x="11811976" y="1275624"/>
            <a:ext cx="1327795" cy="1984476"/>
          </a:xfrm>
          <a:custGeom>
            <a:avLst/>
            <a:gdLst/>
            <a:ahLst/>
            <a:cxnLst/>
            <a:rect l="l" t="t" r="r" b="b"/>
            <a:pathLst>
              <a:path w="1327795" h="1984476">
                <a:moveTo>
                  <a:pt x="0" y="0"/>
                </a:moveTo>
                <a:lnTo>
                  <a:pt x="1327794" y="0"/>
                </a:lnTo>
                <a:lnTo>
                  <a:pt x="1327794" y="1984475"/>
                </a:lnTo>
                <a:lnTo>
                  <a:pt x="0" y="1984475"/>
                </a:lnTo>
                <a:lnTo>
                  <a:pt x="0" y="0"/>
                </a:lnTo>
                <a:close/>
              </a:path>
            </a:pathLst>
          </a:custGeom>
          <a:blipFill>
            <a:blip r:embed="rId5"/>
            <a:stretch>
              <a:fillRect/>
            </a:stretch>
          </a:blipFill>
          <a:ln cap="sq">
            <a:noFill/>
            <a:prstDash val="solid"/>
            <a:miter/>
          </a:ln>
        </p:spPr>
        <p:txBody>
          <a:bodyPr/>
          <a:lstStyle/>
          <a:p>
            <a:endParaRPr lang="en-GB"/>
          </a:p>
        </p:txBody>
      </p:sp>
      <p:sp>
        <p:nvSpPr>
          <p:cNvPr id="6" name="Freeform 6"/>
          <p:cNvSpPr/>
          <p:nvPr/>
        </p:nvSpPr>
        <p:spPr>
          <a:xfrm>
            <a:off x="6611586" y="1378014"/>
            <a:ext cx="2006846" cy="2006846"/>
          </a:xfrm>
          <a:custGeom>
            <a:avLst/>
            <a:gdLst/>
            <a:ahLst/>
            <a:cxnLst/>
            <a:rect l="l" t="t" r="r" b="b"/>
            <a:pathLst>
              <a:path w="2006846" h="2006846">
                <a:moveTo>
                  <a:pt x="0" y="0"/>
                </a:moveTo>
                <a:lnTo>
                  <a:pt x="2006845" y="0"/>
                </a:lnTo>
                <a:lnTo>
                  <a:pt x="2006845" y="2006846"/>
                </a:lnTo>
                <a:lnTo>
                  <a:pt x="0" y="2006846"/>
                </a:lnTo>
                <a:lnTo>
                  <a:pt x="0" y="0"/>
                </a:lnTo>
                <a:close/>
              </a:path>
            </a:pathLst>
          </a:custGeom>
          <a:blipFill>
            <a:blip r:embed="rId6"/>
            <a:stretch>
              <a:fillRect/>
            </a:stretch>
          </a:blipFill>
          <a:ln cap="sq">
            <a:noFill/>
            <a:prstDash val="solid"/>
            <a:miter/>
          </a:ln>
        </p:spPr>
        <p:txBody>
          <a:bodyPr/>
          <a:lstStyle/>
          <a:p>
            <a:endParaRPr lang="en-GB"/>
          </a:p>
        </p:txBody>
      </p:sp>
      <p:sp>
        <p:nvSpPr>
          <p:cNvPr id="7" name="Freeform 7"/>
          <p:cNvSpPr/>
          <p:nvPr/>
        </p:nvSpPr>
        <p:spPr>
          <a:xfrm>
            <a:off x="3084028" y="896717"/>
            <a:ext cx="1765328" cy="2567749"/>
          </a:xfrm>
          <a:custGeom>
            <a:avLst/>
            <a:gdLst/>
            <a:ahLst/>
            <a:cxnLst/>
            <a:rect l="l" t="t" r="r" b="b"/>
            <a:pathLst>
              <a:path w="1765328" h="2567749">
                <a:moveTo>
                  <a:pt x="0" y="0"/>
                </a:moveTo>
                <a:lnTo>
                  <a:pt x="1765328" y="0"/>
                </a:lnTo>
                <a:lnTo>
                  <a:pt x="1765328" y="2567749"/>
                </a:lnTo>
                <a:lnTo>
                  <a:pt x="0" y="2567749"/>
                </a:lnTo>
                <a:lnTo>
                  <a:pt x="0" y="0"/>
                </a:lnTo>
                <a:close/>
              </a:path>
            </a:pathLst>
          </a:custGeom>
          <a:blipFill>
            <a:blip r:embed="rId7"/>
            <a:stretch>
              <a:fillRect/>
            </a:stretch>
          </a:blipFill>
          <a:ln cap="sq">
            <a:noFill/>
            <a:prstDash val="solid"/>
            <a:miter/>
          </a:ln>
        </p:spPr>
        <p:txBody>
          <a:bodyPr/>
          <a:lstStyle/>
          <a:p>
            <a:endParaRPr lang="en-GB"/>
          </a:p>
        </p:txBody>
      </p:sp>
      <p:sp>
        <p:nvSpPr>
          <p:cNvPr id="8" name="Freeform 8"/>
          <p:cNvSpPr/>
          <p:nvPr/>
        </p:nvSpPr>
        <p:spPr>
          <a:xfrm>
            <a:off x="8746054" y="1579863"/>
            <a:ext cx="1365614" cy="1731365"/>
          </a:xfrm>
          <a:custGeom>
            <a:avLst/>
            <a:gdLst/>
            <a:ahLst/>
            <a:cxnLst/>
            <a:rect l="l" t="t" r="r" b="b"/>
            <a:pathLst>
              <a:path w="1365614" h="1731365">
                <a:moveTo>
                  <a:pt x="0" y="0"/>
                </a:moveTo>
                <a:lnTo>
                  <a:pt x="1365614" y="0"/>
                </a:lnTo>
                <a:lnTo>
                  <a:pt x="1365614" y="1731365"/>
                </a:lnTo>
                <a:lnTo>
                  <a:pt x="0" y="1731365"/>
                </a:lnTo>
                <a:lnTo>
                  <a:pt x="0" y="0"/>
                </a:lnTo>
                <a:close/>
              </a:path>
            </a:pathLst>
          </a:custGeom>
          <a:blipFill>
            <a:blip r:embed="rId8"/>
            <a:stretch>
              <a:fillRect/>
            </a:stretch>
          </a:blipFill>
          <a:ln cap="sq">
            <a:noFill/>
            <a:prstDash val="solid"/>
            <a:miter/>
          </a:ln>
        </p:spPr>
        <p:txBody>
          <a:bodyPr/>
          <a:lstStyle/>
          <a:p>
            <a:endParaRPr lang="en-GB"/>
          </a:p>
        </p:txBody>
      </p:sp>
      <p:sp>
        <p:nvSpPr>
          <p:cNvPr id="9" name="Freeform 9"/>
          <p:cNvSpPr/>
          <p:nvPr/>
        </p:nvSpPr>
        <p:spPr>
          <a:xfrm>
            <a:off x="13131452" y="1075573"/>
            <a:ext cx="1960241" cy="2309287"/>
          </a:xfrm>
          <a:custGeom>
            <a:avLst/>
            <a:gdLst/>
            <a:ahLst/>
            <a:cxnLst/>
            <a:rect l="l" t="t" r="r" b="b"/>
            <a:pathLst>
              <a:path w="1960241" h="2309287">
                <a:moveTo>
                  <a:pt x="0" y="0"/>
                </a:moveTo>
                <a:lnTo>
                  <a:pt x="1960241" y="0"/>
                </a:lnTo>
                <a:lnTo>
                  <a:pt x="1960241" y="2309287"/>
                </a:lnTo>
                <a:lnTo>
                  <a:pt x="0" y="2309287"/>
                </a:lnTo>
                <a:lnTo>
                  <a:pt x="0" y="0"/>
                </a:lnTo>
                <a:close/>
              </a:path>
            </a:pathLst>
          </a:custGeom>
          <a:blipFill>
            <a:blip r:embed="rId9"/>
            <a:stretch>
              <a:fillRect/>
            </a:stretch>
          </a:blipFill>
          <a:ln cap="sq">
            <a:noFill/>
            <a:prstDash val="solid"/>
            <a:miter/>
          </a:ln>
        </p:spPr>
        <p:txBody>
          <a:bodyPr/>
          <a:lstStyle/>
          <a:p>
            <a:endParaRPr lang="en-GB"/>
          </a:p>
        </p:txBody>
      </p:sp>
      <p:sp>
        <p:nvSpPr>
          <p:cNvPr id="10" name="Freeform 10"/>
          <p:cNvSpPr/>
          <p:nvPr/>
        </p:nvSpPr>
        <p:spPr>
          <a:xfrm>
            <a:off x="14945220" y="424271"/>
            <a:ext cx="2079322" cy="3512642"/>
          </a:xfrm>
          <a:custGeom>
            <a:avLst/>
            <a:gdLst/>
            <a:ahLst/>
            <a:cxnLst/>
            <a:rect l="l" t="t" r="r" b="b"/>
            <a:pathLst>
              <a:path w="2079322" h="3512642">
                <a:moveTo>
                  <a:pt x="0" y="0"/>
                </a:moveTo>
                <a:lnTo>
                  <a:pt x="2079323" y="0"/>
                </a:lnTo>
                <a:lnTo>
                  <a:pt x="2079323" y="3512641"/>
                </a:lnTo>
                <a:lnTo>
                  <a:pt x="0" y="3512641"/>
                </a:lnTo>
                <a:lnTo>
                  <a:pt x="0" y="0"/>
                </a:lnTo>
                <a:close/>
              </a:path>
            </a:pathLst>
          </a:custGeom>
          <a:blipFill>
            <a:blip r:embed="rId10"/>
            <a:stretch>
              <a:fillRect/>
            </a:stretch>
          </a:blipFill>
          <a:ln cap="sq">
            <a:noFill/>
            <a:prstDash val="solid"/>
            <a:miter/>
          </a:ln>
        </p:spPr>
        <p:txBody>
          <a:bodyPr/>
          <a:lstStyle/>
          <a:p>
            <a:endParaRPr lang="en-GB"/>
          </a:p>
        </p:txBody>
      </p:sp>
      <p:sp>
        <p:nvSpPr>
          <p:cNvPr id="11" name="Freeform 11"/>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12" name="Freeform 12"/>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13" name="Freeform 13"/>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14" name="Freeform 14"/>
          <p:cNvSpPr/>
          <p:nvPr/>
        </p:nvSpPr>
        <p:spPr>
          <a:xfrm>
            <a:off x="-460319" y="4597200"/>
            <a:ext cx="18157500" cy="3491814"/>
          </a:xfrm>
          <a:custGeom>
            <a:avLst/>
            <a:gdLst/>
            <a:ahLst/>
            <a:cxnLst/>
            <a:rect l="l" t="t" r="r" b="b"/>
            <a:pathLst>
              <a:path w="18157500" h="3491814">
                <a:moveTo>
                  <a:pt x="0" y="0"/>
                </a:moveTo>
                <a:lnTo>
                  <a:pt x="18157501" y="0"/>
                </a:lnTo>
                <a:lnTo>
                  <a:pt x="18157501" y="3491814"/>
                </a:lnTo>
                <a:lnTo>
                  <a:pt x="0" y="3491814"/>
                </a:lnTo>
                <a:lnTo>
                  <a:pt x="0" y="0"/>
                </a:lnTo>
                <a:close/>
              </a:path>
            </a:pathLst>
          </a:custGeom>
          <a:blipFill>
            <a:blip r:embed="rId11"/>
            <a:stretch>
              <a:fillRect t="-177909" b="-242092"/>
            </a:stretch>
          </a:blipFill>
          <a:ln cap="sq">
            <a:noFill/>
            <a:prstDash val="solid"/>
            <a:miter/>
          </a:ln>
        </p:spPr>
        <p:txBody>
          <a:bodyPr/>
          <a:lstStyle/>
          <a:p>
            <a:endParaRPr lang="en-GB"/>
          </a:p>
        </p:txBody>
      </p:sp>
      <p:sp>
        <p:nvSpPr>
          <p:cNvPr id="15" name="Freeform 15"/>
          <p:cNvSpPr/>
          <p:nvPr/>
        </p:nvSpPr>
        <p:spPr>
          <a:xfrm>
            <a:off x="7597694" y="3876883"/>
            <a:ext cx="3650769" cy="3626677"/>
          </a:xfrm>
          <a:custGeom>
            <a:avLst/>
            <a:gdLst/>
            <a:ahLst/>
            <a:cxnLst/>
            <a:rect l="l" t="t" r="r" b="b"/>
            <a:pathLst>
              <a:path w="3650769" h="3626677">
                <a:moveTo>
                  <a:pt x="0" y="0"/>
                </a:moveTo>
                <a:lnTo>
                  <a:pt x="3650770" y="0"/>
                </a:lnTo>
                <a:lnTo>
                  <a:pt x="3650770" y="3626678"/>
                </a:lnTo>
                <a:lnTo>
                  <a:pt x="0" y="3626678"/>
                </a:lnTo>
                <a:lnTo>
                  <a:pt x="0" y="0"/>
                </a:lnTo>
                <a:close/>
              </a:path>
            </a:pathLst>
          </a:custGeom>
          <a:blipFill>
            <a:blip r:embed="rId12"/>
            <a:stretch>
              <a:fillRect t="-458" b="-458"/>
            </a:stretch>
          </a:blipFill>
        </p:spPr>
        <p:txBody>
          <a:bodyPr/>
          <a:lstStyle/>
          <a:p>
            <a:endParaRPr lang="en-GB"/>
          </a:p>
        </p:txBody>
      </p:sp>
      <p:sp>
        <p:nvSpPr>
          <p:cNvPr id="16" name="Freeform 16"/>
          <p:cNvSpPr/>
          <p:nvPr/>
        </p:nvSpPr>
        <p:spPr>
          <a:xfrm>
            <a:off x="226761" y="2632629"/>
            <a:ext cx="17084222" cy="3232437"/>
          </a:xfrm>
          <a:custGeom>
            <a:avLst/>
            <a:gdLst/>
            <a:ahLst/>
            <a:cxnLst/>
            <a:rect l="l" t="t" r="r" b="b"/>
            <a:pathLst>
              <a:path w="17084222" h="3232437">
                <a:moveTo>
                  <a:pt x="0" y="0"/>
                </a:moveTo>
                <a:lnTo>
                  <a:pt x="17084222" y="0"/>
                </a:lnTo>
                <a:lnTo>
                  <a:pt x="17084222" y="3232436"/>
                </a:lnTo>
                <a:lnTo>
                  <a:pt x="0" y="3232436"/>
                </a:lnTo>
                <a:lnTo>
                  <a:pt x="0" y="0"/>
                </a:lnTo>
                <a:close/>
              </a:path>
            </a:pathLst>
          </a:custGeom>
          <a:blipFill>
            <a:blip r:embed="rId13"/>
            <a:stretch>
              <a:fillRect t="-182471" b="-246052"/>
            </a:stretch>
          </a:blipFill>
          <a:ln cap="sq">
            <a:noFill/>
            <a:prstDash val="solid"/>
            <a:miter/>
          </a:ln>
        </p:spPr>
        <p:txBody>
          <a:bodyPr/>
          <a:lstStyle/>
          <a:p>
            <a:endParaRPr lang="en-GB"/>
          </a:p>
        </p:txBody>
      </p:sp>
      <p:sp>
        <p:nvSpPr>
          <p:cNvPr id="17" name="Freeform 17"/>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14"/>
            <a:stretch>
              <a:fillRect t="-73153" b="-86158"/>
            </a:stretch>
          </a:blipFill>
        </p:spPr>
        <p:txBody>
          <a:bodyPr/>
          <a:lstStyle/>
          <a:p>
            <a:endParaRPr lang="en-GB"/>
          </a:p>
        </p:txBody>
      </p:sp>
      <p:sp>
        <p:nvSpPr>
          <p:cNvPr id="18" name="TextBox 18"/>
          <p:cNvSpPr txBox="1"/>
          <p:nvPr/>
        </p:nvSpPr>
        <p:spPr>
          <a:xfrm>
            <a:off x="1619051" y="7770261"/>
            <a:ext cx="15691932" cy="1031308"/>
          </a:xfrm>
          <a:prstGeom prst="rect">
            <a:avLst/>
          </a:prstGeom>
        </p:spPr>
        <p:txBody>
          <a:bodyPr wrap="square" lIns="0" tIns="0" rIns="0" bIns="0" rtlCol="0" anchor="t">
            <a:spAutoFit/>
          </a:bodyPr>
          <a:lstStyle/>
          <a:p>
            <a:pPr marL="0" lvl="0" indent="0" algn="l">
              <a:lnSpc>
                <a:spcPts val="7920"/>
              </a:lnSpc>
              <a:spcBef>
                <a:spcPct val="0"/>
              </a:spcBef>
            </a:pPr>
            <a:r>
              <a:rPr lang="en-US" sz="9000" dirty="0">
                <a:solidFill>
                  <a:srgbClr val="EC4499"/>
                </a:solidFill>
                <a:latin typeface="Fiona"/>
                <a:ea typeface="Fiona"/>
                <a:cs typeface="Fiona"/>
                <a:sym typeface="Fiona"/>
              </a:rPr>
              <a:t>Morning Prayer of the Church: Friday Week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597344"/>
            <a:ext cx="16803252" cy="7153232"/>
          </a:xfrm>
          <a:prstGeom prst="rect">
            <a:avLst/>
          </a:prstGeom>
        </p:spPr>
        <p:txBody>
          <a:bodyPr lIns="0" tIns="0" rIns="0" bIns="0" rtlCol="0" anchor="t">
            <a:spAutoFit/>
          </a:bodyPr>
          <a:lstStyle/>
          <a:p>
            <a:pPr marL="0" lvl="0" indent="0" algn="l">
              <a:lnSpc>
                <a:spcPts val="9298"/>
              </a:lnSpc>
              <a:spcBef>
                <a:spcPct val="0"/>
              </a:spcBef>
            </a:pPr>
            <a:r>
              <a:rPr lang="en-US" sz="10566"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As we begin Morning Prayer, we remember that each person we meet today has a story. We ask God to help us recognise Christ in those stories and share his light through our words and actions.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539685"/>
            <a:ext cx="10098901" cy="1288108"/>
          </a:xfrm>
          <a:prstGeom prst="rect">
            <a:avLst/>
          </a:prstGeom>
        </p:spPr>
        <p:txBody>
          <a:bodyPr lIns="0" tIns="0" rIns="0" bIns="0" rtlCol="0" anchor="t">
            <a:spAutoFit/>
          </a:bodyPr>
          <a:lstStyle/>
          <a:p>
            <a:pPr marL="0" lvl="0" indent="0" algn="l">
              <a:lnSpc>
                <a:spcPts val="9298"/>
              </a:lnSpc>
              <a:spcBef>
                <a:spcPct val="0"/>
              </a:spcBef>
            </a:pPr>
            <a:r>
              <a:rPr lang="en-US" sz="1056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10566"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God, come to our aid.</a:t>
            </a:r>
          </a:p>
        </p:txBody>
      </p:sp>
      <p:sp>
        <p:nvSpPr>
          <p:cNvPr id="7" name="TextBox 7"/>
          <p:cNvSpPr txBox="1"/>
          <p:nvPr/>
        </p:nvSpPr>
        <p:spPr>
          <a:xfrm>
            <a:off x="6091539" y="4693006"/>
            <a:ext cx="11129661" cy="1031308"/>
          </a:xfrm>
          <a:prstGeom prst="rect">
            <a:avLst/>
          </a:prstGeom>
        </p:spPr>
        <p:txBody>
          <a:bodyPr wrap="square" lIns="0" tIns="0" rIns="0" bIns="0" rtlCol="0" anchor="t">
            <a:spAutoFit/>
          </a:bodyPr>
          <a:lstStyle/>
          <a:p>
            <a:pPr marL="0" lvl="0" indent="0" algn="l">
              <a:lnSpc>
                <a:spcPts val="7919"/>
              </a:lnSpc>
              <a:spcBef>
                <a:spcPct val="0"/>
              </a:spcBef>
            </a:pPr>
            <a:r>
              <a:rPr lang="en-US" sz="8999" u="none" strike="noStrike" dirty="0">
                <a:solidFill>
                  <a:srgbClr val="EC4499"/>
                </a:solidFill>
                <a:latin typeface="Fiona"/>
                <a:ea typeface="Fiona"/>
                <a:cs typeface="Fiona"/>
                <a:sym typeface="Fiona"/>
              </a:rPr>
              <a:t> O Lord, make haste to help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647355"/>
            <a:ext cx="16337173" cy="1602920"/>
          </a:xfrm>
          <a:prstGeom prst="rect">
            <a:avLst/>
          </a:prstGeom>
        </p:spPr>
        <p:txBody>
          <a:bodyPr lIns="0" tIns="0" rIns="0" bIns="0" rtlCol="0" anchor="t">
            <a:spAutoFit/>
          </a:bodyPr>
          <a:lstStyle/>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Glor</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F</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ther</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and 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Son</a:t>
            </a:r>
          </a:p>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 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pi</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rit,</a:t>
            </a:r>
          </a:p>
        </p:txBody>
      </p:sp>
      <p:sp>
        <p:nvSpPr>
          <p:cNvPr id="7" name="TextBox 7"/>
          <p:cNvSpPr txBox="1"/>
          <p:nvPr/>
        </p:nvSpPr>
        <p:spPr>
          <a:xfrm>
            <a:off x="1028700" y="3650892"/>
            <a:ext cx="11820233" cy="50996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as it was in the beginning,</a:t>
            </a:r>
          </a:p>
          <a:p>
            <a:pPr marL="0" lvl="0" indent="0" algn="l">
              <a:lnSpc>
                <a:spcPts val="7920"/>
              </a:lnSpc>
              <a:spcBef>
                <a:spcPct val="0"/>
              </a:spcBef>
            </a:pPr>
            <a:r>
              <a:rPr lang="en-US" sz="9000" u="none" strike="noStrike">
                <a:solidFill>
                  <a:srgbClr val="EC4499"/>
                </a:solidFill>
                <a:latin typeface="Fiona"/>
                <a:ea typeface="Fiona"/>
                <a:cs typeface="Fiona"/>
                <a:sym typeface="Fiona"/>
              </a:rPr>
              <a:t>is now, and ever shall be,</a:t>
            </a:r>
          </a:p>
          <a:p>
            <a:pPr marL="0" lvl="0" indent="0" algn="l">
              <a:lnSpc>
                <a:spcPts val="7920"/>
              </a:lnSpc>
              <a:spcBef>
                <a:spcPct val="0"/>
              </a:spcBef>
            </a:pPr>
            <a:r>
              <a:rPr lang="en-US" sz="9000" u="none" strike="noStrike">
                <a:solidFill>
                  <a:srgbClr val="EC4499"/>
                </a:solidFill>
                <a:latin typeface="Fiona"/>
                <a:ea typeface="Fiona"/>
                <a:cs typeface="Fiona"/>
                <a:sym typeface="Fiona"/>
              </a:rPr>
              <a:t>world without end.</a:t>
            </a:r>
          </a:p>
          <a:p>
            <a:pPr marL="0" lvl="0" indent="0" algn="l">
              <a:lnSpc>
                <a:spcPts val="7920"/>
              </a:lnSpc>
              <a:spcBef>
                <a:spcPct val="0"/>
              </a:spcBef>
            </a:pPr>
            <a:r>
              <a:rPr lang="en-US" sz="9000" u="none" strike="noStrike">
                <a:solidFill>
                  <a:srgbClr val="EC4499"/>
                </a:solidFill>
                <a:latin typeface="Fiona"/>
                <a:ea typeface="Fiona"/>
                <a:cs typeface="Fiona"/>
                <a:sym typeface="Fiona"/>
              </a:rPr>
              <a:t>Amen. Alleluia.</a:t>
            </a:r>
          </a:p>
          <a:p>
            <a:pPr marL="0" lvl="0" indent="0" algn="l">
              <a:lnSpc>
                <a:spcPts val="7920"/>
              </a:lnSpc>
              <a:spcBef>
                <a:spcPct val="0"/>
              </a:spcBef>
            </a:pPr>
            <a:endParaRPr lang="en-US" sz="9000" u="none" strike="noStrike">
              <a:solidFill>
                <a:srgbClr val="EC4499"/>
              </a:solidFill>
              <a:latin typeface="Fiona"/>
              <a:ea typeface="Fiona"/>
              <a:cs typeface="Fiona"/>
              <a:sym typeface="Fion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207519" y="3934701"/>
            <a:ext cx="16051781"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O God, you will not spurn a humbled, contrite heart.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Freeform 6"/>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
        <p:nvSpPr>
          <p:cNvPr id="7" name="TextBox 7"/>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Have mercy on me, God, in your kindness.</a:t>
            </a:r>
          </a:p>
          <a:p>
            <a:pPr marL="0" lvl="0" indent="0" algn="l">
              <a:lnSpc>
                <a:spcPts val="7920"/>
              </a:lnSpc>
              <a:spcBef>
                <a:spcPct val="0"/>
              </a:spcBef>
            </a:pPr>
            <a:r>
              <a:rPr lang="en-US" sz="9000">
                <a:solidFill>
                  <a:srgbClr val="FDFAFD"/>
                </a:solidFill>
                <a:latin typeface="Fiona"/>
                <a:ea typeface="Fiona"/>
                <a:cs typeface="Fiona"/>
                <a:sym typeface="Fiona"/>
              </a:rPr>
              <a:t>In your compassion blot out my offence.</a:t>
            </a:r>
          </a:p>
          <a:p>
            <a:pPr marL="0" lvl="0" indent="0" algn="l">
              <a:lnSpc>
                <a:spcPts val="7920"/>
              </a:lnSpc>
              <a:spcBef>
                <a:spcPct val="0"/>
              </a:spcBef>
            </a:pPr>
            <a:r>
              <a:rPr lang="en-US" sz="9000">
                <a:solidFill>
                  <a:srgbClr val="FDFAFD"/>
                </a:solidFill>
                <a:latin typeface="Fiona"/>
                <a:ea typeface="Fiona"/>
                <a:cs typeface="Fiona"/>
                <a:sym typeface="Fiona"/>
              </a:rPr>
              <a:t>O wash m</a:t>
            </a:r>
            <a:r>
              <a:rPr lang="en-US" sz="9000" u="none" strike="noStrike">
                <a:solidFill>
                  <a:srgbClr val="FDFAFD"/>
                </a:solidFill>
                <a:latin typeface="Fiona"/>
                <a:ea typeface="Fiona"/>
                <a:cs typeface="Fiona"/>
                <a:sym typeface="Fiona"/>
              </a:rPr>
              <a:t>e more</a:t>
            </a:r>
            <a:r>
              <a:rPr lang="en-US" sz="9000">
                <a:solidFill>
                  <a:srgbClr val="FDFAFD"/>
                </a:solidFill>
                <a:latin typeface="Fiona"/>
                <a:ea typeface="Fiona"/>
                <a:cs typeface="Fiona"/>
                <a:sym typeface="Fiona"/>
              </a:rPr>
              <a:t> and more from my guilt</a:t>
            </a:r>
          </a:p>
          <a:p>
            <a:pPr marL="0" lvl="0" indent="0" algn="l">
              <a:lnSpc>
                <a:spcPts val="7920"/>
              </a:lnSpc>
              <a:spcBef>
                <a:spcPct val="0"/>
              </a:spcBef>
            </a:pPr>
            <a:r>
              <a:rPr lang="en-US" sz="9000">
                <a:solidFill>
                  <a:srgbClr val="FDFAFD"/>
                </a:solidFill>
                <a:latin typeface="Fiona"/>
                <a:ea typeface="Fiona"/>
                <a:cs typeface="Fiona"/>
                <a:sym typeface="Fiona"/>
              </a:rPr>
              <a:t>and</a:t>
            </a:r>
            <a:r>
              <a:rPr lang="en-US" sz="9000" u="none" strike="noStrike">
                <a:solidFill>
                  <a:srgbClr val="FDFAFD"/>
                </a:solidFill>
                <a:latin typeface="Fiona"/>
                <a:ea typeface="Fiona"/>
                <a:cs typeface="Fiona"/>
                <a:sym typeface="Fiona"/>
              </a:rPr>
              <a:t> cleanse me from my sin.</a:t>
            </a: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My offences truly I know them;</a:t>
            </a:r>
          </a:p>
          <a:p>
            <a:pPr algn="l">
              <a:lnSpc>
                <a:spcPts val="7920"/>
              </a:lnSpc>
            </a:pPr>
            <a:r>
              <a:rPr lang="en-US" sz="9000">
                <a:solidFill>
                  <a:srgbClr val="FDFAFD"/>
                </a:solidFill>
                <a:latin typeface="Fiona"/>
                <a:ea typeface="Fiona"/>
                <a:cs typeface="Fiona"/>
                <a:sym typeface="Fiona"/>
              </a:rPr>
              <a:t>my sin is always before me.</a:t>
            </a:r>
          </a:p>
          <a:p>
            <a:pPr algn="l">
              <a:lnSpc>
                <a:spcPts val="7920"/>
              </a:lnSpc>
            </a:pPr>
            <a:r>
              <a:rPr lang="en-US" sz="9000">
                <a:solidFill>
                  <a:srgbClr val="FDFAFD"/>
                </a:solidFill>
                <a:latin typeface="Fiona"/>
                <a:ea typeface="Fiona"/>
                <a:cs typeface="Fiona"/>
                <a:sym typeface="Fiona"/>
              </a:rPr>
              <a:t>Against you, you alone, have I sinned;</a:t>
            </a:r>
          </a:p>
          <a:p>
            <a:pPr marL="0" lvl="0" indent="0" algn="l">
              <a:lnSpc>
                <a:spcPts val="7920"/>
              </a:lnSpc>
              <a:spcBef>
                <a:spcPct val="0"/>
              </a:spcBef>
            </a:pPr>
            <a:r>
              <a:rPr lang="en-US" sz="9000">
                <a:solidFill>
                  <a:srgbClr val="FDFAFD"/>
                </a:solidFill>
                <a:latin typeface="Fiona"/>
                <a:ea typeface="Fiona"/>
                <a:cs typeface="Fiona"/>
                <a:sym typeface="Fiona"/>
              </a:rPr>
              <a:t>what is evil in your sight I have done.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70999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That you may be justified when you give sentence</a:t>
            </a:r>
          </a:p>
          <a:p>
            <a:pPr algn="l">
              <a:lnSpc>
                <a:spcPts val="7920"/>
              </a:lnSpc>
            </a:pPr>
            <a:r>
              <a:rPr lang="en-US" sz="9000">
                <a:solidFill>
                  <a:srgbClr val="FDFAFD"/>
                </a:solidFill>
                <a:latin typeface="Fiona"/>
                <a:ea typeface="Fiona"/>
                <a:cs typeface="Fiona"/>
                <a:sym typeface="Fiona"/>
              </a:rPr>
              <a:t>and be without reproach when you judge,</a:t>
            </a:r>
          </a:p>
          <a:p>
            <a:pPr algn="l">
              <a:lnSpc>
                <a:spcPts val="7920"/>
              </a:lnSpc>
            </a:pPr>
            <a:r>
              <a:rPr lang="en-US" sz="9000">
                <a:solidFill>
                  <a:srgbClr val="FDFAFD"/>
                </a:solidFill>
                <a:latin typeface="Fiona"/>
                <a:ea typeface="Fiona"/>
                <a:cs typeface="Fiona"/>
                <a:sym typeface="Fiona"/>
              </a:rPr>
              <a:t>O see, in guilt I was born,</a:t>
            </a:r>
          </a:p>
          <a:p>
            <a:pPr algn="l">
              <a:lnSpc>
                <a:spcPts val="7920"/>
              </a:lnSpc>
            </a:pPr>
            <a:r>
              <a:rPr lang="en-US" sz="9000">
                <a:solidFill>
                  <a:srgbClr val="FDFAFD"/>
                </a:solidFill>
                <a:latin typeface="Fiona"/>
                <a:ea typeface="Fiona"/>
                <a:cs typeface="Fiona"/>
                <a:sym typeface="Fiona"/>
              </a:rPr>
              <a:t>a sinner was I conceived.</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Indeed you love truth in the heart;</a:t>
            </a:r>
          </a:p>
          <a:p>
            <a:pPr algn="l">
              <a:lnSpc>
                <a:spcPts val="7920"/>
              </a:lnSpc>
            </a:pPr>
            <a:r>
              <a:rPr lang="en-US" sz="9000">
                <a:solidFill>
                  <a:srgbClr val="FDFAFD"/>
                </a:solidFill>
                <a:latin typeface="Fiona"/>
                <a:ea typeface="Fiona"/>
                <a:cs typeface="Fiona"/>
                <a:sym typeface="Fiona"/>
              </a:rPr>
              <a:t>then in the secret of my heart teach me wisdom.</a:t>
            </a:r>
          </a:p>
          <a:p>
            <a:pPr algn="l">
              <a:lnSpc>
                <a:spcPts val="7920"/>
              </a:lnSpc>
            </a:pPr>
            <a:r>
              <a:rPr lang="en-US" sz="9000">
                <a:solidFill>
                  <a:srgbClr val="FDFAFD"/>
                </a:solidFill>
                <a:latin typeface="Fiona"/>
                <a:ea typeface="Fiona"/>
                <a:cs typeface="Fiona"/>
                <a:sym typeface="Fiona"/>
              </a:rPr>
              <a:t>O purify me, then I shall be clean;</a:t>
            </a:r>
          </a:p>
          <a:p>
            <a:pPr marL="0" lvl="0" indent="0" algn="l">
              <a:lnSpc>
                <a:spcPts val="7920"/>
              </a:lnSpc>
              <a:spcBef>
                <a:spcPct val="0"/>
              </a:spcBef>
            </a:pPr>
            <a:r>
              <a:rPr lang="en-US" sz="9000">
                <a:solidFill>
                  <a:srgbClr val="FDFAFD"/>
                </a:solidFill>
                <a:latin typeface="Fiona"/>
                <a:ea typeface="Fiona"/>
                <a:cs typeface="Fiona"/>
                <a:sym typeface="Fiona"/>
              </a:rPr>
              <a:t>O wash me, I shall be whiter than snow.</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Make me hear rejoicing and gladness,</a:t>
            </a:r>
          </a:p>
          <a:p>
            <a:pPr algn="l">
              <a:lnSpc>
                <a:spcPts val="7920"/>
              </a:lnSpc>
            </a:pPr>
            <a:r>
              <a:rPr lang="en-US" sz="9000">
                <a:solidFill>
                  <a:srgbClr val="FDFAFD"/>
                </a:solidFill>
                <a:latin typeface="Fiona"/>
                <a:ea typeface="Fiona"/>
                <a:cs typeface="Fiona"/>
                <a:sym typeface="Fiona"/>
              </a:rPr>
              <a:t>that the bones you have crushed may revive.</a:t>
            </a:r>
          </a:p>
          <a:p>
            <a:pPr algn="l">
              <a:lnSpc>
                <a:spcPts val="7920"/>
              </a:lnSpc>
            </a:pPr>
            <a:r>
              <a:rPr lang="en-US" sz="9000">
                <a:solidFill>
                  <a:srgbClr val="FDFAFD"/>
                </a:solidFill>
                <a:latin typeface="Fiona"/>
                <a:ea typeface="Fiona"/>
                <a:cs typeface="Fiona"/>
                <a:sym typeface="Fiona"/>
              </a:rPr>
              <a:t>From my sins turn away your face</a:t>
            </a:r>
          </a:p>
          <a:p>
            <a:pPr algn="l">
              <a:lnSpc>
                <a:spcPts val="7920"/>
              </a:lnSpc>
            </a:pPr>
            <a:r>
              <a:rPr lang="en-US" sz="9000">
                <a:solidFill>
                  <a:srgbClr val="FDFAFD"/>
                </a:solidFill>
                <a:latin typeface="Fiona"/>
                <a:ea typeface="Fiona"/>
                <a:cs typeface="Fiona"/>
                <a:sym typeface="Fiona"/>
              </a:rPr>
              <a:t>and blot out all my guilt.</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 pure heart create for me, O God,</a:t>
            </a:r>
          </a:p>
          <a:p>
            <a:pPr algn="l">
              <a:lnSpc>
                <a:spcPts val="7920"/>
              </a:lnSpc>
            </a:pPr>
            <a:r>
              <a:rPr lang="en-US" sz="9000">
                <a:solidFill>
                  <a:srgbClr val="FDFAFD"/>
                </a:solidFill>
                <a:latin typeface="Fiona"/>
                <a:ea typeface="Fiona"/>
                <a:cs typeface="Fiona"/>
                <a:sym typeface="Fiona"/>
              </a:rPr>
              <a:t>put a steadfast spirit within me.</a:t>
            </a:r>
          </a:p>
          <a:p>
            <a:pPr algn="l">
              <a:lnSpc>
                <a:spcPts val="7920"/>
              </a:lnSpc>
            </a:pPr>
            <a:r>
              <a:rPr lang="en-US" sz="9000">
                <a:solidFill>
                  <a:srgbClr val="FDFAFD"/>
                </a:solidFill>
                <a:latin typeface="Fiona"/>
                <a:ea typeface="Fiona"/>
                <a:cs typeface="Fiona"/>
                <a:sym typeface="Fiona"/>
              </a:rPr>
              <a:t>Do not cast me away from your presence,</a:t>
            </a:r>
          </a:p>
          <a:p>
            <a:pPr marL="0" lvl="0" indent="0" algn="l">
              <a:lnSpc>
                <a:spcPts val="7920"/>
              </a:lnSpc>
              <a:spcBef>
                <a:spcPct val="0"/>
              </a:spcBef>
            </a:pPr>
            <a:r>
              <a:rPr lang="en-US" sz="9000">
                <a:solidFill>
                  <a:srgbClr val="FDFAFD"/>
                </a:solidFill>
                <a:latin typeface="Fiona"/>
                <a:ea typeface="Fiona"/>
                <a:cs typeface="Fiona"/>
                <a:sym typeface="Fiona"/>
              </a:rPr>
              <a:t>nor deprive me of your holy spirit.</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Give me again the joy of your help;</a:t>
            </a:r>
          </a:p>
          <a:p>
            <a:pPr algn="l">
              <a:lnSpc>
                <a:spcPts val="7920"/>
              </a:lnSpc>
            </a:pPr>
            <a:r>
              <a:rPr lang="en-US" sz="9000">
                <a:solidFill>
                  <a:srgbClr val="FDFAFD"/>
                </a:solidFill>
                <a:latin typeface="Fiona"/>
                <a:ea typeface="Fiona"/>
                <a:cs typeface="Fiona"/>
                <a:sym typeface="Fiona"/>
              </a:rPr>
              <a:t>with a spirit of fervour sustain me,</a:t>
            </a:r>
          </a:p>
          <a:p>
            <a:pPr algn="l">
              <a:lnSpc>
                <a:spcPts val="7920"/>
              </a:lnSpc>
            </a:pPr>
            <a:r>
              <a:rPr lang="en-US" sz="9000">
                <a:solidFill>
                  <a:srgbClr val="FDFAFD"/>
                </a:solidFill>
                <a:latin typeface="Fiona"/>
                <a:ea typeface="Fiona"/>
                <a:cs typeface="Fiona"/>
                <a:sym typeface="Fiona"/>
              </a:rPr>
              <a:t>that I may teach transgressors your ways</a:t>
            </a:r>
          </a:p>
          <a:p>
            <a:pPr algn="l">
              <a:lnSpc>
                <a:spcPts val="7920"/>
              </a:lnSpc>
            </a:pPr>
            <a:r>
              <a:rPr lang="en-US" sz="9000">
                <a:solidFill>
                  <a:srgbClr val="FDFAFD"/>
                </a:solidFill>
                <a:latin typeface="Fiona"/>
                <a:ea typeface="Fiona"/>
                <a:cs typeface="Fiona"/>
                <a:sym typeface="Fiona"/>
              </a:rPr>
              <a:t>and sinners may return to you.</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O rescue me, God, my helper,</a:t>
            </a:r>
          </a:p>
          <a:p>
            <a:pPr algn="l">
              <a:lnSpc>
                <a:spcPts val="7920"/>
              </a:lnSpc>
            </a:pPr>
            <a:r>
              <a:rPr lang="en-US" sz="9000">
                <a:solidFill>
                  <a:srgbClr val="FDFAFD"/>
                </a:solidFill>
                <a:latin typeface="Fiona"/>
                <a:ea typeface="Fiona"/>
                <a:cs typeface="Fiona"/>
                <a:sym typeface="Fiona"/>
              </a:rPr>
              <a:t>and my tongue shall ring out your goodness.</a:t>
            </a:r>
          </a:p>
          <a:p>
            <a:pPr algn="l">
              <a:lnSpc>
                <a:spcPts val="7920"/>
              </a:lnSpc>
            </a:pPr>
            <a:r>
              <a:rPr lang="en-US" sz="9000">
                <a:solidFill>
                  <a:srgbClr val="FDFAFD"/>
                </a:solidFill>
                <a:latin typeface="Fiona"/>
                <a:ea typeface="Fiona"/>
                <a:cs typeface="Fiona"/>
                <a:sym typeface="Fiona"/>
              </a:rPr>
              <a:t>O Lord, open my lips</a:t>
            </a:r>
          </a:p>
          <a:p>
            <a:pPr marL="0" lvl="0" indent="0" algn="l">
              <a:lnSpc>
                <a:spcPts val="7920"/>
              </a:lnSpc>
              <a:spcBef>
                <a:spcPct val="0"/>
              </a:spcBef>
            </a:pPr>
            <a:r>
              <a:rPr lang="en-US" sz="9000">
                <a:solidFill>
                  <a:srgbClr val="FDFAFD"/>
                </a:solidFill>
                <a:latin typeface="Fiona"/>
                <a:ea typeface="Fiona"/>
                <a:cs typeface="Fiona"/>
                <a:sym typeface="Fiona"/>
              </a:rPr>
              <a:t>and my mouth shall declare your praise.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For in sacrifice you take no delight,</a:t>
            </a:r>
          </a:p>
          <a:p>
            <a:pPr algn="l">
              <a:lnSpc>
                <a:spcPts val="7920"/>
              </a:lnSpc>
            </a:pPr>
            <a:r>
              <a:rPr lang="en-US" sz="9000">
                <a:solidFill>
                  <a:srgbClr val="FDFAFD"/>
                </a:solidFill>
                <a:latin typeface="Fiona"/>
                <a:ea typeface="Fiona"/>
                <a:cs typeface="Fiona"/>
                <a:sym typeface="Fiona"/>
              </a:rPr>
              <a:t>burnt offering from me you would refuse,</a:t>
            </a:r>
          </a:p>
          <a:p>
            <a:pPr algn="l">
              <a:lnSpc>
                <a:spcPts val="7920"/>
              </a:lnSpc>
            </a:pPr>
            <a:r>
              <a:rPr lang="en-US" sz="9000">
                <a:solidFill>
                  <a:srgbClr val="FDFAFD"/>
                </a:solidFill>
                <a:latin typeface="Fiona"/>
                <a:ea typeface="Fiona"/>
                <a:cs typeface="Fiona"/>
                <a:sym typeface="Fiona"/>
              </a:rPr>
              <a:t>my sacrifice, a contrite spirit.</a:t>
            </a:r>
          </a:p>
          <a:p>
            <a:pPr algn="l">
              <a:lnSpc>
                <a:spcPts val="7920"/>
              </a:lnSpc>
            </a:pPr>
            <a:r>
              <a:rPr lang="en-US" sz="9000">
                <a:solidFill>
                  <a:srgbClr val="FDFAFD"/>
                </a:solidFill>
                <a:latin typeface="Fiona"/>
                <a:ea typeface="Fiona"/>
                <a:cs typeface="Fiona"/>
                <a:sym typeface="Fiona"/>
              </a:rPr>
              <a:t>A humbled, contrite heart you will not spurn.</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In your goodness, show favour to Sion:</a:t>
            </a:r>
          </a:p>
          <a:p>
            <a:pPr algn="l">
              <a:lnSpc>
                <a:spcPts val="7920"/>
              </a:lnSpc>
            </a:pPr>
            <a:r>
              <a:rPr lang="en-US" sz="9000">
                <a:solidFill>
                  <a:srgbClr val="FDFAFD"/>
                </a:solidFill>
                <a:latin typeface="Fiona"/>
                <a:ea typeface="Fiona"/>
                <a:cs typeface="Fiona"/>
                <a:sym typeface="Fiona"/>
              </a:rPr>
              <a:t>rebuild the walls of Jerusalem.</a:t>
            </a:r>
          </a:p>
          <a:p>
            <a:pPr algn="l">
              <a:lnSpc>
                <a:spcPts val="7920"/>
              </a:lnSpc>
            </a:pPr>
            <a:r>
              <a:rPr lang="en-US" sz="9000">
                <a:solidFill>
                  <a:srgbClr val="FDFAFD"/>
                </a:solidFill>
                <a:latin typeface="Fiona"/>
                <a:ea typeface="Fiona"/>
                <a:cs typeface="Fiona"/>
                <a:sym typeface="Fiona"/>
              </a:rPr>
              <a:t>Then you will be pleased with lawful sacrifice,</a:t>
            </a:r>
          </a:p>
          <a:p>
            <a:pPr algn="l">
              <a:lnSpc>
                <a:spcPts val="7920"/>
              </a:lnSpc>
            </a:pPr>
            <a:r>
              <a:rPr lang="en-US" sz="9000">
                <a:solidFill>
                  <a:srgbClr val="FDFAFD"/>
                </a:solidFill>
                <a:latin typeface="Fiona"/>
                <a:ea typeface="Fiona"/>
                <a:cs typeface="Fiona"/>
                <a:sym typeface="Fiona"/>
              </a:rPr>
              <a:t>holocausts offered on your altar.</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34701"/>
            <a:ext cx="16230600"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O God, you will not spurn a humbled, contrite heart.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34701"/>
            <a:ext cx="16230600"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In spite of your anger, Lord, have compassion.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922127" y="1394916"/>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Lord, I have heard of your fame,</a:t>
            </a:r>
          </a:p>
          <a:p>
            <a:pPr algn="l">
              <a:lnSpc>
                <a:spcPts val="7920"/>
              </a:lnSpc>
            </a:pPr>
            <a:r>
              <a:rPr lang="en-US" sz="9000">
                <a:solidFill>
                  <a:srgbClr val="FDFAFD"/>
                </a:solidFill>
                <a:latin typeface="Fiona"/>
                <a:ea typeface="Fiona"/>
                <a:cs typeface="Fiona"/>
                <a:sym typeface="Fiona"/>
              </a:rPr>
              <a:t>I stand in awe at your deeds.</a:t>
            </a:r>
          </a:p>
          <a:p>
            <a:pPr algn="l">
              <a:lnSpc>
                <a:spcPts val="7920"/>
              </a:lnSpc>
            </a:pPr>
            <a:r>
              <a:rPr lang="en-US" sz="9000">
                <a:solidFill>
                  <a:srgbClr val="FDFAFD"/>
                </a:solidFill>
                <a:latin typeface="Fiona"/>
                <a:ea typeface="Fiona"/>
                <a:cs typeface="Fiona"/>
                <a:sym typeface="Fiona"/>
              </a:rPr>
              <a:t>Do them again in our days,</a:t>
            </a:r>
          </a:p>
          <a:p>
            <a:pPr algn="l">
              <a:lnSpc>
                <a:spcPts val="7920"/>
              </a:lnSpc>
            </a:pPr>
            <a:r>
              <a:rPr lang="en-US" sz="9000">
                <a:solidFill>
                  <a:srgbClr val="FDFAFD"/>
                </a:solidFill>
                <a:latin typeface="Fiona"/>
                <a:ea typeface="Fiona"/>
                <a:cs typeface="Fiona"/>
                <a:sym typeface="Fiona"/>
              </a:rPr>
              <a:t>in our days make them known!</a:t>
            </a:r>
          </a:p>
          <a:p>
            <a:pPr algn="l">
              <a:lnSpc>
                <a:spcPts val="7920"/>
              </a:lnSpc>
            </a:pPr>
            <a:r>
              <a:rPr lang="en-US" sz="9000">
                <a:solidFill>
                  <a:srgbClr val="FDFAFD"/>
                </a:solidFill>
                <a:latin typeface="Fiona"/>
                <a:ea typeface="Fiona"/>
                <a:cs typeface="Fiona"/>
                <a:sym typeface="Fiona"/>
              </a:rPr>
              <a:t>In spite of your anger, have compassion.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295400"/>
            <a:ext cx="16337173" cy="81000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God comes forth from Teman,</a:t>
            </a:r>
          </a:p>
          <a:p>
            <a:pPr algn="l">
              <a:lnSpc>
                <a:spcPts val="7920"/>
              </a:lnSpc>
            </a:pPr>
            <a:r>
              <a:rPr lang="en-US" sz="9000">
                <a:solidFill>
                  <a:srgbClr val="FDFAFD"/>
                </a:solidFill>
                <a:latin typeface="Fiona"/>
                <a:ea typeface="Fiona"/>
                <a:cs typeface="Fiona"/>
                <a:sym typeface="Fiona"/>
              </a:rPr>
              <a:t>the Holy One comes from Mount Paran.</a:t>
            </a:r>
          </a:p>
          <a:p>
            <a:pPr algn="l">
              <a:lnSpc>
                <a:spcPts val="7920"/>
              </a:lnSpc>
            </a:pPr>
            <a:r>
              <a:rPr lang="en-US" sz="9000">
                <a:solidFill>
                  <a:srgbClr val="FDFAFD"/>
                </a:solidFill>
                <a:latin typeface="Fiona"/>
                <a:ea typeface="Fiona"/>
                <a:cs typeface="Fiona"/>
                <a:sym typeface="Fiona"/>
              </a:rPr>
              <a:t>His splendour covers the sky</a:t>
            </a:r>
          </a:p>
          <a:p>
            <a:pPr algn="l">
              <a:lnSpc>
                <a:spcPts val="7920"/>
              </a:lnSpc>
            </a:pPr>
            <a:r>
              <a:rPr lang="en-US" sz="9000">
                <a:solidFill>
                  <a:srgbClr val="FDFAFD"/>
                </a:solidFill>
                <a:latin typeface="Fiona"/>
                <a:ea typeface="Fiona"/>
                <a:cs typeface="Fiona"/>
                <a:sym typeface="Fiona"/>
              </a:rPr>
              <a:t>and his glory fills the earth.</a:t>
            </a:r>
          </a:p>
          <a:p>
            <a:pPr algn="l">
              <a:lnSpc>
                <a:spcPts val="7920"/>
              </a:lnSpc>
            </a:pPr>
            <a:r>
              <a:rPr lang="en-US" sz="9000">
                <a:solidFill>
                  <a:srgbClr val="FDFAFD"/>
                </a:solidFill>
                <a:latin typeface="Fiona"/>
                <a:ea typeface="Fiona"/>
                <a:cs typeface="Fiona"/>
                <a:sym typeface="Fiona"/>
              </a:rPr>
              <a:t>His brilliance is like the light,</a:t>
            </a:r>
          </a:p>
          <a:p>
            <a:pPr algn="l">
              <a:lnSpc>
                <a:spcPts val="7920"/>
              </a:lnSpc>
            </a:pPr>
            <a:r>
              <a:rPr lang="en-US" sz="9000">
                <a:solidFill>
                  <a:srgbClr val="FDFAFD"/>
                </a:solidFill>
                <a:latin typeface="Fiona"/>
                <a:ea typeface="Fiona"/>
                <a:cs typeface="Fiona"/>
                <a:sym typeface="Fiona"/>
              </a:rPr>
              <a:t>rays flash from his hands;</a:t>
            </a:r>
          </a:p>
          <a:p>
            <a:pPr algn="l">
              <a:lnSpc>
                <a:spcPts val="7920"/>
              </a:lnSpc>
            </a:pPr>
            <a:r>
              <a:rPr lang="en-US" sz="9000">
                <a:solidFill>
                  <a:srgbClr val="FDFAFD"/>
                </a:solidFill>
                <a:latin typeface="Fiona"/>
                <a:ea typeface="Fiona"/>
                <a:cs typeface="Fiona"/>
                <a:sym typeface="Fiona"/>
              </a:rPr>
              <a:t>there his power is hidden.</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439067"/>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You march out to save your people,</a:t>
            </a:r>
          </a:p>
          <a:p>
            <a:pPr algn="l">
              <a:lnSpc>
                <a:spcPts val="7920"/>
              </a:lnSpc>
            </a:pPr>
            <a:r>
              <a:rPr lang="en-US" sz="9000">
                <a:solidFill>
                  <a:srgbClr val="FDFAFD"/>
                </a:solidFill>
                <a:latin typeface="Fiona"/>
                <a:ea typeface="Fiona"/>
                <a:cs typeface="Fiona"/>
                <a:sym typeface="Fiona"/>
              </a:rPr>
              <a:t>to save the one you have anointed.</a:t>
            </a:r>
          </a:p>
          <a:p>
            <a:pPr algn="l">
              <a:lnSpc>
                <a:spcPts val="7920"/>
              </a:lnSpc>
            </a:pPr>
            <a:r>
              <a:rPr lang="en-US" sz="9000">
                <a:solidFill>
                  <a:srgbClr val="FDFAFD"/>
                </a:solidFill>
                <a:latin typeface="Fiona"/>
                <a:ea typeface="Fiona"/>
                <a:cs typeface="Fiona"/>
                <a:sym typeface="Fiona"/>
              </a:rPr>
              <a:t>You made a path for your horses in the sea,</a:t>
            </a:r>
          </a:p>
          <a:p>
            <a:pPr marL="0" lvl="0" indent="0" algn="l">
              <a:lnSpc>
                <a:spcPts val="7920"/>
              </a:lnSpc>
              <a:spcBef>
                <a:spcPct val="0"/>
              </a:spcBef>
            </a:pPr>
            <a:r>
              <a:rPr lang="en-US" sz="9000">
                <a:solidFill>
                  <a:srgbClr val="FDFAFD"/>
                </a:solidFill>
                <a:latin typeface="Fiona"/>
                <a:ea typeface="Fiona"/>
                <a:cs typeface="Fiona"/>
                <a:sym typeface="Fiona"/>
              </a:rPr>
              <a:t>in the raging of the mighty waters.</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295400"/>
            <a:ext cx="16337173" cy="70999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This I heard and I tremble with terror,</a:t>
            </a:r>
          </a:p>
          <a:p>
            <a:pPr algn="l">
              <a:lnSpc>
                <a:spcPts val="7920"/>
              </a:lnSpc>
            </a:pPr>
            <a:r>
              <a:rPr lang="en-US" sz="9000">
                <a:solidFill>
                  <a:srgbClr val="FDFAFD"/>
                </a:solidFill>
                <a:latin typeface="Fiona"/>
                <a:ea typeface="Fiona"/>
                <a:cs typeface="Fiona"/>
                <a:sym typeface="Fiona"/>
              </a:rPr>
              <a:t>my lips quiver at the sound.</a:t>
            </a:r>
          </a:p>
          <a:p>
            <a:pPr algn="l">
              <a:lnSpc>
                <a:spcPts val="7920"/>
              </a:lnSpc>
            </a:pPr>
            <a:r>
              <a:rPr lang="en-US" sz="9000">
                <a:solidFill>
                  <a:srgbClr val="FDFAFD"/>
                </a:solidFill>
                <a:latin typeface="Fiona"/>
                <a:ea typeface="Fiona"/>
                <a:cs typeface="Fiona"/>
                <a:sym typeface="Fiona"/>
              </a:rPr>
              <a:t>Weakness invades my bones,</a:t>
            </a:r>
          </a:p>
          <a:p>
            <a:pPr algn="l">
              <a:lnSpc>
                <a:spcPts val="7920"/>
              </a:lnSpc>
            </a:pPr>
            <a:r>
              <a:rPr lang="en-US" sz="9000">
                <a:solidFill>
                  <a:srgbClr val="FDFAFD"/>
                </a:solidFill>
                <a:latin typeface="Fiona"/>
                <a:ea typeface="Fiona"/>
                <a:cs typeface="Fiona"/>
                <a:sym typeface="Fiona"/>
              </a:rPr>
              <a:t>my steps fail beneath me</a:t>
            </a:r>
          </a:p>
          <a:p>
            <a:pPr algn="l">
              <a:lnSpc>
                <a:spcPts val="7920"/>
              </a:lnSpc>
            </a:pPr>
            <a:r>
              <a:rPr lang="en-US" sz="9000">
                <a:solidFill>
                  <a:srgbClr val="FDFAFD"/>
                </a:solidFill>
                <a:latin typeface="Fiona"/>
                <a:ea typeface="Fiona"/>
                <a:cs typeface="Fiona"/>
                <a:sym typeface="Fiona"/>
              </a:rPr>
              <a:t>yet I calmly wait for the doom</a:t>
            </a:r>
          </a:p>
          <a:p>
            <a:pPr algn="l">
              <a:lnSpc>
                <a:spcPts val="7920"/>
              </a:lnSpc>
            </a:pPr>
            <a:r>
              <a:rPr lang="en-US" sz="9000">
                <a:solidFill>
                  <a:srgbClr val="FDFAFD"/>
                </a:solidFill>
                <a:latin typeface="Fiona"/>
                <a:ea typeface="Fiona"/>
                <a:cs typeface="Fiona"/>
                <a:sym typeface="Fiona"/>
              </a:rPr>
              <a:t>that will fall upon the people who assail us.</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439067"/>
            <a:ext cx="16337173" cy="70999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For even though the fig does not blossom,</a:t>
            </a:r>
          </a:p>
          <a:p>
            <a:pPr algn="l">
              <a:lnSpc>
                <a:spcPts val="7920"/>
              </a:lnSpc>
            </a:pPr>
            <a:r>
              <a:rPr lang="en-US" sz="9000">
                <a:solidFill>
                  <a:srgbClr val="FDFAFD"/>
                </a:solidFill>
                <a:latin typeface="Fiona"/>
                <a:ea typeface="Fiona"/>
                <a:cs typeface="Fiona"/>
                <a:sym typeface="Fiona"/>
              </a:rPr>
              <a:t>nor fruit grow on the vine,</a:t>
            </a:r>
          </a:p>
          <a:p>
            <a:pPr algn="l">
              <a:lnSpc>
                <a:spcPts val="7920"/>
              </a:lnSpc>
            </a:pPr>
            <a:r>
              <a:rPr lang="en-US" sz="9000">
                <a:solidFill>
                  <a:srgbClr val="FDFAFD"/>
                </a:solidFill>
                <a:latin typeface="Fiona"/>
                <a:ea typeface="Fiona"/>
                <a:cs typeface="Fiona"/>
                <a:sym typeface="Fiona"/>
              </a:rPr>
              <a:t>even though the olive crop fail,</a:t>
            </a:r>
          </a:p>
          <a:p>
            <a:pPr algn="l">
              <a:lnSpc>
                <a:spcPts val="7920"/>
              </a:lnSpc>
            </a:pPr>
            <a:r>
              <a:rPr lang="en-US" sz="9000">
                <a:solidFill>
                  <a:srgbClr val="FDFAFD"/>
                </a:solidFill>
                <a:latin typeface="Fiona"/>
                <a:ea typeface="Fiona"/>
                <a:cs typeface="Fiona"/>
                <a:sym typeface="Fiona"/>
              </a:rPr>
              <a:t>and fields produce no harvest,</a:t>
            </a:r>
          </a:p>
          <a:p>
            <a:pPr algn="l">
              <a:lnSpc>
                <a:spcPts val="7920"/>
              </a:lnSpc>
            </a:pPr>
            <a:r>
              <a:rPr lang="en-US" sz="9000">
                <a:solidFill>
                  <a:srgbClr val="FDFAFD"/>
                </a:solidFill>
                <a:latin typeface="Fiona"/>
                <a:ea typeface="Fiona"/>
                <a:cs typeface="Fiona"/>
                <a:sym typeface="Fiona"/>
              </a:rPr>
              <a:t>even though flocks vanish from the folds</a:t>
            </a:r>
          </a:p>
          <a:p>
            <a:pPr marL="0" lvl="0" indent="0" algn="l">
              <a:lnSpc>
                <a:spcPts val="7920"/>
              </a:lnSpc>
              <a:spcBef>
                <a:spcPct val="0"/>
              </a:spcBef>
            </a:pPr>
            <a:r>
              <a:rPr lang="en-US" sz="9000">
                <a:solidFill>
                  <a:srgbClr val="FDFAFD"/>
                </a:solidFill>
                <a:latin typeface="Fiona"/>
                <a:ea typeface="Fiona"/>
                <a:cs typeface="Fiona"/>
                <a:sym typeface="Fiona"/>
              </a:rPr>
              <a:t>and stalls stand empty of cattle,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295400"/>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Yet I will rejoice in the Lord</a:t>
            </a:r>
          </a:p>
          <a:p>
            <a:pPr algn="l">
              <a:lnSpc>
                <a:spcPts val="7920"/>
              </a:lnSpc>
            </a:pPr>
            <a:r>
              <a:rPr lang="en-US" sz="9000">
                <a:solidFill>
                  <a:srgbClr val="FDFAFD"/>
                </a:solidFill>
                <a:latin typeface="Fiona"/>
                <a:ea typeface="Fiona"/>
                <a:cs typeface="Fiona"/>
                <a:sym typeface="Fiona"/>
              </a:rPr>
              <a:t>and exult in God my saviour.</a:t>
            </a:r>
          </a:p>
          <a:p>
            <a:pPr algn="l">
              <a:lnSpc>
                <a:spcPts val="7920"/>
              </a:lnSpc>
            </a:pPr>
            <a:r>
              <a:rPr lang="en-US" sz="9000">
                <a:solidFill>
                  <a:srgbClr val="FDFAFD"/>
                </a:solidFill>
                <a:latin typeface="Fiona"/>
                <a:ea typeface="Fiona"/>
                <a:cs typeface="Fiona"/>
                <a:sym typeface="Fiona"/>
              </a:rPr>
              <a:t>The Lord my God is my strength.</a:t>
            </a:r>
          </a:p>
          <a:p>
            <a:pPr algn="l">
              <a:lnSpc>
                <a:spcPts val="7920"/>
              </a:lnSpc>
            </a:pPr>
            <a:r>
              <a:rPr lang="en-US" sz="9000">
                <a:solidFill>
                  <a:srgbClr val="FDFAFD"/>
                </a:solidFill>
                <a:latin typeface="Fiona"/>
                <a:ea typeface="Fiona"/>
                <a:cs typeface="Fiona"/>
                <a:sym typeface="Fiona"/>
              </a:rPr>
              <a:t>He makes me leap like the deer,</a:t>
            </a:r>
          </a:p>
          <a:p>
            <a:pPr algn="l">
              <a:lnSpc>
                <a:spcPts val="7920"/>
              </a:lnSpc>
            </a:pPr>
            <a:r>
              <a:rPr lang="en-US" sz="9000">
                <a:solidFill>
                  <a:srgbClr val="FDFAFD"/>
                </a:solidFill>
                <a:latin typeface="Fiona"/>
                <a:ea typeface="Fiona"/>
                <a:cs typeface="Fiona"/>
                <a:sym typeface="Fiona"/>
              </a:rPr>
              <a:t>he guides me to the high places.</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2"/>
            <a:stretch>
              <a:fillRect/>
            </a:stretch>
          </a:blipFill>
        </p:spPr>
        <p:txBody>
          <a:bodyPr/>
          <a:lstStyle/>
          <a:p>
            <a:endParaRPr lang="en-GB"/>
          </a:p>
        </p:txBody>
      </p:sp>
      <p:sp>
        <p:nvSpPr>
          <p:cNvPr id="4" name="Freeform 4"/>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6" name="Freeform 6"/>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3"/>
            <a:stretch>
              <a:fillRect t="-73153" b="-86158"/>
            </a:stretch>
          </a:blipFill>
        </p:spPr>
        <p:txBody>
          <a:bodyPr/>
          <a:lstStyle/>
          <a:p>
            <a:endParaRPr lang="en-GB"/>
          </a:p>
        </p:txBody>
      </p:sp>
      <p:sp>
        <p:nvSpPr>
          <p:cNvPr id="7" name="TextBox 7"/>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In spite of your anger, Lord, have compassion.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O praise the Lord, Jerusalem.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O praise the Lord, Jerusalem!</a:t>
            </a:r>
          </a:p>
          <a:p>
            <a:pPr algn="l">
              <a:lnSpc>
                <a:spcPts val="7920"/>
              </a:lnSpc>
            </a:pPr>
            <a:r>
              <a:rPr lang="en-US" sz="9000">
                <a:solidFill>
                  <a:srgbClr val="FDFAFD"/>
                </a:solidFill>
                <a:latin typeface="Fiona"/>
                <a:ea typeface="Fiona"/>
                <a:cs typeface="Fiona"/>
                <a:sym typeface="Fiona"/>
              </a:rPr>
              <a:t>Sion, praise your God!</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has strengthened the bars of your gates</a:t>
            </a:r>
          </a:p>
          <a:p>
            <a:pPr algn="l">
              <a:lnSpc>
                <a:spcPts val="7920"/>
              </a:lnSpc>
            </a:pPr>
            <a:r>
              <a:rPr lang="en-US" sz="9000">
                <a:solidFill>
                  <a:srgbClr val="FDFAFD"/>
                </a:solidFill>
                <a:latin typeface="Fiona"/>
                <a:ea typeface="Fiona"/>
                <a:cs typeface="Fiona"/>
                <a:sym typeface="Fiona"/>
              </a:rPr>
              <a:t>he has blessed the children within you.</a:t>
            </a:r>
          </a:p>
          <a:p>
            <a:pPr algn="l">
              <a:lnSpc>
                <a:spcPts val="7920"/>
              </a:lnSpc>
            </a:pPr>
            <a:r>
              <a:rPr lang="en-US" sz="9000">
                <a:solidFill>
                  <a:srgbClr val="FDFAFD"/>
                </a:solidFill>
                <a:latin typeface="Fiona"/>
                <a:ea typeface="Fiona"/>
                <a:cs typeface="Fiona"/>
                <a:sym typeface="Fiona"/>
              </a:rPr>
              <a:t>He established peace on your borders,</a:t>
            </a:r>
          </a:p>
          <a:p>
            <a:pPr algn="l">
              <a:lnSpc>
                <a:spcPts val="7920"/>
              </a:lnSpc>
            </a:pPr>
            <a:r>
              <a:rPr lang="en-US" sz="9000">
                <a:solidFill>
                  <a:srgbClr val="FDFAFD"/>
                </a:solidFill>
                <a:latin typeface="Fiona"/>
                <a:ea typeface="Fiona"/>
                <a:cs typeface="Fiona"/>
                <a:sym typeface="Fiona"/>
              </a:rPr>
              <a:t>he feeds you with finest wheat.</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sends out his word to the earth</a:t>
            </a:r>
          </a:p>
          <a:p>
            <a:pPr algn="l">
              <a:lnSpc>
                <a:spcPts val="7920"/>
              </a:lnSpc>
            </a:pPr>
            <a:r>
              <a:rPr lang="en-US" sz="9000">
                <a:solidFill>
                  <a:srgbClr val="FDFAFD"/>
                </a:solidFill>
                <a:latin typeface="Fiona"/>
                <a:ea typeface="Fiona"/>
                <a:cs typeface="Fiona"/>
                <a:sym typeface="Fiona"/>
              </a:rPr>
              <a:t>and swiftly runs his command.</a:t>
            </a:r>
          </a:p>
          <a:p>
            <a:pPr algn="l">
              <a:lnSpc>
                <a:spcPts val="7920"/>
              </a:lnSpc>
            </a:pPr>
            <a:r>
              <a:rPr lang="en-US" sz="9000">
                <a:solidFill>
                  <a:srgbClr val="FDFAFD"/>
                </a:solidFill>
                <a:latin typeface="Fiona"/>
                <a:ea typeface="Fiona"/>
                <a:cs typeface="Fiona"/>
                <a:sym typeface="Fiona"/>
              </a:rPr>
              <a:t>He showers down snow white as wool,</a:t>
            </a:r>
          </a:p>
          <a:p>
            <a:pPr algn="l">
              <a:lnSpc>
                <a:spcPts val="7920"/>
              </a:lnSpc>
            </a:pPr>
            <a:r>
              <a:rPr lang="en-US" sz="9000">
                <a:solidFill>
                  <a:srgbClr val="FDFAFD"/>
                </a:solidFill>
                <a:latin typeface="Fiona"/>
                <a:ea typeface="Fiona"/>
                <a:cs typeface="Fiona"/>
                <a:sym typeface="Fiona"/>
              </a:rPr>
              <a:t>he scatters hoar-frost like ashes.</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hurls down hailstones like crumbs.</a:t>
            </a:r>
          </a:p>
          <a:p>
            <a:pPr algn="l">
              <a:lnSpc>
                <a:spcPts val="7920"/>
              </a:lnSpc>
            </a:pPr>
            <a:r>
              <a:rPr lang="en-US" sz="9000">
                <a:solidFill>
                  <a:srgbClr val="FDFAFD"/>
                </a:solidFill>
                <a:latin typeface="Fiona"/>
                <a:ea typeface="Fiona"/>
                <a:cs typeface="Fiona"/>
                <a:sym typeface="Fiona"/>
              </a:rPr>
              <a:t>The waters are frozen at his touch;</a:t>
            </a:r>
          </a:p>
          <a:p>
            <a:pPr algn="l">
              <a:lnSpc>
                <a:spcPts val="7920"/>
              </a:lnSpc>
            </a:pPr>
            <a:r>
              <a:rPr lang="en-US" sz="9000">
                <a:solidFill>
                  <a:srgbClr val="FDFAFD"/>
                </a:solidFill>
                <a:latin typeface="Fiona"/>
                <a:ea typeface="Fiona"/>
                <a:cs typeface="Fiona"/>
                <a:sym typeface="Fiona"/>
              </a:rPr>
              <a:t>he sends forth his word and it melts them:</a:t>
            </a:r>
          </a:p>
          <a:p>
            <a:pPr algn="l">
              <a:lnSpc>
                <a:spcPts val="7920"/>
              </a:lnSpc>
            </a:pPr>
            <a:r>
              <a:rPr lang="en-US" sz="9000">
                <a:solidFill>
                  <a:srgbClr val="FDFAFD"/>
                </a:solidFill>
                <a:latin typeface="Fiona"/>
                <a:ea typeface="Fiona"/>
                <a:cs typeface="Fiona"/>
                <a:sym typeface="Fiona"/>
              </a:rPr>
              <a:t>at the breath of his mouth the waters flow.</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makes his word known to Jacob,</a:t>
            </a:r>
          </a:p>
          <a:p>
            <a:pPr algn="l">
              <a:lnSpc>
                <a:spcPts val="7920"/>
              </a:lnSpc>
            </a:pPr>
            <a:r>
              <a:rPr lang="en-US" sz="9000">
                <a:solidFill>
                  <a:srgbClr val="FDFAFD"/>
                </a:solidFill>
                <a:latin typeface="Fiona"/>
                <a:ea typeface="Fiona"/>
                <a:cs typeface="Fiona"/>
                <a:sym typeface="Fiona"/>
              </a:rPr>
              <a:t>to Israel his laws and decrees.</a:t>
            </a:r>
          </a:p>
          <a:p>
            <a:pPr algn="l">
              <a:lnSpc>
                <a:spcPts val="7920"/>
              </a:lnSpc>
            </a:pPr>
            <a:r>
              <a:rPr lang="en-US" sz="9000">
                <a:solidFill>
                  <a:srgbClr val="FDFAFD"/>
                </a:solidFill>
                <a:latin typeface="Fiona"/>
                <a:ea typeface="Fiona"/>
                <a:cs typeface="Fiona"/>
                <a:sym typeface="Fiona"/>
              </a:rPr>
              <a:t>He has not dealt thus with other nations;</a:t>
            </a:r>
          </a:p>
          <a:p>
            <a:pPr algn="l">
              <a:lnSpc>
                <a:spcPts val="7920"/>
              </a:lnSpc>
            </a:pPr>
            <a:r>
              <a:rPr lang="en-US" sz="9000">
                <a:solidFill>
                  <a:srgbClr val="FDFAFD"/>
                </a:solidFill>
                <a:latin typeface="Fiona"/>
                <a:ea typeface="Fiona"/>
                <a:cs typeface="Fiona"/>
                <a:sym typeface="Fiona"/>
              </a:rPr>
              <a:t>he has not taught them his decrees.</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2"/>
            <a:stretch>
              <a:fillRect/>
            </a:stretch>
          </a:blipFill>
        </p:spPr>
        <p:txBody>
          <a:bodyPr/>
          <a:lstStyle/>
          <a:p>
            <a:endParaRPr lang="en-GB"/>
          </a:p>
        </p:txBody>
      </p:sp>
      <p:sp>
        <p:nvSpPr>
          <p:cNvPr id="4" name="Freeform 4"/>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6" name="Freeform 6"/>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3"/>
            <a:stretch>
              <a:fillRect t="-73153" b="-86158"/>
            </a:stretch>
          </a:blipFill>
        </p:spPr>
        <p:txBody>
          <a:bodyPr/>
          <a:lstStyle/>
          <a:p>
            <a:endParaRPr lang="en-GB"/>
          </a:p>
        </p:txBody>
      </p:sp>
      <p:sp>
        <p:nvSpPr>
          <p:cNvPr id="7" name="TextBox 7"/>
          <p:cNvSpPr txBox="1"/>
          <p:nvPr/>
        </p:nvSpPr>
        <p:spPr>
          <a:xfrm>
            <a:off x="1358082" y="1952204"/>
            <a:ext cx="16337173" cy="20993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marL="0" lvl="0" indent="0" algn="l">
              <a:lnSpc>
                <a:spcPts val="7920"/>
              </a:lnSpc>
              <a:spcBef>
                <a:spcPct val="0"/>
              </a:spcBef>
            </a:pPr>
            <a:r>
              <a:rPr lang="en-US" sz="9000">
                <a:solidFill>
                  <a:srgbClr val="FDFAFD"/>
                </a:solidFill>
                <a:latin typeface="Fiona"/>
                <a:ea typeface="Fiona"/>
                <a:cs typeface="Fiona"/>
                <a:sym typeface="Fiona"/>
              </a:rPr>
              <a:t>and to the Holy Spirit,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O praise the Lord, Jerusalem.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38837" y="1209675"/>
            <a:ext cx="16343675" cy="8897430"/>
          </a:xfrm>
          <a:prstGeom prst="rect">
            <a:avLst/>
          </a:prstGeom>
        </p:spPr>
        <p:txBody>
          <a:bodyPr lIns="0" tIns="0" rIns="0" bIns="0" rtlCol="0" anchor="t">
            <a:spAutoFit/>
          </a:bodyPr>
          <a:lstStyle/>
          <a:p>
            <a:pPr algn="l">
              <a:lnSpc>
                <a:spcPts val="5374"/>
              </a:lnSpc>
            </a:pPr>
            <a:r>
              <a:rPr lang="en-US" sz="6107">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Ephesians 2:13-16</a:t>
            </a:r>
          </a:p>
          <a:p>
            <a:pPr algn="l">
              <a:lnSpc>
                <a:spcPts val="5374"/>
              </a:lnSpc>
            </a:pPr>
            <a:endParaRPr lang="en-US" sz="6107">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algn="l">
              <a:lnSpc>
                <a:spcPts val="5374"/>
              </a:lnSpc>
            </a:pPr>
            <a:r>
              <a:rPr lang="en-US" sz="6107">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Now in Christ Jesus, you that used to be so far apart from us have been brought very close, by the blood of Christ. For he is the peace between us, and has made the two into one and broken down the barrier which used to keep them apart, actually destroying in his own person the hostility caused by the rules and decrees of the Law. This was to create one single New Man in himself out of the two of them and by restoring peace through the cross, to unite them both in a single Body and reconcile them with God: in his own person he killed the hostility.</a:t>
            </a:r>
          </a:p>
          <a:p>
            <a:pPr marL="0" lvl="0" indent="0" algn="l">
              <a:lnSpc>
                <a:spcPts val="5374"/>
              </a:lnSpc>
              <a:spcBef>
                <a:spcPct val="0"/>
              </a:spcBef>
            </a:pPr>
            <a:endParaRPr lang="en-US" sz="6107">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5374"/>
              </a:lnSpc>
              <a:spcBef>
                <a:spcPct val="0"/>
              </a:spcBef>
            </a:pPr>
            <a:endParaRPr lang="en-US" sz="6107">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975413" y="1813657"/>
            <a:ext cx="16337173" cy="6936920"/>
          </a:xfrm>
          <a:prstGeom prst="rect">
            <a:avLst/>
          </a:prstGeom>
        </p:spPr>
        <p:txBody>
          <a:bodyPr lIns="0" tIns="0" rIns="0" bIns="0" rtlCol="0" anchor="t">
            <a:spAutoFit/>
          </a:bodyPr>
          <a:lstStyle/>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Sometimes the things that make us different can become barriers that stop us from truly understanding one another. This reading reminds us that Christ calls us to break down those barriers and recognise what unites us, rather than what separates us. We all have our own stories, shaped by different experiences and circumstances, but no one should be made to feel they do not belong. When we choose to reach across divides and build relationships with others, we allow Christ’s light to bring us together in peace.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492060"/>
            <a:ext cx="16217212" cy="2099310"/>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 call to the Lord, the Most High, f</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or he has been my help.</a:t>
            </a:r>
          </a:p>
        </p:txBody>
      </p:sp>
      <p:sp>
        <p:nvSpPr>
          <p:cNvPr id="7" name="TextBox 7"/>
          <p:cNvSpPr txBox="1"/>
          <p:nvPr/>
        </p:nvSpPr>
        <p:spPr>
          <a:xfrm>
            <a:off x="1028700" y="5267518"/>
            <a:ext cx="16816641"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I call to the Lord, the Most High, for he has been my help.</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492060"/>
            <a:ext cx="16217212" cy="109918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May he send from heaven and save me</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a:r>
          </a:p>
        </p:txBody>
      </p:sp>
      <p:sp>
        <p:nvSpPr>
          <p:cNvPr id="7" name="TextBox 7"/>
          <p:cNvSpPr txBox="1"/>
          <p:nvPr/>
        </p:nvSpPr>
        <p:spPr>
          <a:xfrm>
            <a:off x="1028700" y="5267518"/>
            <a:ext cx="16230600"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I call to the Lord, the Most High, for he has been my help.</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492060"/>
            <a:ext cx="16217212" cy="2099310"/>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Glory be to</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Father and to the Son and to the Holy Spirit.</a:t>
            </a:r>
          </a:p>
        </p:txBody>
      </p:sp>
      <p:sp>
        <p:nvSpPr>
          <p:cNvPr id="7" name="TextBox 7"/>
          <p:cNvSpPr txBox="1"/>
          <p:nvPr/>
        </p:nvSpPr>
        <p:spPr>
          <a:xfrm>
            <a:off x="1028700" y="5267518"/>
            <a:ext cx="15966234"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I call to the Lord, the Most High, for he has been my help.</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38123" y="2919120"/>
            <a:ext cx="15745105"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Through the loving mercy of our God, the Rising Sun has come to visit us.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Blessed be the Lord, the God of Israel! </a:t>
            </a:r>
          </a:p>
          <a:p>
            <a:pPr algn="l">
              <a:lnSpc>
                <a:spcPts val="7920"/>
              </a:lnSpc>
            </a:pPr>
            <a:r>
              <a:rPr lang="en-US" sz="9000">
                <a:solidFill>
                  <a:srgbClr val="FDFAFD"/>
                </a:solidFill>
                <a:latin typeface="Fiona"/>
                <a:ea typeface="Fiona"/>
                <a:cs typeface="Fiona"/>
                <a:sym typeface="Fiona"/>
              </a:rPr>
              <a:t>He has visited his people and redeemed them.</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has raised up for us a mighty saviour </a:t>
            </a:r>
          </a:p>
          <a:p>
            <a:pPr algn="l">
              <a:lnSpc>
                <a:spcPts val="7920"/>
              </a:lnSpc>
            </a:pPr>
            <a:r>
              <a:rPr lang="en-US" sz="9000">
                <a:solidFill>
                  <a:srgbClr val="FDFAFD"/>
                </a:solidFill>
                <a:latin typeface="Fiona"/>
                <a:ea typeface="Fiona"/>
                <a:cs typeface="Fiona"/>
                <a:sym typeface="Fiona"/>
              </a:rPr>
              <a:t>in the house of David his servant,</a:t>
            </a:r>
          </a:p>
          <a:p>
            <a:pPr algn="l">
              <a:lnSpc>
                <a:spcPts val="7920"/>
              </a:lnSpc>
            </a:pPr>
            <a:r>
              <a:rPr lang="en-US" sz="9000">
                <a:solidFill>
                  <a:srgbClr val="FDFAFD"/>
                </a:solidFill>
                <a:latin typeface="Fiona"/>
                <a:ea typeface="Fiona"/>
                <a:cs typeface="Fiona"/>
                <a:sym typeface="Fiona"/>
              </a:rPr>
              <a:t>as he promised by the lips of holy men, </a:t>
            </a:r>
          </a:p>
          <a:p>
            <a:pPr algn="l">
              <a:lnSpc>
                <a:spcPts val="7920"/>
              </a:lnSpc>
            </a:pPr>
            <a:r>
              <a:rPr lang="en-US" sz="9000">
                <a:solidFill>
                  <a:srgbClr val="FDFAFD"/>
                </a:solidFill>
                <a:latin typeface="Fiona"/>
                <a:ea typeface="Fiona"/>
                <a:cs typeface="Fiona"/>
                <a:sym typeface="Fiona"/>
              </a:rPr>
              <a:t>those who were his prophets from of old.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 saviour who would free us from our foes, </a:t>
            </a:r>
          </a:p>
          <a:p>
            <a:pPr algn="l">
              <a:lnSpc>
                <a:spcPts val="7920"/>
              </a:lnSpc>
            </a:pPr>
            <a:r>
              <a:rPr lang="en-US" sz="9000">
                <a:solidFill>
                  <a:srgbClr val="FDFAFD"/>
                </a:solidFill>
                <a:latin typeface="Fiona"/>
                <a:ea typeface="Fiona"/>
                <a:cs typeface="Fiona"/>
                <a:sym typeface="Fiona"/>
              </a:rPr>
              <a:t>from the hands of all who hate us.</a:t>
            </a:r>
          </a:p>
          <a:p>
            <a:pPr algn="l">
              <a:lnSpc>
                <a:spcPts val="7920"/>
              </a:lnSpc>
            </a:pPr>
            <a:r>
              <a:rPr lang="en-US" sz="9000">
                <a:solidFill>
                  <a:srgbClr val="FDFAFD"/>
                </a:solidFill>
                <a:latin typeface="Fiona"/>
                <a:ea typeface="Fiona"/>
                <a:cs typeface="Fiona"/>
                <a:sym typeface="Fiona"/>
              </a:rPr>
              <a:t>So his love for our fathers is fulfilled </a:t>
            </a:r>
          </a:p>
          <a:p>
            <a:pPr algn="l">
              <a:lnSpc>
                <a:spcPts val="7920"/>
              </a:lnSpc>
            </a:pPr>
            <a:r>
              <a:rPr lang="en-US" sz="9000">
                <a:solidFill>
                  <a:srgbClr val="FDFAFD"/>
                </a:solidFill>
                <a:latin typeface="Fiona"/>
                <a:ea typeface="Fiona"/>
                <a:cs typeface="Fiona"/>
                <a:sym typeface="Fiona"/>
              </a:rPr>
              <a:t>and his holy covenant remembered.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swore to Abraham our father to grant us, </a:t>
            </a:r>
          </a:p>
          <a:p>
            <a:pPr algn="l">
              <a:lnSpc>
                <a:spcPts val="7920"/>
              </a:lnSpc>
            </a:pPr>
            <a:r>
              <a:rPr lang="en-US" sz="9000">
                <a:solidFill>
                  <a:srgbClr val="FDFAFD"/>
                </a:solidFill>
                <a:latin typeface="Fiona"/>
                <a:ea typeface="Fiona"/>
                <a:cs typeface="Fiona"/>
                <a:sym typeface="Fiona"/>
              </a:rPr>
              <a:t>that free from fear, and saved from the hands of our foes,</a:t>
            </a:r>
          </a:p>
          <a:p>
            <a:pPr algn="l">
              <a:lnSpc>
                <a:spcPts val="7920"/>
              </a:lnSpc>
            </a:pPr>
            <a:r>
              <a:rPr lang="en-US" sz="9000">
                <a:solidFill>
                  <a:srgbClr val="FDFAFD"/>
                </a:solidFill>
                <a:latin typeface="Fiona"/>
                <a:ea typeface="Fiona"/>
                <a:cs typeface="Fiona"/>
                <a:sym typeface="Fiona"/>
              </a:rPr>
              <a:t>we might serve him in holiness and justice </a:t>
            </a:r>
          </a:p>
          <a:p>
            <a:pPr algn="l">
              <a:lnSpc>
                <a:spcPts val="7920"/>
              </a:lnSpc>
            </a:pPr>
            <a:r>
              <a:rPr lang="en-US" sz="9000">
                <a:solidFill>
                  <a:srgbClr val="FDFAFD"/>
                </a:solidFill>
                <a:latin typeface="Fiona"/>
                <a:ea typeface="Fiona"/>
                <a:cs typeface="Fiona"/>
                <a:sym typeface="Fiona"/>
              </a:rPr>
              <a:t>all the days of our life in his presence.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for you, little child, </a:t>
            </a:r>
          </a:p>
          <a:p>
            <a:pPr algn="l">
              <a:lnSpc>
                <a:spcPts val="7920"/>
              </a:lnSpc>
            </a:pPr>
            <a:r>
              <a:rPr lang="en-US" sz="9000">
                <a:solidFill>
                  <a:srgbClr val="FDFAFD"/>
                </a:solidFill>
                <a:latin typeface="Fiona"/>
                <a:ea typeface="Fiona"/>
                <a:cs typeface="Fiona"/>
                <a:sym typeface="Fiona"/>
              </a:rPr>
              <a:t>you shall be cálled a prophet of God, the Most High.</a:t>
            </a:r>
          </a:p>
          <a:p>
            <a:pPr algn="l">
              <a:lnSpc>
                <a:spcPts val="7920"/>
              </a:lnSpc>
            </a:pPr>
            <a:r>
              <a:rPr lang="en-US" sz="9000">
                <a:solidFill>
                  <a:srgbClr val="FDFAFD"/>
                </a:solidFill>
                <a:latin typeface="Fiona"/>
                <a:ea typeface="Fiona"/>
                <a:cs typeface="Fiona"/>
                <a:sym typeface="Fiona"/>
              </a:rPr>
              <a:t>You shall go ahead of the Lord </a:t>
            </a:r>
          </a:p>
          <a:p>
            <a:pPr algn="l">
              <a:lnSpc>
                <a:spcPts val="7920"/>
              </a:lnSpc>
            </a:pPr>
            <a:r>
              <a:rPr lang="en-US" sz="9000">
                <a:solidFill>
                  <a:srgbClr val="FDFAFD"/>
                </a:solidFill>
                <a:latin typeface="Fiona"/>
                <a:ea typeface="Fiona"/>
                <a:cs typeface="Fiona"/>
                <a:sym typeface="Fiona"/>
              </a:rPr>
              <a:t>to prepare his ways before him,</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To make known to his people their salvation</a:t>
            </a:r>
          </a:p>
          <a:p>
            <a:pPr algn="l">
              <a:lnSpc>
                <a:spcPts val="7920"/>
              </a:lnSpc>
            </a:pPr>
            <a:r>
              <a:rPr lang="en-US" sz="9000">
                <a:solidFill>
                  <a:srgbClr val="FDFAFD"/>
                </a:solidFill>
                <a:latin typeface="Fiona"/>
                <a:ea typeface="Fiona"/>
                <a:cs typeface="Fiona"/>
                <a:sym typeface="Fiona"/>
              </a:rPr>
              <a:t>through forgiveness of all their sins,</a:t>
            </a:r>
          </a:p>
          <a:p>
            <a:pPr algn="l">
              <a:lnSpc>
                <a:spcPts val="7920"/>
              </a:lnSpc>
            </a:pPr>
            <a:r>
              <a:rPr lang="en-US" sz="9000">
                <a:solidFill>
                  <a:srgbClr val="FDFAFD"/>
                </a:solidFill>
                <a:latin typeface="Fiona"/>
                <a:ea typeface="Fiona"/>
                <a:cs typeface="Fiona"/>
                <a:sym typeface="Fiona"/>
              </a:rPr>
              <a:t>the loving-kindness of the heart of our God </a:t>
            </a:r>
          </a:p>
          <a:p>
            <a:pPr algn="l">
              <a:lnSpc>
                <a:spcPts val="7920"/>
              </a:lnSpc>
            </a:pPr>
            <a:r>
              <a:rPr lang="en-US" sz="9000">
                <a:solidFill>
                  <a:srgbClr val="FDFAFD"/>
                </a:solidFill>
                <a:latin typeface="Fiona"/>
                <a:ea typeface="Fiona"/>
                <a:cs typeface="Fiona"/>
                <a:sym typeface="Fiona"/>
              </a:rPr>
              <a:t>who visits us like the dawn from on high.</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will give light to those in darkness, </a:t>
            </a:r>
          </a:p>
          <a:p>
            <a:pPr algn="l">
              <a:lnSpc>
                <a:spcPts val="7920"/>
              </a:lnSpc>
            </a:pPr>
            <a:r>
              <a:rPr lang="en-US" sz="9000">
                <a:solidFill>
                  <a:srgbClr val="FDFAFD"/>
                </a:solidFill>
                <a:latin typeface="Fiona"/>
                <a:ea typeface="Fiona"/>
                <a:cs typeface="Fiona"/>
                <a:sym typeface="Fiona"/>
              </a:rPr>
              <a:t>those who dwell in the shadow of death, </a:t>
            </a:r>
          </a:p>
          <a:p>
            <a:pPr algn="l">
              <a:lnSpc>
                <a:spcPts val="7920"/>
              </a:lnSpc>
            </a:pPr>
            <a:r>
              <a:rPr lang="en-US" sz="9000">
                <a:solidFill>
                  <a:srgbClr val="FDFAFD"/>
                </a:solidFill>
                <a:latin typeface="Fiona"/>
                <a:ea typeface="Fiona"/>
                <a:cs typeface="Fiona"/>
                <a:sym typeface="Fiona"/>
              </a:rPr>
              <a:t>and guide us into the way of peace.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271448" y="2938857"/>
            <a:ext cx="15745105"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Through the loving mercy of our God, the Rising Sun has come to visit us.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729933"/>
            <a:ext cx="16217212" cy="509968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Father, we praise you for your Son, our Lord Jesus Christ; through the Holy Spirit he offered himself in sacrifice to you, that we might be delivered from death and selfishness, and be free to live in your peace.</a:t>
            </a:r>
          </a:p>
        </p:txBody>
      </p:sp>
      <p:sp>
        <p:nvSpPr>
          <p:cNvPr id="7" name="TextBox 7"/>
          <p:cNvSpPr txBox="1"/>
          <p:nvPr/>
        </p:nvSpPr>
        <p:spPr>
          <a:xfrm>
            <a:off x="1028700" y="7096318"/>
            <a:ext cx="12534900" cy="1031308"/>
          </a:xfrm>
          <a:prstGeom prst="rect">
            <a:avLst/>
          </a:prstGeom>
        </p:spPr>
        <p:txBody>
          <a:bodyPr wrap="square" lIns="0" tIns="0" rIns="0" bIns="0" rtlCol="0" anchor="t">
            <a:spAutoFit/>
          </a:bodyPr>
          <a:lstStyle/>
          <a:p>
            <a:pPr marL="0" lvl="0" indent="0" algn="l">
              <a:lnSpc>
                <a:spcPts val="7920"/>
              </a:lnSpc>
              <a:spcBef>
                <a:spcPct val="0"/>
              </a:spcBef>
            </a:pPr>
            <a:r>
              <a:rPr lang="en-US" sz="9000" u="none" strike="noStrike" dirty="0">
                <a:solidFill>
                  <a:srgbClr val="EC4499"/>
                </a:solidFill>
                <a:latin typeface="Fiona"/>
                <a:ea typeface="Fiona"/>
                <a:cs typeface="Fiona"/>
                <a:sym typeface="Fiona"/>
              </a:rPr>
              <a:t>Father, in your will is our peace.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Help</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us to recognise Christ in every person we meet today: may we listen with compassion and respond with love.</a:t>
            </a:r>
          </a:p>
        </p:txBody>
      </p:sp>
      <p:sp>
        <p:nvSpPr>
          <p:cNvPr id="7" name="TextBox 7"/>
          <p:cNvSpPr txBox="1"/>
          <p:nvPr/>
        </p:nvSpPr>
        <p:spPr>
          <a:xfrm>
            <a:off x="1028700" y="5267518"/>
            <a:ext cx="12306300" cy="1031308"/>
          </a:xfrm>
          <a:prstGeom prst="rect">
            <a:avLst/>
          </a:prstGeom>
        </p:spPr>
        <p:txBody>
          <a:bodyPr wrap="square" lIns="0" tIns="0" rIns="0" bIns="0" rtlCol="0" anchor="t">
            <a:spAutoFit/>
          </a:bodyPr>
          <a:lstStyle/>
          <a:p>
            <a:pPr marL="0" lvl="0" indent="0" algn="l">
              <a:lnSpc>
                <a:spcPts val="7920"/>
              </a:lnSpc>
              <a:spcBef>
                <a:spcPct val="0"/>
              </a:spcBef>
            </a:pPr>
            <a:r>
              <a:rPr lang="en-US" sz="9000" u="none" strike="noStrike" dirty="0">
                <a:solidFill>
                  <a:srgbClr val="EC4499"/>
                </a:solidFill>
                <a:latin typeface="Fiona"/>
                <a:ea typeface="Fiona"/>
                <a:cs typeface="Fiona"/>
                <a:sym typeface="Fiona"/>
              </a:rPr>
              <a:t>Father, in your will is our peace.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Guide</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all who serve those experiencing poverty, loneliness or exclusion: may they be signs of your hope and friendship.</a:t>
            </a:r>
          </a:p>
        </p:txBody>
      </p:sp>
      <p:sp>
        <p:nvSpPr>
          <p:cNvPr id="7" name="TextBox 7"/>
          <p:cNvSpPr txBox="1"/>
          <p:nvPr/>
        </p:nvSpPr>
        <p:spPr>
          <a:xfrm>
            <a:off x="1028700" y="5267518"/>
            <a:ext cx="11988509" cy="1031308"/>
          </a:xfrm>
          <a:prstGeom prst="rect">
            <a:avLst/>
          </a:prstGeom>
        </p:spPr>
        <p:txBody>
          <a:bodyPr wrap="square" lIns="0" tIns="0" rIns="0" bIns="0" rtlCol="0" anchor="t">
            <a:spAutoFit/>
          </a:bodyPr>
          <a:lstStyle/>
          <a:p>
            <a:pPr marL="0" lvl="0" indent="0" algn="l">
              <a:lnSpc>
                <a:spcPts val="7920"/>
              </a:lnSpc>
              <a:spcBef>
                <a:spcPct val="0"/>
              </a:spcBef>
            </a:pPr>
            <a:r>
              <a:rPr lang="en-US" sz="9000" u="none" strike="noStrike" dirty="0">
                <a:solidFill>
                  <a:srgbClr val="EC4499"/>
                </a:solidFill>
                <a:latin typeface="Fiona"/>
                <a:ea typeface="Fiona"/>
                <a:cs typeface="Fiona"/>
                <a:sym typeface="Fiona"/>
              </a:rPr>
              <a:t>Father, in your will is our peace.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Open our eyes</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to the stories of those around us: teach us to build communities where everyone feels welcomed and valued.</a:t>
            </a:r>
          </a:p>
        </p:txBody>
      </p:sp>
      <p:sp>
        <p:nvSpPr>
          <p:cNvPr id="7" name="TextBox 7"/>
          <p:cNvSpPr txBox="1"/>
          <p:nvPr/>
        </p:nvSpPr>
        <p:spPr>
          <a:xfrm>
            <a:off x="1028700" y="5267518"/>
            <a:ext cx="12230100" cy="1031308"/>
          </a:xfrm>
          <a:prstGeom prst="rect">
            <a:avLst/>
          </a:prstGeom>
        </p:spPr>
        <p:txBody>
          <a:bodyPr wrap="square" lIns="0" tIns="0" rIns="0" bIns="0" rtlCol="0" anchor="t">
            <a:spAutoFit/>
          </a:bodyPr>
          <a:lstStyle/>
          <a:p>
            <a:pPr marL="0" lvl="0" indent="0" algn="l">
              <a:lnSpc>
                <a:spcPts val="7920"/>
              </a:lnSpc>
              <a:spcBef>
                <a:spcPct val="0"/>
              </a:spcBef>
            </a:pPr>
            <a:r>
              <a:rPr lang="en-US" sz="9000" u="none" strike="noStrike" dirty="0">
                <a:solidFill>
                  <a:srgbClr val="EC4499"/>
                </a:solidFill>
                <a:latin typeface="Fiona"/>
                <a:ea typeface="Fiona"/>
                <a:cs typeface="Fiona"/>
                <a:sym typeface="Fiona"/>
              </a:rPr>
              <a:t>Father, in your will is our peace.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Giv</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us generous hearts and willing hands: that through small acts of kindness we may share Christ's light with others.</a:t>
            </a:r>
          </a:p>
        </p:txBody>
      </p:sp>
      <p:sp>
        <p:nvSpPr>
          <p:cNvPr id="7" name="TextBox 7"/>
          <p:cNvSpPr txBox="1"/>
          <p:nvPr/>
        </p:nvSpPr>
        <p:spPr>
          <a:xfrm>
            <a:off x="1028700" y="5267518"/>
            <a:ext cx="11988509" cy="1031308"/>
          </a:xfrm>
          <a:prstGeom prst="rect">
            <a:avLst/>
          </a:prstGeom>
        </p:spPr>
        <p:txBody>
          <a:bodyPr wrap="square" lIns="0" tIns="0" rIns="0" bIns="0" rtlCol="0" anchor="t">
            <a:spAutoFit/>
          </a:bodyPr>
          <a:lstStyle/>
          <a:p>
            <a:pPr marL="0" lvl="0" indent="0" algn="l">
              <a:lnSpc>
                <a:spcPts val="7920"/>
              </a:lnSpc>
              <a:spcBef>
                <a:spcPct val="0"/>
              </a:spcBef>
            </a:pPr>
            <a:r>
              <a:rPr lang="en-US" sz="9000" u="none" strike="noStrike" dirty="0">
                <a:solidFill>
                  <a:srgbClr val="EC4499"/>
                </a:solidFill>
                <a:latin typeface="Fiona"/>
                <a:ea typeface="Fiona"/>
                <a:cs typeface="Fiona"/>
                <a:sym typeface="Fiona"/>
              </a:rPr>
              <a:t>Father, in your will is our peace.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Str</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engthen us when we face challenges or uncertainty: and help us to recognise your light in every story we encounter.</a:t>
            </a:r>
          </a:p>
        </p:txBody>
      </p:sp>
      <p:sp>
        <p:nvSpPr>
          <p:cNvPr id="7" name="TextBox 7"/>
          <p:cNvSpPr txBox="1"/>
          <p:nvPr/>
        </p:nvSpPr>
        <p:spPr>
          <a:xfrm>
            <a:off x="1028700" y="5267518"/>
            <a:ext cx="12230100" cy="1031308"/>
          </a:xfrm>
          <a:prstGeom prst="rect">
            <a:avLst/>
          </a:prstGeom>
        </p:spPr>
        <p:txBody>
          <a:bodyPr wrap="square" lIns="0" tIns="0" rIns="0" bIns="0" rtlCol="0" anchor="t">
            <a:spAutoFit/>
          </a:bodyPr>
          <a:lstStyle/>
          <a:p>
            <a:pPr marL="0" lvl="0" indent="0" algn="l">
              <a:lnSpc>
                <a:spcPts val="7920"/>
              </a:lnSpc>
              <a:spcBef>
                <a:spcPct val="0"/>
              </a:spcBef>
            </a:pPr>
            <a:r>
              <a:rPr lang="en-US" sz="9000" u="none" strike="noStrike" dirty="0">
                <a:solidFill>
                  <a:srgbClr val="EC4499"/>
                </a:solidFill>
                <a:latin typeface="Fiona"/>
                <a:ea typeface="Fiona"/>
                <a:cs typeface="Fiona"/>
                <a:sym typeface="Fiona"/>
              </a:rPr>
              <a:t>Father, in your will is our peace.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04567"/>
            <a:ext cx="18239012" cy="8090409"/>
          </a:xfrm>
          <a:prstGeom prst="rect">
            <a:avLst/>
          </a:prstGeom>
        </p:spPr>
        <p:txBody>
          <a:bodyPr lIns="0" tIns="0" rIns="0" bIns="0" rtlCol="0" anchor="t">
            <a:spAutoFit/>
          </a:bodyPr>
          <a:lstStyle/>
          <a:p>
            <a:pPr marL="0" lvl="0" indent="0" algn="l">
              <a:lnSpc>
                <a:spcPts val="6346"/>
              </a:lnSpc>
              <a:spcBef>
                <a:spcPct val="0"/>
              </a:spcBef>
            </a:pPr>
            <a:r>
              <a:rPr lang="en-US" sz="7212">
                <a:solidFill>
                  <a:srgbClr val="FDFAFD"/>
                </a:solidFill>
                <a:latin typeface="Fiona"/>
                <a:ea typeface="Fiona"/>
                <a:cs typeface="Fiona"/>
                <a:sym typeface="Fiona"/>
              </a:rPr>
              <a:t>Our Fa</a:t>
            </a:r>
            <a:r>
              <a:rPr lang="en-US" sz="7212" u="none" strike="noStrike">
                <a:solidFill>
                  <a:srgbClr val="FDFAFD"/>
                </a:solidFill>
                <a:latin typeface="Fiona"/>
                <a:ea typeface="Fiona"/>
                <a:cs typeface="Fiona"/>
                <a:sym typeface="Fiona"/>
              </a:rPr>
              <a:t>ther, who art in heaven,</a:t>
            </a:r>
          </a:p>
          <a:p>
            <a:pPr marL="0" lvl="0" indent="0" algn="l">
              <a:lnSpc>
                <a:spcPts val="6346"/>
              </a:lnSpc>
              <a:spcBef>
                <a:spcPct val="0"/>
              </a:spcBef>
            </a:pPr>
            <a:r>
              <a:rPr lang="en-US" sz="7212" u="none" strike="noStrike">
                <a:solidFill>
                  <a:srgbClr val="FDFAFD"/>
                </a:solidFill>
                <a:latin typeface="Fiona"/>
                <a:ea typeface="Fiona"/>
                <a:cs typeface="Fiona"/>
                <a:sym typeface="Fiona"/>
              </a:rPr>
              <a:t>hallowed be thy name.</a:t>
            </a:r>
          </a:p>
          <a:p>
            <a:pPr marL="0" lvl="0" indent="0" algn="l">
              <a:lnSpc>
                <a:spcPts val="6346"/>
              </a:lnSpc>
              <a:spcBef>
                <a:spcPct val="0"/>
              </a:spcBef>
            </a:pPr>
            <a:r>
              <a:rPr lang="en-US" sz="7212" u="none" strike="noStrike">
                <a:solidFill>
                  <a:srgbClr val="FDFAFD"/>
                </a:solidFill>
                <a:latin typeface="Fiona"/>
                <a:ea typeface="Fiona"/>
                <a:cs typeface="Fiona"/>
                <a:sym typeface="Fiona"/>
              </a:rPr>
              <a:t>Thy kingdom come.</a:t>
            </a:r>
          </a:p>
          <a:p>
            <a:pPr marL="0" lvl="0" indent="0" algn="l">
              <a:lnSpc>
                <a:spcPts val="6346"/>
              </a:lnSpc>
              <a:spcBef>
                <a:spcPct val="0"/>
              </a:spcBef>
            </a:pPr>
            <a:r>
              <a:rPr lang="en-US" sz="7212" u="none" strike="noStrike">
                <a:solidFill>
                  <a:srgbClr val="FDFAFD"/>
                </a:solidFill>
                <a:latin typeface="Fiona"/>
                <a:ea typeface="Fiona"/>
                <a:cs typeface="Fiona"/>
                <a:sym typeface="Fiona"/>
              </a:rPr>
              <a:t>Thy will be done on earth, as it is in heaven.</a:t>
            </a:r>
          </a:p>
          <a:p>
            <a:pPr marL="0" lvl="0" indent="0" algn="l">
              <a:lnSpc>
                <a:spcPts val="6346"/>
              </a:lnSpc>
              <a:spcBef>
                <a:spcPct val="0"/>
              </a:spcBef>
            </a:pPr>
            <a:r>
              <a:rPr lang="en-US" sz="7212" u="none" strike="noStrike">
                <a:solidFill>
                  <a:srgbClr val="FDFAFD"/>
                </a:solidFill>
                <a:latin typeface="Fiona"/>
                <a:ea typeface="Fiona"/>
                <a:cs typeface="Fiona"/>
                <a:sym typeface="Fiona"/>
              </a:rPr>
              <a:t>Give us this day our daily bread,</a:t>
            </a:r>
          </a:p>
          <a:p>
            <a:pPr marL="0" lvl="0" indent="0" algn="l">
              <a:lnSpc>
                <a:spcPts val="6346"/>
              </a:lnSpc>
              <a:spcBef>
                <a:spcPct val="0"/>
              </a:spcBef>
            </a:pPr>
            <a:r>
              <a:rPr lang="en-US" sz="7212" u="none" strike="noStrike">
                <a:solidFill>
                  <a:srgbClr val="FDFAFD"/>
                </a:solidFill>
                <a:latin typeface="Fiona"/>
                <a:ea typeface="Fiona"/>
                <a:cs typeface="Fiona"/>
                <a:sym typeface="Fiona"/>
              </a:rPr>
              <a:t>and forgive us our trespasses,</a:t>
            </a:r>
          </a:p>
          <a:p>
            <a:pPr marL="0" lvl="0" indent="0" algn="l">
              <a:lnSpc>
                <a:spcPts val="6346"/>
              </a:lnSpc>
              <a:spcBef>
                <a:spcPct val="0"/>
              </a:spcBef>
            </a:pPr>
            <a:r>
              <a:rPr lang="en-US" sz="7212" u="none" strike="noStrike">
                <a:solidFill>
                  <a:srgbClr val="FDFAFD"/>
                </a:solidFill>
                <a:latin typeface="Fiona"/>
                <a:ea typeface="Fiona"/>
                <a:cs typeface="Fiona"/>
                <a:sym typeface="Fiona"/>
              </a:rPr>
              <a:t>as we forgive those who trespass against us,</a:t>
            </a:r>
          </a:p>
          <a:p>
            <a:pPr marL="0" lvl="0" indent="0" algn="l">
              <a:lnSpc>
                <a:spcPts val="6346"/>
              </a:lnSpc>
              <a:spcBef>
                <a:spcPct val="0"/>
              </a:spcBef>
            </a:pPr>
            <a:r>
              <a:rPr lang="en-US" sz="7212" u="none" strike="noStrike">
                <a:solidFill>
                  <a:srgbClr val="FDFAFD"/>
                </a:solidFill>
                <a:latin typeface="Fiona"/>
                <a:ea typeface="Fiona"/>
                <a:cs typeface="Fiona"/>
                <a:sym typeface="Fiona"/>
              </a:rPr>
              <a:t>and lead us not into temptation,</a:t>
            </a:r>
          </a:p>
          <a:p>
            <a:pPr marL="0" lvl="0" indent="0" algn="l">
              <a:lnSpc>
                <a:spcPts val="6346"/>
              </a:lnSpc>
              <a:spcBef>
                <a:spcPct val="0"/>
              </a:spcBef>
            </a:pPr>
            <a:r>
              <a:rPr lang="en-US" sz="7212" u="none" strike="noStrike">
                <a:solidFill>
                  <a:srgbClr val="FDFAFD"/>
                </a:solidFill>
                <a:latin typeface="Fiona"/>
                <a:ea typeface="Fiona"/>
                <a:cs typeface="Fiona"/>
                <a:sym typeface="Fiona"/>
              </a:rPr>
              <a:t>but deliver us from evil.</a:t>
            </a:r>
          </a:p>
          <a:p>
            <a:pPr marL="0" lvl="0" indent="0" algn="l">
              <a:lnSpc>
                <a:spcPts val="6346"/>
              </a:lnSpc>
              <a:spcBef>
                <a:spcPct val="0"/>
              </a:spcBef>
            </a:pPr>
            <a:endParaRPr lang="en-US" sz="7212" u="none" strike="noStrike">
              <a:solidFill>
                <a:srgbClr val="FDFAFD"/>
              </a:solidFill>
              <a:latin typeface="Fiona"/>
              <a:ea typeface="Fiona"/>
              <a:cs typeface="Fiona"/>
              <a:sym typeface="Fion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992137"/>
            <a:ext cx="16255744" cy="11397101"/>
          </a:xfrm>
          <a:prstGeom prst="rect">
            <a:avLst/>
          </a:prstGeom>
        </p:spPr>
        <p:txBody>
          <a:bodyPr lIns="0" tIns="0" rIns="0" bIns="0" rtlCol="0" anchor="t">
            <a:spAutoFit/>
          </a:bodyPr>
          <a:lstStyle/>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Almighty God,</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as in this morning prayer we offer you our praise,</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grant that in your kingdom, together with your saints, we may praise you with even greater joy.</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Through our Lord Jesus Christ, your Son,</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who lives and reigns with you in the unity of the Holy Spirit,</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God, for ever and ever.</a:t>
            </a:r>
          </a:p>
          <a:p>
            <a:pPr algn="l">
              <a:lnSpc>
                <a:spcPts val="6894"/>
              </a:lnSpc>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algn="l">
              <a:lnSpc>
                <a:spcPts val="6894"/>
              </a:lnSpc>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algn="l">
              <a:lnSpc>
                <a:spcPts val="6894"/>
              </a:lnSpc>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algn="l">
              <a:lnSpc>
                <a:spcPts val="6894"/>
              </a:lnSpc>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6894"/>
              </a:lnSpc>
              <a:spcBef>
                <a:spcPct val="0"/>
              </a:spcBef>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
        <p:nvSpPr>
          <p:cNvPr id="7" name="TextBox 7"/>
          <p:cNvSpPr txBox="1"/>
          <p:nvPr/>
        </p:nvSpPr>
        <p:spPr>
          <a:xfrm>
            <a:off x="1028700" y="8153872"/>
            <a:ext cx="1938511" cy="1104428"/>
          </a:xfrm>
          <a:prstGeom prst="rect">
            <a:avLst/>
          </a:prstGeom>
        </p:spPr>
        <p:txBody>
          <a:bodyPr lIns="0" tIns="0" rIns="0" bIns="0" rtlCol="0" anchor="t">
            <a:spAutoFit/>
          </a:bodyPr>
          <a:lstStyle/>
          <a:p>
            <a:pPr marL="0" lvl="0" indent="0" algn="l">
              <a:lnSpc>
                <a:spcPts val="7919"/>
              </a:lnSpc>
              <a:spcBef>
                <a:spcPct val="0"/>
              </a:spcBef>
            </a:pPr>
            <a:r>
              <a:rPr lang="en-US" sz="8999" u="none" strike="noStrike">
                <a:solidFill>
                  <a:srgbClr val="EC4499"/>
                </a:solidFill>
                <a:latin typeface="Fiona"/>
                <a:ea typeface="Fiona"/>
                <a:cs typeface="Fiona"/>
                <a:sym typeface="Fiona"/>
              </a:rPr>
              <a:t>Amen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19741" y="2444319"/>
            <a:ext cx="16381868" cy="2699181"/>
          </a:xfrm>
          <a:prstGeom prst="rect">
            <a:avLst/>
          </a:prstGeom>
        </p:spPr>
        <p:txBody>
          <a:bodyPr lIns="0" tIns="0" rIns="0" bIns="0" rtlCol="0" anchor="t">
            <a:spAutoFit/>
          </a:bodyPr>
          <a:lstStyle/>
          <a:p>
            <a:pPr marL="0" lvl="0" indent="0" algn="l">
              <a:lnSpc>
                <a:spcPts val="6894"/>
              </a:lnSpc>
              <a:spcBef>
                <a:spcPct val="0"/>
              </a:spcBef>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 Lord bless us, and keep us from all evil, and bring us to everlasting life.</a:t>
            </a:r>
          </a:p>
          <a:p>
            <a:pPr marL="0" lvl="0" indent="0" algn="l">
              <a:lnSpc>
                <a:spcPts val="6894"/>
              </a:lnSpc>
              <a:spcBef>
                <a:spcPct val="0"/>
              </a:spcBef>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
        <p:nvSpPr>
          <p:cNvPr id="7" name="TextBox 7"/>
          <p:cNvSpPr txBox="1"/>
          <p:nvPr/>
        </p:nvSpPr>
        <p:spPr>
          <a:xfrm>
            <a:off x="1028700" y="4421907"/>
            <a:ext cx="1938511" cy="1104428"/>
          </a:xfrm>
          <a:prstGeom prst="rect">
            <a:avLst/>
          </a:prstGeom>
        </p:spPr>
        <p:txBody>
          <a:bodyPr lIns="0" tIns="0" rIns="0" bIns="0" rtlCol="0" anchor="t">
            <a:spAutoFit/>
          </a:bodyPr>
          <a:lstStyle/>
          <a:p>
            <a:pPr marL="0" lvl="0" indent="0" algn="l">
              <a:lnSpc>
                <a:spcPts val="7919"/>
              </a:lnSpc>
              <a:spcBef>
                <a:spcPct val="0"/>
              </a:spcBef>
            </a:pPr>
            <a:r>
              <a:rPr lang="en-US" sz="8999" u="none" strike="noStrike">
                <a:solidFill>
                  <a:srgbClr val="EC4499"/>
                </a:solidFill>
                <a:latin typeface="Fiona"/>
                <a:ea typeface="Fiona"/>
                <a:cs typeface="Fiona"/>
                <a:sym typeface="Fiona"/>
              </a:rPr>
              <a:t>Amen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Freeform 6"/>
          <p:cNvSpPr/>
          <p:nvPr/>
        </p:nvSpPr>
        <p:spPr>
          <a:xfrm>
            <a:off x="1028700" y="2433695"/>
            <a:ext cx="6576348" cy="5918713"/>
          </a:xfrm>
          <a:custGeom>
            <a:avLst/>
            <a:gdLst/>
            <a:ahLst/>
            <a:cxnLst/>
            <a:rect l="l" t="t" r="r" b="b"/>
            <a:pathLst>
              <a:path w="6576348" h="5918713">
                <a:moveTo>
                  <a:pt x="0" y="0"/>
                </a:moveTo>
                <a:lnTo>
                  <a:pt x="6576348" y="0"/>
                </a:lnTo>
                <a:lnTo>
                  <a:pt x="6576348" y="5918713"/>
                </a:lnTo>
                <a:lnTo>
                  <a:pt x="0" y="5918713"/>
                </a:lnTo>
                <a:lnTo>
                  <a:pt x="0" y="0"/>
                </a:lnTo>
                <a:close/>
              </a:path>
            </a:pathLst>
          </a:custGeom>
          <a:blipFill>
            <a:blip r:embed="rId3"/>
            <a:stretch>
              <a:fillRect/>
            </a:stretch>
          </a:blipFill>
        </p:spPr>
        <p:txBody>
          <a:bodyPr/>
          <a:lstStyle/>
          <a:p>
            <a:endParaRPr lang="en-GB"/>
          </a:p>
        </p:txBody>
      </p:sp>
      <p:sp>
        <p:nvSpPr>
          <p:cNvPr id="7" name="TextBox 7"/>
          <p:cNvSpPr txBox="1"/>
          <p:nvPr/>
        </p:nvSpPr>
        <p:spPr>
          <a:xfrm>
            <a:off x="7881452" y="1572422"/>
            <a:ext cx="9599671" cy="6107458"/>
          </a:xfrm>
          <a:prstGeom prst="rect">
            <a:avLst/>
          </a:prstGeom>
        </p:spPr>
        <p:txBody>
          <a:bodyPr lIns="0" tIns="0" rIns="0" bIns="0" rtlCol="0" anchor="t">
            <a:spAutoFit/>
          </a:bodyPr>
          <a:lstStyle/>
          <a:p>
            <a:pPr marL="0" lvl="0" indent="0" algn="l">
              <a:lnSpc>
                <a:spcPts val="5976"/>
              </a:lnSpc>
              <a:spcBef>
                <a:spcPct val="0"/>
              </a:spcBef>
            </a:pPr>
            <a:r>
              <a:rPr lang="en-US" sz="6791">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Today, take the first step towards someone you don't usually spend time with. Sit with someone different from your usual friendship group, start a conversation with someone new, or invite someone to join an activity. What barrier could you help break down today?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1997</Words>
  <Application>Microsoft Office PowerPoint</Application>
  <PresentationFormat>Custom</PresentationFormat>
  <Paragraphs>201</Paragraphs>
  <Slides>63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63</vt:i4>
      </vt:variant>
    </vt:vector>
  </HeadingPairs>
  <TitlesOfParts>
    <vt:vector size="67" baseType="lpstr">
      <vt:lpstr>Fiona</vt:lpstr>
      <vt:lpstr>Calibri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MPOTC Friday WK2</dc:title>
  <cp:lastModifiedBy>Amy Fitzgerald</cp:lastModifiedBy>
  <cp:revision>2</cp:revision>
  <dcterms:created xsi:type="dcterms:W3CDTF">2006-08-16T00:00:00Z</dcterms:created>
  <dcterms:modified xsi:type="dcterms:W3CDTF">2026-10-21T15:48:13Z</dcterms:modified>
  <dc:identifier>DAHYkcPia6s</dc:identifier>
</cp:coreProperties>
</file>