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slide+xml" PartName="/ppt/slides/slide35.xml"/>
  <Override ContentType="application/vnd.openxmlformats-officedocument.presentationml.slide+xml" PartName="/ppt/slides/slide36.xml"/>
  <Override ContentType="application/vnd.openxmlformats-officedocument.presentationml.slide+xml" PartName="/ppt/slides/slide37.xml"/>
  <Override ContentType="application/vnd.openxmlformats-officedocument.presentationml.slide+xml" PartName="/ppt/slides/slide38.xml"/>
  <Override ContentType="application/vnd.openxmlformats-officedocument.presentationml.slide+xml" PartName="/ppt/slides/slide39.xml"/>
  <Override ContentType="application/vnd.openxmlformats-officedocument.presentationml.slide+xml" PartName="/ppt/slides/slide40.xml"/>
  <Override ContentType="application/vnd.openxmlformats-officedocument.presentationml.slide+xml" PartName="/ppt/slides/slide41.xml"/>
  <Override ContentType="application/vnd.openxmlformats-officedocument.presentationml.slide+xml" PartName="/ppt/slides/slide42.xml"/>
  <Override ContentType="application/vnd.openxmlformats-officedocument.presentationml.slide+xml" PartName="/ppt/slides/slide43.xml"/>
  <Override ContentType="application/vnd.openxmlformats-officedocument.presentationml.slide+xml" PartName="/ppt/slides/slide44.xml"/>
  <Override ContentType="application/vnd.openxmlformats-officedocument.presentationml.slide+xml" PartName="/ppt/slides/slide45.xml"/>
  <Override ContentType="application/vnd.openxmlformats-officedocument.presentationml.slide+xml" PartName="/ppt/slides/slide46.xml"/>
  <Override ContentType="application/vnd.openxmlformats-officedocument.presentationml.slide+xml" PartName="/ppt/slides/slide47.xml"/>
  <Override ContentType="application/vnd.openxmlformats-officedocument.presentationml.slide+xml" PartName="/ppt/slides/slide48.xml"/>
  <Override ContentType="application/vnd.openxmlformats-officedocument.presentationml.slide+xml" PartName="/ppt/slides/slide49.xml"/>
  <Override ContentType="application/vnd.openxmlformats-officedocument.presentationml.slide+xml" PartName="/ppt/slides/slide50.xml"/>
  <Override ContentType="application/vnd.openxmlformats-officedocument.presentationml.slide+xml" PartName="/ppt/slides/slide51.xml"/>
  <Override ContentType="application/vnd.openxmlformats-officedocument.presentationml.slide+xml" PartName="/ppt/slides/slide52.xml"/>
  <Override ContentType="application/vnd.openxmlformats-officedocument.presentationml.slide+xml" PartName="/ppt/slides/slide53.xml"/>
  <Override ContentType="application/vnd.openxmlformats-officedocument.presentationml.slide+xml" PartName="/ppt/slides/slide54.xml"/>
  <Override ContentType="application/vnd.openxmlformats-officedocument.presentationml.slide+xml" PartName="/ppt/slides/slide55.xml"/>
  <Override ContentType="application/vnd.openxmlformats-officedocument.presentationml.slide+xml" PartName="/ppt/slides/slide56.xml"/>
  <Override ContentType="application/vnd.openxmlformats-officedocument.presentationml.slide+xml" PartName="/ppt/slides/slide57.xml"/>
  <Override ContentType="application/vnd.openxmlformats-officedocument.presentationml.slide+xml" PartName="/ppt/slides/slide58.xml"/>
  <Override ContentType="application/vnd.openxmlformats-officedocument.presentationml.slide+xml" PartName="/ppt/slides/slide59.xml"/>
  <Override ContentType="application/vnd.openxmlformats-officedocument.presentationml.slide+xml" PartName="/ppt/slides/slide60.xml"/>
  <Override ContentType="application/vnd.openxmlformats-officedocument.presentationml.slide+xml" PartName="/ppt/slides/slide6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Lst>
  <p:sldSz cx="18288000" cy="10287000"/>
  <p:notesSz cx="6858000" cy="9144000"/>
  <p:embeddedFontLst>
    <p:embeddedFont>
      <p:font typeface="Fiona" charset="1" panose="00000000000000000000"/>
      <p:regular r:id="rId6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slides/slide35.xml" Type="http://schemas.openxmlformats.org/officeDocument/2006/relationships/slide"/><Relationship Id="rId41" Target="slides/slide36.xml" Type="http://schemas.openxmlformats.org/officeDocument/2006/relationships/slide"/><Relationship Id="rId42" Target="slides/slide37.xml" Type="http://schemas.openxmlformats.org/officeDocument/2006/relationships/slide"/><Relationship Id="rId43" Target="slides/slide38.xml" Type="http://schemas.openxmlformats.org/officeDocument/2006/relationships/slide"/><Relationship Id="rId44" Target="slides/slide39.xml" Type="http://schemas.openxmlformats.org/officeDocument/2006/relationships/slide"/><Relationship Id="rId45" Target="slides/slide40.xml" Type="http://schemas.openxmlformats.org/officeDocument/2006/relationships/slide"/><Relationship Id="rId46" Target="slides/slide41.xml" Type="http://schemas.openxmlformats.org/officeDocument/2006/relationships/slide"/><Relationship Id="rId47" Target="slides/slide42.xml" Type="http://schemas.openxmlformats.org/officeDocument/2006/relationships/slide"/><Relationship Id="rId48" Target="slides/slide43.xml" Type="http://schemas.openxmlformats.org/officeDocument/2006/relationships/slide"/><Relationship Id="rId49" Target="slides/slide44.xml" Type="http://schemas.openxmlformats.org/officeDocument/2006/relationships/slide"/><Relationship Id="rId5" Target="tableStyles.xml" Type="http://schemas.openxmlformats.org/officeDocument/2006/relationships/tableStyles"/><Relationship Id="rId50" Target="slides/slide45.xml" Type="http://schemas.openxmlformats.org/officeDocument/2006/relationships/slide"/><Relationship Id="rId51" Target="slides/slide46.xml" Type="http://schemas.openxmlformats.org/officeDocument/2006/relationships/slide"/><Relationship Id="rId52" Target="slides/slide47.xml" Type="http://schemas.openxmlformats.org/officeDocument/2006/relationships/slide"/><Relationship Id="rId53" Target="slides/slide48.xml" Type="http://schemas.openxmlformats.org/officeDocument/2006/relationships/slide"/><Relationship Id="rId54" Target="slides/slide49.xml" Type="http://schemas.openxmlformats.org/officeDocument/2006/relationships/slide"/><Relationship Id="rId55" Target="slides/slide50.xml" Type="http://schemas.openxmlformats.org/officeDocument/2006/relationships/slide"/><Relationship Id="rId56" Target="slides/slide51.xml" Type="http://schemas.openxmlformats.org/officeDocument/2006/relationships/slide"/><Relationship Id="rId57" Target="slides/slide52.xml" Type="http://schemas.openxmlformats.org/officeDocument/2006/relationships/slide"/><Relationship Id="rId58" Target="slides/slide53.xml" Type="http://schemas.openxmlformats.org/officeDocument/2006/relationships/slide"/><Relationship Id="rId59" Target="slides/slide54.xml" Type="http://schemas.openxmlformats.org/officeDocument/2006/relationships/slide"/><Relationship Id="rId6" Target="slides/slide1.xml" Type="http://schemas.openxmlformats.org/officeDocument/2006/relationships/slide"/><Relationship Id="rId60" Target="slides/slide55.xml" Type="http://schemas.openxmlformats.org/officeDocument/2006/relationships/slide"/><Relationship Id="rId61" Target="slides/slide56.xml" Type="http://schemas.openxmlformats.org/officeDocument/2006/relationships/slide"/><Relationship Id="rId62" Target="slides/slide57.xml" Type="http://schemas.openxmlformats.org/officeDocument/2006/relationships/slide"/><Relationship Id="rId63" Target="slides/slide58.xml" Type="http://schemas.openxmlformats.org/officeDocument/2006/relationships/slide"/><Relationship Id="rId64" Target="slides/slide59.xml" Type="http://schemas.openxmlformats.org/officeDocument/2006/relationships/slide"/><Relationship Id="rId65" Target="slides/slide60.xml" Type="http://schemas.openxmlformats.org/officeDocument/2006/relationships/slide"/><Relationship Id="rId66" Target="slides/slide61.xml" Type="http://schemas.openxmlformats.org/officeDocument/2006/relationships/slide"/><Relationship Id="rId67" Target="fonts/font67.fntdata" Type="http://schemas.openxmlformats.org/officeDocument/2006/relationships/font"/><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9.png" Type="http://schemas.openxmlformats.org/officeDocument/2006/relationships/image"/><Relationship Id="rId11" Target="../media/image10.png" Type="http://schemas.openxmlformats.org/officeDocument/2006/relationships/image"/><Relationship Id="rId12" Target="../media/image11.png" Type="http://schemas.openxmlformats.org/officeDocument/2006/relationships/image"/><Relationship Id="rId13" Target="../media/image12.png" Type="http://schemas.openxmlformats.org/officeDocument/2006/relationships/image"/><Relationship Id="rId14" Target="../media/image13.png" Type="http://schemas.openxmlformats.org/officeDocument/2006/relationships/image"/><Relationship Id="rId2" Target="../media/image1.png" Type="http://schemas.openxmlformats.org/officeDocument/2006/relationships/image"/><Relationship Id="rId3" Target="../media/image2.png" Type="http://schemas.openxmlformats.org/officeDocument/2006/relationships/image"/><Relationship Id="rId4" Target="../media/image3.png" Type="http://schemas.openxmlformats.org/officeDocument/2006/relationships/image"/><Relationship Id="rId5" Target="../media/image4.png" Type="http://schemas.openxmlformats.org/officeDocument/2006/relationships/image"/><Relationship Id="rId6" Target="../media/image5.png" Type="http://schemas.openxmlformats.org/officeDocument/2006/relationships/image"/><Relationship Id="rId7" Target="../media/image6.png" Type="http://schemas.openxmlformats.org/officeDocument/2006/relationships/image"/><Relationship Id="rId8" Target="../media/image7.png" Type="http://schemas.openxmlformats.org/officeDocument/2006/relationships/image"/><Relationship Id="rId9" Target="../media/image8.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3.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3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3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4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4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4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5.png" Type="http://schemas.openxmlformats.org/officeDocument/2006/relationships/image"/></Relationships>
</file>

<file path=ppt/slides/_rels/slide5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4.png" Type="http://schemas.openxmlformats.org/officeDocument/2006/relationships/image"/></Relationships>
</file>

<file path=ppt/slides/_rels/slide5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5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s>
</file>

<file path=ppt/slides/_rels/slide6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3.png" Type="http://schemas.openxmlformats.org/officeDocument/2006/relationships/image"/><Relationship Id="rId3" Target="../media/image16.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flipH="false" flipV="false" rot="0">
            <a:off x="1263457" y="1151144"/>
            <a:ext cx="1692948" cy="2313322"/>
          </a:xfrm>
          <a:custGeom>
            <a:avLst/>
            <a:gdLst/>
            <a:ahLst/>
            <a:cxnLst/>
            <a:rect r="r" b="b" t="t" l="l"/>
            <a:pathLst>
              <a:path h="2313322" w="1692948">
                <a:moveTo>
                  <a:pt x="0" y="0"/>
                </a:moveTo>
                <a:lnTo>
                  <a:pt x="1692949" y="0"/>
                </a:lnTo>
                <a:lnTo>
                  <a:pt x="1692949" y="2313322"/>
                </a:lnTo>
                <a:lnTo>
                  <a:pt x="0" y="2313322"/>
                </a:lnTo>
                <a:lnTo>
                  <a:pt x="0" y="0"/>
                </a:lnTo>
                <a:close/>
              </a:path>
            </a:pathLst>
          </a:custGeom>
          <a:blipFill>
            <a:blip r:embed="rId2"/>
            <a:stretch>
              <a:fillRect l="0" t="0" r="0" b="0"/>
            </a:stretch>
          </a:blipFill>
        </p:spPr>
      </p:sp>
      <p:sp>
        <p:nvSpPr>
          <p:cNvPr name="Freeform 3" id="3"/>
          <p:cNvSpPr/>
          <p:nvPr/>
        </p:nvSpPr>
        <p:spPr>
          <a:xfrm flipH="false" flipV="false" rot="0">
            <a:off x="4976978" y="1030699"/>
            <a:ext cx="1506985" cy="2554212"/>
          </a:xfrm>
          <a:custGeom>
            <a:avLst/>
            <a:gdLst/>
            <a:ahLst/>
            <a:cxnLst/>
            <a:rect r="r" b="b" t="t" l="l"/>
            <a:pathLst>
              <a:path h="2554212" w="1506985">
                <a:moveTo>
                  <a:pt x="0" y="0"/>
                </a:moveTo>
                <a:lnTo>
                  <a:pt x="1506985" y="0"/>
                </a:lnTo>
                <a:lnTo>
                  <a:pt x="1506985" y="2554212"/>
                </a:lnTo>
                <a:lnTo>
                  <a:pt x="0" y="2554212"/>
                </a:lnTo>
                <a:lnTo>
                  <a:pt x="0" y="0"/>
                </a:lnTo>
                <a:close/>
              </a:path>
            </a:pathLst>
          </a:custGeom>
          <a:blipFill>
            <a:blip r:embed="rId3"/>
            <a:stretch>
              <a:fillRect l="0" t="0" r="0" b="0"/>
            </a:stretch>
          </a:blipFill>
        </p:spPr>
      </p:sp>
      <p:sp>
        <p:nvSpPr>
          <p:cNvPr name="Freeform 4" id="4"/>
          <p:cNvSpPr/>
          <p:nvPr/>
        </p:nvSpPr>
        <p:spPr>
          <a:xfrm flipH="false" flipV="false" rot="0">
            <a:off x="10239291" y="1224495"/>
            <a:ext cx="1445062" cy="2086733"/>
          </a:xfrm>
          <a:custGeom>
            <a:avLst/>
            <a:gdLst/>
            <a:ahLst/>
            <a:cxnLst/>
            <a:rect r="r" b="b" t="t" l="l"/>
            <a:pathLst>
              <a:path h="2086733" w="1445062">
                <a:moveTo>
                  <a:pt x="0" y="0"/>
                </a:moveTo>
                <a:lnTo>
                  <a:pt x="1445062" y="0"/>
                </a:lnTo>
                <a:lnTo>
                  <a:pt x="1445062" y="2086733"/>
                </a:lnTo>
                <a:lnTo>
                  <a:pt x="0" y="2086733"/>
                </a:lnTo>
                <a:lnTo>
                  <a:pt x="0" y="0"/>
                </a:lnTo>
                <a:close/>
              </a:path>
            </a:pathLst>
          </a:custGeom>
          <a:blipFill>
            <a:blip r:embed="rId4"/>
            <a:stretch>
              <a:fillRect l="0" t="0" r="0" b="0"/>
            </a:stretch>
          </a:blipFill>
          <a:ln cap="sq">
            <a:noFill/>
            <a:prstDash val="solid"/>
            <a:miter/>
          </a:ln>
        </p:spPr>
      </p:sp>
      <p:sp>
        <p:nvSpPr>
          <p:cNvPr name="Freeform 5" id="5"/>
          <p:cNvSpPr/>
          <p:nvPr/>
        </p:nvSpPr>
        <p:spPr>
          <a:xfrm flipH="false" flipV="false" rot="0">
            <a:off x="11811976" y="1275624"/>
            <a:ext cx="1327795" cy="1984476"/>
          </a:xfrm>
          <a:custGeom>
            <a:avLst/>
            <a:gdLst/>
            <a:ahLst/>
            <a:cxnLst/>
            <a:rect r="r" b="b" t="t" l="l"/>
            <a:pathLst>
              <a:path h="1984476" w="1327795">
                <a:moveTo>
                  <a:pt x="0" y="0"/>
                </a:moveTo>
                <a:lnTo>
                  <a:pt x="1327794" y="0"/>
                </a:lnTo>
                <a:lnTo>
                  <a:pt x="1327794" y="1984475"/>
                </a:lnTo>
                <a:lnTo>
                  <a:pt x="0" y="1984475"/>
                </a:lnTo>
                <a:lnTo>
                  <a:pt x="0" y="0"/>
                </a:lnTo>
                <a:close/>
              </a:path>
            </a:pathLst>
          </a:custGeom>
          <a:blipFill>
            <a:blip r:embed="rId5"/>
            <a:stretch>
              <a:fillRect l="0" t="0" r="0" b="0"/>
            </a:stretch>
          </a:blipFill>
          <a:ln cap="sq">
            <a:noFill/>
            <a:prstDash val="solid"/>
            <a:miter/>
          </a:ln>
        </p:spPr>
      </p:sp>
      <p:sp>
        <p:nvSpPr>
          <p:cNvPr name="Freeform 6" id="6"/>
          <p:cNvSpPr/>
          <p:nvPr/>
        </p:nvSpPr>
        <p:spPr>
          <a:xfrm flipH="false" flipV="false" rot="0">
            <a:off x="6611586" y="1378014"/>
            <a:ext cx="2006846" cy="2006846"/>
          </a:xfrm>
          <a:custGeom>
            <a:avLst/>
            <a:gdLst/>
            <a:ahLst/>
            <a:cxnLst/>
            <a:rect r="r" b="b" t="t" l="l"/>
            <a:pathLst>
              <a:path h="2006846" w="2006846">
                <a:moveTo>
                  <a:pt x="0" y="0"/>
                </a:moveTo>
                <a:lnTo>
                  <a:pt x="2006845" y="0"/>
                </a:lnTo>
                <a:lnTo>
                  <a:pt x="2006845" y="2006846"/>
                </a:lnTo>
                <a:lnTo>
                  <a:pt x="0" y="2006846"/>
                </a:lnTo>
                <a:lnTo>
                  <a:pt x="0" y="0"/>
                </a:lnTo>
                <a:close/>
              </a:path>
            </a:pathLst>
          </a:custGeom>
          <a:blipFill>
            <a:blip r:embed="rId6"/>
            <a:stretch>
              <a:fillRect l="0" t="0" r="0" b="0"/>
            </a:stretch>
          </a:blipFill>
          <a:ln cap="sq">
            <a:noFill/>
            <a:prstDash val="solid"/>
            <a:miter/>
          </a:ln>
        </p:spPr>
      </p:sp>
      <p:sp>
        <p:nvSpPr>
          <p:cNvPr name="Freeform 7" id="7"/>
          <p:cNvSpPr/>
          <p:nvPr/>
        </p:nvSpPr>
        <p:spPr>
          <a:xfrm flipH="false" flipV="false" rot="0">
            <a:off x="3084028" y="896717"/>
            <a:ext cx="1765328" cy="2567749"/>
          </a:xfrm>
          <a:custGeom>
            <a:avLst/>
            <a:gdLst/>
            <a:ahLst/>
            <a:cxnLst/>
            <a:rect r="r" b="b" t="t" l="l"/>
            <a:pathLst>
              <a:path h="2567749" w="1765328">
                <a:moveTo>
                  <a:pt x="0" y="0"/>
                </a:moveTo>
                <a:lnTo>
                  <a:pt x="1765328" y="0"/>
                </a:lnTo>
                <a:lnTo>
                  <a:pt x="1765328" y="2567749"/>
                </a:lnTo>
                <a:lnTo>
                  <a:pt x="0" y="2567749"/>
                </a:lnTo>
                <a:lnTo>
                  <a:pt x="0" y="0"/>
                </a:lnTo>
                <a:close/>
              </a:path>
            </a:pathLst>
          </a:custGeom>
          <a:blipFill>
            <a:blip r:embed="rId7"/>
            <a:stretch>
              <a:fillRect l="0" t="0" r="0" b="0"/>
            </a:stretch>
          </a:blipFill>
          <a:ln cap="sq">
            <a:noFill/>
            <a:prstDash val="solid"/>
            <a:miter/>
          </a:ln>
        </p:spPr>
      </p:sp>
      <p:sp>
        <p:nvSpPr>
          <p:cNvPr name="Freeform 8" id="8"/>
          <p:cNvSpPr/>
          <p:nvPr/>
        </p:nvSpPr>
        <p:spPr>
          <a:xfrm flipH="false" flipV="false" rot="0">
            <a:off x="8746054" y="1579863"/>
            <a:ext cx="1365614" cy="1731365"/>
          </a:xfrm>
          <a:custGeom>
            <a:avLst/>
            <a:gdLst/>
            <a:ahLst/>
            <a:cxnLst/>
            <a:rect r="r" b="b" t="t" l="l"/>
            <a:pathLst>
              <a:path h="1731365" w="1365614">
                <a:moveTo>
                  <a:pt x="0" y="0"/>
                </a:moveTo>
                <a:lnTo>
                  <a:pt x="1365614" y="0"/>
                </a:lnTo>
                <a:lnTo>
                  <a:pt x="1365614" y="1731365"/>
                </a:lnTo>
                <a:lnTo>
                  <a:pt x="0" y="1731365"/>
                </a:lnTo>
                <a:lnTo>
                  <a:pt x="0" y="0"/>
                </a:lnTo>
                <a:close/>
              </a:path>
            </a:pathLst>
          </a:custGeom>
          <a:blipFill>
            <a:blip r:embed="rId8"/>
            <a:stretch>
              <a:fillRect l="0" t="0" r="0" b="0"/>
            </a:stretch>
          </a:blipFill>
          <a:ln cap="sq">
            <a:noFill/>
            <a:prstDash val="solid"/>
            <a:miter/>
          </a:ln>
        </p:spPr>
      </p:sp>
      <p:sp>
        <p:nvSpPr>
          <p:cNvPr name="Freeform 9" id="9"/>
          <p:cNvSpPr/>
          <p:nvPr/>
        </p:nvSpPr>
        <p:spPr>
          <a:xfrm flipH="false" flipV="false" rot="0">
            <a:off x="13131452" y="1075573"/>
            <a:ext cx="1960241" cy="2309287"/>
          </a:xfrm>
          <a:custGeom>
            <a:avLst/>
            <a:gdLst/>
            <a:ahLst/>
            <a:cxnLst/>
            <a:rect r="r" b="b" t="t" l="l"/>
            <a:pathLst>
              <a:path h="2309287" w="1960241">
                <a:moveTo>
                  <a:pt x="0" y="0"/>
                </a:moveTo>
                <a:lnTo>
                  <a:pt x="1960241" y="0"/>
                </a:lnTo>
                <a:lnTo>
                  <a:pt x="1960241" y="2309287"/>
                </a:lnTo>
                <a:lnTo>
                  <a:pt x="0" y="2309287"/>
                </a:lnTo>
                <a:lnTo>
                  <a:pt x="0" y="0"/>
                </a:lnTo>
                <a:close/>
              </a:path>
            </a:pathLst>
          </a:custGeom>
          <a:blipFill>
            <a:blip r:embed="rId9"/>
            <a:stretch>
              <a:fillRect l="0" t="0" r="0" b="0"/>
            </a:stretch>
          </a:blipFill>
          <a:ln cap="sq">
            <a:noFill/>
            <a:prstDash val="solid"/>
            <a:miter/>
          </a:ln>
        </p:spPr>
      </p:sp>
      <p:sp>
        <p:nvSpPr>
          <p:cNvPr name="Freeform 10" id="10"/>
          <p:cNvSpPr/>
          <p:nvPr/>
        </p:nvSpPr>
        <p:spPr>
          <a:xfrm flipH="false" flipV="false" rot="0">
            <a:off x="14945220" y="424271"/>
            <a:ext cx="2079322" cy="3512642"/>
          </a:xfrm>
          <a:custGeom>
            <a:avLst/>
            <a:gdLst/>
            <a:ahLst/>
            <a:cxnLst/>
            <a:rect r="r" b="b" t="t" l="l"/>
            <a:pathLst>
              <a:path h="3512642" w="2079322">
                <a:moveTo>
                  <a:pt x="0" y="0"/>
                </a:moveTo>
                <a:lnTo>
                  <a:pt x="2079323" y="0"/>
                </a:lnTo>
                <a:lnTo>
                  <a:pt x="2079323" y="3512641"/>
                </a:lnTo>
                <a:lnTo>
                  <a:pt x="0" y="3512641"/>
                </a:lnTo>
                <a:lnTo>
                  <a:pt x="0" y="0"/>
                </a:lnTo>
                <a:close/>
              </a:path>
            </a:pathLst>
          </a:custGeom>
          <a:blipFill>
            <a:blip r:embed="rId10"/>
            <a:stretch>
              <a:fillRect l="0" t="0" r="0" b="0"/>
            </a:stretch>
          </a:blipFill>
          <a:ln cap="sq">
            <a:noFill/>
            <a:prstDash val="solid"/>
            <a:miter/>
          </a:ln>
        </p:spPr>
      </p:sp>
      <p:sp>
        <p:nvSpPr>
          <p:cNvPr name="Freeform 11" id="11"/>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2" id="12"/>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13" id="13"/>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14" id="14"/>
          <p:cNvSpPr/>
          <p:nvPr/>
        </p:nvSpPr>
        <p:spPr>
          <a:xfrm flipH="false" flipV="false" rot="0">
            <a:off x="-460319" y="4597200"/>
            <a:ext cx="18157500" cy="3491814"/>
          </a:xfrm>
          <a:custGeom>
            <a:avLst/>
            <a:gdLst/>
            <a:ahLst/>
            <a:cxnLst/>
            <a:rect r="r" b="b" t="t" l="l"/>
            <a:pathLst>
              <a:path h="3491814" w="18157500">
                <a:moveTo>
                  <a:pt x="0" y="0"/>
                </a:moveTo>
                <a:lnTo>
                  <a:pt x="18157501" y="0"/>
                </a:lnTo>
                <a:lnTo>
                  <a:pt x="18157501" y="3491814"/>
                </a:lnTo>
                <a:lnTo>
                  <a:pt x="0" y="3491814"/>
                </a:lnTo>
                <a:lnTo>
                  <a:pt x="0" y="0"/>
                </a:lnTo>
                <a:close/>
              </a:path>
            </a:pathLst>
          </a:custGeom>
          <a:blipFill>
            <a:blip r:embed="rId11"/>
            <a:stretch>
              <a:fillRect l="0" t="-177909" r="0" b="-242092"/>
            </a:stretch>
          </a:blipFill>
          <a:ln cap="sq">
            <a:noFill/>
            <a:prstDash val="solid"/>
            <a:miter/>
          </a:ln>
        </p:spPr>
      </p:sp>
      <p:sp>
        <p:nvSpPr>
          <p:cNvPr name="Freeform 15" id="15"/>
          <p:cNvSpPr/>
          <p:nvPr/>
        </p:nvSpPr>
        <p:spPr>
          <a:xfrm flipH="false" flipV="false" rot="0">
            <a:off x="7597694" y="3876883"/>
            <a:ext cx="3650769" cy="3626677"/>
          </a:xfrm>
          <a:custGeom>
            <a:avLst/>
            <a:gdLst/>
            <a:ahLst/>
            <a:cxnLst/>
            <a:rect r="r" b="b" t="t" l="l"/>
            <a:pathLst>
              <a:path h="3626677" w="3650769">
                <a:moveTo>
                  <a:pt x="0" y="0"/>
                </a:moveTo>
                <a:lnTo>
                  <a:pt x="3650770" y="0"/>
                </a:lnTo>
                <a:lnTo>
                  <a:pt x="3650770" y="3626678"/>
                </a:lnTo>
                <a:lnTo>
                  <a:pt x="0" y="3626678"/>
                </a:lnTo>
                <a:lnTo>
                  <a:pt x="0" y="0"/>
                </a:lnTo>
                <a:close/>
              </a:path>
            </a:pathLst>
          </a:custGeom>
          <a:blipFill>
            <a:blip r:embed="rId12"/>
            <a:stretch>
              <a:fillRect l="0" t="-458" r="0" b="-458"/>
            </a:stretch>
          </a:blipFill>
        </p:spPr>
      </p:sp>
      <p:sp>
        <p:nvSpPr>
          <p:cNvPr name="Freeform 16" id="16"/>
          <p:cNvSpPr/>
          <p:nvPr/>
        </p:nvSpPr>
        <p:spPr>
          <a:xfrm flipH="false" flipV="false" rot="0">
            <a:off x="226761" y="2632629"/>
            <a:ext cx="17084222" cy="3232437"/>
          </a:xfrm>
          <a:custGeom>
            <a:avLst/>
            <a:gdLst/>
            <a:ahLst/>
            <a:cxnLst/>
            <a:rect r="r" b="b" t="t" l="l"/>
            <a:pathLst>
              <a:path h="3232437" w="17084222">
                <a:moveTo>
                  <a:pt x="0" y="0"/>
                </a:moveTo>
                <a:lnTo>
                  <a:pt x="17084222" y="0"/>
                </a:lnTo>
                <a:lnTo>
                  <a:pt x="17084222" y="3232436"/>
                </a:lnTo>
                <a:lnTo>
                  <a:pt x="0" y="3232436"/>
                </a:lnTo>
                <a:lnTo>
                  <a:pt x="0" y="0"/>
                </a:lnTo>
                <a:close/>
              </a:path>
            </a:pathLst>
          </a:custGeom>
          <a:blipFill>
            <a:blip r:embed="rId13"/>
            <a:stretch>
              <a:fillRect l="0" t="-182471" r="0" b="-246052"/>
            </a:stretch>
          </a:blipFill>
          <a:ln cap="sq">
            <a:noFill/>
            <a:prstDash val="solid"/>
            <a:miter/>
          </a:ln>
        </p:spPr>
      </p:sp>
      <p:sp>
        <p:nvSpPr>
          <p:cNvPr name="Freeform 17" id="17"/>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14"/>
            <a:stretch>
              <a:fillRect l="0" t="-73153" r="0" b="-86158"/>
            </a:stretch>
          </a:blipFill>
        </p:spPr>
      </p:sp>
      <p:sp>
        <p:nvSpPr>
          <p:cNvPr name="TextBox 18" id="18"/>
          <p:cNvSpPr txBox="true"/>
          <p:nvPr/>
        </p:nvSpPr>
        <p:spPr>
          <a:xfrm rot="0">
            <a:off x="1621879" y="7770261"/>
            <a:ext cx="15689104" cy="1099185"/>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EC4499"/>
                </a:solidFill>
                <a:latin typeface="Fiona"/>
                <a:ea typeface="Fiona"/>
                <a:cs typeface="Fiona"/>
                <a:sym typeface="Fiona"/>
              </a:rPr>
              <a:t>Morning Prayer of the Church: Friday Week 3</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597344"/>
            <a:ext cx="16803252" cy="7153232"/>
          </a:xfrm>
          <a:prstGeom prst="rect">
            <a:avLst/>
          </a:prstGeom>
        </p:spPr>
        <p:txBody>
          <a:bodyPr anchor="t" rtlCol="false" tIns="0" lIns="0" bIns="0" rIns="0">
            <a:spAutoFit/>
          </a:bodyPr>
          <a:lstStyle/>
          <a:p>
            <a:pPr algn="l" marL="0" indent="0" lvl="0">
              <a:lnSpc>
                <a:spcPts val="9298"/>
              </a:lnSpc>
              <a:spcBef>
                <a:spcPct val="0"/>
              </a:spcBef>
            </a:pP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As we begin Morning Prayer, we remember that each person we meet today has a story. We ask God to help us recognise Christ in those stories and share his light through our words and actions.</a:t>
            </a:r>
          </a:p>
        </p:txBody>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539685"/>
            <a:ext cx="10098901" cy="1288108"/>
          </a:xfrm>
          <a:prstGeom prst="rect">
            <a:avLst/>
          </a:prstGeom>
        </p:spPr>
        <p:txBody>
          <a:bodyPr anchor="t" rtlCol="false" tIns="0" lIns="0" bIns="0" rIns="0">
            <a:spAutoFit/>
          </a:bodyPr>
          <a:lstStyle/>
          <a:p>
            <a:pPr algn="l" marL="0" indent="0" lvl="0">
              <a:lnSpc>
                <a:spcPts val="9298"/>
              </a:lnSpc>
              <a:spcBef>
                <a:spcPct val="0"/>
              </a:spcBef>
            </a:pPr>
            <a:r>
              <a:rPr lang="en-US" sz="10566">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od</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come </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 ou</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a:t>
            </a:r>
            <a:r>
              <a:rPr lang="en-US" sz="10566"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a:t>
            </a:r>
          </a:p>
        </p:txBody>
      </p:sp>
      <p:sp>
        <p:nvSpPr>
          <p:cNvPr name="TextBox 7" id="7"/>
          <p:cNvSpPr txBox="true"/>
          <p:nvPr/>
        </p:nvSpPr>
        <p:spPr>
          <a:xfrm rot="0">
            <a:off x="6091539" y="4693006"/>
            <a:ext cx="1116776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 O Lord, make haste to help us.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647355"/>
            <a:ext cx="16337173" cy="1602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or</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b</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F</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ther</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and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Son</a:t>
            </a:r>
          </a:p>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n</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d t</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ly</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a:t>
            </a: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pi</a:t>
            </a:r>
            <a:r>
              <a:rPr lang="en-US" sz="6863"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rit,</a:t>
            </a:r>
          </a:p>
        </p:txBody>
      </p:sp>
      <p:sp>
        <p:nvSpPr>
          <p:cNvPr name="TextBox 7" id="7"/>
          <p:cNvSpPr txBox="true"/>
          <p:nvPr/>
        </p:nvSpPr>
        <p:spPr>
          <a:xfrm rot="0">
            <a:off x="1028700" y="3650892"/>
            <a:ext cx="11820233" cy="50996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as it was in the beginning,</a:t>
            </a:r>
          </a:p>
          <a:p>
            <a:pPr algn="l" marL="0" indent="0" lvl="0">
              <a:lnSpc>
                <a:spcPts val="7920"/>
              </a:lnSpc>
              <a:spcBef>
                <a:spcPct val="0"/>
              </a:spcBef>
            </a:pPr>
            <a:r>
              <a:rPr lang="en-US" sz="9000" strike="noStrike" u="none">
                <a:solidFill>
                  <a:srgbClr val="EC4499"/>
                </a:solidFill>
                <a:latin typeface="Fiona"/>
                <a:ea typeface="Fiona"/>
                <a:cs typeface="Fiona"/>
                <a:sym typeface="Fiona"/>
              </a:rPr>
              <a:t>is now, and ever shall be,</a:t>
            </a:r>
          </a:p>
          <a:p>
            <a:pPr algn="l" marL="0" indent="0" lvl="0">
              <a:lnSpc>
                <a:spcPts val="7920"/>
              </a:lnSpc>
              <a:spcBef>
                <a:spcPct val="0"/>
              </a:spcBef>
            </a:pPr>
            <a:r>
              <a:rPr lang="en-US" sz="9000" strike="noStrike" u="none">
                <a:solidFill>
                  <a:srgbClr val="EC4499"/>
                </a:solidFill>
                <a:latin typeface="Fiona"/>
                <a:ea typeface="Fiona"/>
                <a:cs typeface="Fiona"/>
                <a:sym typeface="Fiona"/>
              </a:rPr>
              <a:t>world without end.</a:t>
            </a:r>
          </a:p>
          <a:p>
            <a:pPr algn="l" marL="0" indent="0" lvl="0">
              <a:lnSpc>
                <a:spcPts val="7920"/>
              </a:lnSpc>
              <a:spcBef>
                <a:spcPct val="0"/>
              </a:spcBef>
            </a:pPr>
            <a:r>
              <a:rPr lang="en-US" sz="9000" strike="noStrike" u="none">
                <a:solidFill>
                  <a:srgbClr val="EC4499"/>
                </a:solidFill>
                <a:latin typeface="Fiona"/>
                <a:ea typeface="Fiona"/>
                <a:cs typeface="Fiona"/>
                <a:sym typeface="Fiona"/>
              </a:rPr>
              <a:t>Amen. Alleluia.</a:t>
            </a:r>
          </a:p>
          <a:p>
            <a:pPr algn="l" marL="0" indent="0" lvl="0">
              <a:lnSpc>
                <a:spcPts val="7920"/>
              </a:lnSpc>
              <a:spcBef>
                <a:spcPct val="0"/>
              </a:spcBef>
            </a:pP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07519" y="3934701"/>
            <a:ext cx="16051781"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Against you alone have I sinned: Lord, have mercy on me.</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Have</a:t>
            </a:r>
            <a:r>
              <a:rPr lang="en-US" sz="9000">
                <a:solidFill>
                  <a:srgbClr val="FDFAFD"/>
                </a:solidFill>
                <a:latin typeface="Fiona"/>
                <a:ea typeface="Fiona"/>
                <a:cs typeface="Fiona"/>
                <a:sym typeface="Fiona"/>
              </a:rPr>
              <a:t> mercy on me, God, in your kindness.</a:t>
            </a:r>
          </a:p>
          <a:p>
            <a:pPr algn="l" marL="0" indent="0" lvl="0">
              <a:lnSpc>
                <a:spcPts val="7920"/>
              </a:lnSpc>
              <a:spcBef>
                <a:spcPct val="0"/>
              </a:spcBef>
            </a:pPr>
            <a:r>
              <a:rPr lang="en-US" sz="9000">
                <a:solidFill>
                  <a:srgbClr val="FDFAFD"/>
                </a:solidFill>
                <a:latin typeface="Fiona"/>
                <a:ea typeface="Fiona"/>
                <a:cs typeface="Fiona"/>
                <a:sym typeface="Fiona"/>
              </a:rPr>
              <a:t>In your comp</a:t>
            </a:r>
            <a:r>
              <a:rPr lang="en-US" sz="9000">
                <a:solidFill>
                  <a:srgbClr val="FDFAFD"/>
                </a:solidFill>
                <a:latin typeface="Fiona"/>
                <a:ea typeface="Fiona"/>
                <a:cs typeface="Fiona"/>
                <a:sym typeface="Fiona"/>
              </a:rPr>
              <a:t>assion blot out my offence.</a:t>
            </a:r>
          </a:p>
          <a:p>
            <a:pPr algn="l" marL="0" indent="0" lvl="0">
              <a:lnSpc>
                <a:spcPts val="7920"/>
              </a:lnSpc>
              <a:spcBef>
                <a:spcPct val="0"/>
              </a:spcBef>
            </a:pPr>
            <a:r>
              <a:rPr lang="en-US" sz="9000">
                <a:solidFill>
                  <a:srgbClr val="FDFAFD"/>
                </a:solidFill>
                <a:latin typeface="Fiona"/>
                <a:ea typeface="Fiona"/>
                <a:cs typeface="Fiona"/>
                <a:sym typeface="Fiona"/>
              </a:rPr>
              <a:t>O wash me</a:t>
            </a:r>
            <a:r>
              <a:rPr lang="en-US" sz="9000" strike="noStrike" u="none">
                <a:solidFill>
                  <a:srgbClr val="FDFAFD"/>
                </a:solidFill>
                <a:latin typeface="Fiona"/>
                <a:ea typeface="Fiona"/>
                <a:cs typeface="Fiona"/>
                <a:sym typeface="Fiona"/>
              </a:rPr>
              <a:t> more and more from my guilt</a:t>
            </a:r>
          </a:p>
          <a:p>
            <a:pPr algn="l" marL="0" indent="0" lvl="0">
              <a:lnSpc>
                <a:spcPts val="7920"/>
              </a:lnSpc>
              <a:spcBef>
                <a:spcPct val="0"/>
              </a:spcBef>
            </a:pPr>
            <a:r>
              <a:rPr lang="en-US" sz="9000" strike="noStrike" u="none">
                <a:solidFill>
                  <a:srgbClr val="FDFAFD"/>
                </a:solidFill>
                <a:latin typeface="Fiona"/>
                <a:ea typeface="Fiona"/>
                <a:cs typeface="Fiona"/>
                <a:sym typeface="Fiona"/>
              </a:rPr>
              <a:t>and cleanse me from my sin.</a:t>
            </a:r>
          </a:p>
          <a:p>
            <a:pPr algn="l" marL="0" indent="0" lvl="0">
              <a:lnSpc>
                <a:spcPts val="7920"/>
              </a:lnSpc>
              <a:spcBef>
                <a:spcPct val="0"/>
              </a:spcBef>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My offences truly I know them;</a:t>
            </a:r>
          </a:p>
          <a:p>
            <a:pPr algn="l">
              <a:lnSpc>
                <a:spcPts val="7920"/>
              </a:lnSpc>
            </a:pPr>
            <a:r>
              <a:rPr lang="en-US" sz="9000">
                <a:solidFill>
                  <a:srgbClr val="FDFAFD"/>
                </a:solidFill>
                <a:latin typeface="Fiona"/>
                <a:ea typeface="Fiona"/>
                <a:cs typeface="Fiona"/>
                <a:sym typeface="Fiona"/>
              </a:rPr>
              <a:t>my sin is always before me.</a:t>
            </a:r>
          </a:p>
          <a:p>
            <a:pPr algn="l">
              <a:lnSpc>
                <a:spcPts val="7920"/>
              </a:lnSpc>
            </a:pPr>
            <a:r>
              <a:rPr lang="en-US" sz="9000">
                <a:solidFill>
                  <a:srgbClr val="FDFAFD"/>
                </a:solidFill>
                <a:latin typeface="Fiona"/>
                <a:ea typeface="Fiona"/>
                <a:cs typeface="Fiona"/>
                <a:sym typeface="Fiona"/>
              </a:rPr>
              <a:t>Aga</a:t>
            </a:r>
            <a:r>
              <a:rPr lang="en-US" sz="9000">
                <a:solidFill>
                  <a:srgbClr val="FDFAFD"/>
                </a:solidFill>
                <a:latin typeface="Fiona"/>
                <a:ea typeface="Fiona"/>
                <a:cs typeface="Fiona"/>
                <a:sym typeface="Fiona"/>
              </a:rPr>
              <a:t>inst you, you alone, have I sinned;</a:t>
            </a:r>
          </a:p>
          <a:p>
            <a:pPr algn="l">
              <a:lnSpc>
                <a:spcPts val="7920"/>
              </a:lnSpc>
            </a:pPr>
            <a:r>
              <a:rPr lang="en-US" sz="9000">
                <a:solidFill>
                  <a:srgbClr val="FDFAFD"/>
                </a:solidFill>
                <a:latin typeface="Fiona"/>
                <a:ea typeface="Fiona"/>
                <a:cs typeface="Fiona"/>
                <a:sym typeface="Fiona"/>
              </a:rPr>
              <a:t>wh</a:t>
            </a:r>
            <a:r>
              <a:rPr lang="en-US" sz="9000">
                <a:solidFill>
                  <a:srgbClr val="FDFAFD"/>
                </a:solidFill>
                <a:latin typeface="Fiona"/>
                <a:ea typeface="Fiona"/>
                <a:cs typeface="Fiona"/>
                <a:sym typeface="Fiona"/>
              </a:rPr>
              <a:t>at is evil in your sight I have done.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That</a:t>
            </a:r>
            <a:r>
              <a:rPr lang="en-US" sz="9000">
                <a:solidFill>
                  <a:srgbClr val="FDFAFD"/>
                </a:solidFill>
                <a:latin typeface="Fiona"/>
                <a:ea typeface="Fiona"/>
                <a:cs typeface="Fiona"/>
                <a:sym typeface="Fiona"/>
              </a:rPr>
              <a:t> you may be justified </a:t>
            </a:r>
            <a:r>
              <a:rPr lang="en-US" sz="9000">
                <a:solidFill>
                  <a:srgbClr val="FDFAFD"/>
                </a:solidFill>
                <a:latin typeface="Fiona"/>
                <a:ea typeface="Fiona"/>
                <a:cs typeface="Fiona"/>
                <a:sym typeface="Fiona"/>
              </a:rPr>
              <a:t>when y</a:t>
            </a:r>
            <a:r>
              <a:rPr lang="en-US" sz="9000">
                <a:solidFill>
                  <a:srgbClr val="FDFAFD"/>
                </a:solidFill>
                <a:latin typeface="Fiona"/>
                <a:ea typeface="Fiona"/>
                <a:cs typeface="Fiona"/>
                <a:sym typeface="Fiona"/>
              </a:rPr>
              <a:t>ou give se</a:t>
            </a:r>
            <a:r>
              <a:rPr lang="en-US" sz="9000">
                <a:solidFill>
                  <a:srgbClr val="FDFAFD"/>
                </a:solidFill>
                <a:latin typeface="Fiona"/>
                <a:ea typeface="Fiona"/>
                <a:cs typeface="Fiona"/>
                <a:sym typeface="Fiona"/>
              </a:rPr>
              <a:t>n</a:t>
            </a:r>
            <a:r>
              <a:rPr lang="en-US" sz="9000">
                <a:solidFill>
                  <a:srgbClr val="FDFAFD"/>
                </a:solidFill>
                <a:latin typeface="Fiona"/>
                <a:ea typeface="Fiona"/>
                <a:cs typeface="Fiona"/>
                <a:sym typeface="Fiona"/>
              </a:rPr>
              <a:t>tence</a:t>
            </a:r>
          </a:p>
          <a:p>
            <a:pPr algn="l">
              <a:lnSpc>
                <a:spcPts val="7920"/>
              </a:lnSpc>
            </a:pPr>
            <a:r>
              <a:rPr lang="en-US" sz="9000">
                <a:solidFill>
                  <a:srgbClr val="FDFAFD"/>
                </a:solidFill>
                <a:latin typeface="Fiona"/>
                <a:ea typeface="Fiona"/>
                <a:cs typeface="Fiona"/>
                <a:sym typeface="Fiona"/>
              </a:rPr>
              <a:t>and be without reproach when you judge,</a:t>
            </a:r>
          </a:p>
          <a:p>
            <a:pPr algn="l">
              <a:lnSpc>
                <a:spcPts val="7920"/>
              </a:lnSpc>
            </a:pPr>
            <a:r>
              <a:rPr lang="en-US" sz="9000">
                <a:solidFill>
                  <a:srgbClr val="FDFAFD"/>
                </a:solidFill>
                <a:latin typeface="Fiona"/>
                <a:ea typeface="Fiona"/>
                <a:cs typeface="Fiona"/>
                <a:sym typeface="Fiona"/>
              </a:rPr>
              <a:t>O see, in guilt I was born,</a:t>
            </a:r>
          </a:p>
          <a:p>
            <a:pPr algn="l">
              <a:lnSpc>
                <a:spcPts val="7920"/>
              </a:lnSpc>
            </a:pPr>
            <a:r>
              <a:rPr lang="en-US" sz="9000">
                <a:solidFill>
                  <a:srgbClr val="FDFAFD"/>
                </a:solidFill>
                <a:latin typeface="Fiona"/>
                <a:ea typeface="Fiona"/>
                <a:cs typeface="Fiona"/>
                <a:sym typeface="Fiona"/>
              </a:rPr>
              <a:t>a sinner was I conceived.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Indeed you love truth in the heart;</a:t>
            </a:r>
          </a:p>
          <a:p>
            <a:pPr algn="l">
              <a:lnSpc>
                <a:spcPts val="7920"/>
              </a:lnSpc>
            </a:pPr>
            <a:r>
              <a:rPr lang="en-US" sz="9000">
                <a:solidFill>
                  <a:srgbClr val="FDFAFD"/>
                </a:solidFill>
                <a:latin typeface="Fiona"/>
                <a:ea typeface="Fiona"/>
                <a:cs typeface="Fiona"/>
                <a:sym typeface="Fiona"/>
              </a:rPr>
              <a:t>then</a:t>
            </a:r>
            <a:r>
              <a:rPr lang="en-US" sz="9000">
                <a:solidFill>
                  <a:srgbClr val="FDFAFD"/>
                </a:solidFill>
                <a:latin typeface="Fiona"/>
                <a:ea typeface="Fiona"/>
                <a:cs typeface="Fiona"/>
                <a:sym typeface="Fiona"/>
              </a:rPr>
              <a:t> in the secret of my heart teach me wisdom.</a:t>
            </a:r>
          </a:p>
          <a:p>
            <a:pPr algn="l">
              <a:lnSpc>
                <a:spcPts val="7920"/>
              </a:lnSpc>
            </a:pPr>
            <a:r>
              <a:rPr lang="en-US" sz="9000">
                <a:solidFill>
                  <a:srgbClr val="FDFAFD"/>
                </a:solidFill>
                <a:latin typeface="Fiona"/>
                <a:ea typeface="Fiona"/>
                <a:cs typeface="Fiona"/>
                <a:sym typeface="Fiona"/>
              </a:rPr>
              <a:t>O purify me, then I shall be clean;</a:t>
            </a:r>
          </a:p>
          <a:p>
            <a:pPr algn="l">
              <a:lnSpc>
                <a:spcPts val="7920"/>
              </a:lnSpc>
            </a:pPr>
            <a:r>
              <a:rPr lang="en-US" sz="9000">
                <a:solidFill>
                  <a:srgbClr val="FDFAFD"/>
                </a:solidFill>
                <a:latin typeface="Fiona"/>
                <a:ea typeface="Fiona"/>
                <a:cs typeface="Fiona"/>
                <a:sym typeface="Fiona"/>
              </a:rPr>
              <a:t>O w</a:t>
            </a:r>
            <a:r>
              <a:rPr lang="en-US" sz="9000">
                <a:solidFill>
                  <a:srgbClr val="FDFAFD"/>
                </a:solidFill>
                <a:latin typeface="Fiona"/>
                <a:ea typeface="Fiona"/>
                <a:cs typeface="Fiona"/>
                <a:sym typeface="Fiona"/>
              </a:rPr>
              <a:t>ash me, I shall be whiter than snow.</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Make</a:t>
            </a:r>
            <a:r>
              <a:rPr lang="en-US" sz="9000">
                <a:solidFill>
                  <a:srgbClr val="FDFAFD"/>
                </a:solidFill>
                <a:latin typeface="Fiona"/>
                <a:ea typeface="Fiona"/>
                <a:cs typeface="Fiona"/>
                <a:sym typeface="Fiona"/>
              </a:rPr>
              <a:t> me hear rejoici</a:t>
            </a:r>
            <a:r>
              <a:rPr lang="en-US" sz="9000">
                <a:solidFill>
                  <a:srgbClr val="FDFAFD"/>
                </a:solidFill>
                <a:latin typeface="Fiona"/>
                <a:ea typeface="Fiona"/>
                <a:cs typeface="Fiona"/>
                <a:sym typeface="Fiona"/>
              </a:rPr>
              <a:t>n</a:t>
            </a:r>
            <a:r>
              <a:rPr lang="en-US" sz="9000">
                <a:solidFill>
                  <a:srgbClr val="FDFAFD"/>
                </a:solidFill>
                <a:latin typeface="Fiona"/>
                <a:ea typeface="Fiona"/>
                <a:cs typeface="Fiona"/>
                <a:sym typeface="Fiona"/>
              </a:rPr>
              <a:t>g and gladness,</a:t>
            </a:r>
          </a:p>
          <a:p>
            <a:pPr algn="l">
              <a:lnSpc>
                <a:spcPts val="7920"/>
              </a:lnSpc>
            </a:pPr>
            <a:r>
              <a:rPr lang="en-US" sz="9000">
                <a:solidFill>
                  <a:srgbClr val="FDFAFD"/>
                </a:solidFill>
                <a:latin typeface="Fiona"/>
                <a:ea typeface="Fiona"/>
                <a:cs typeface="Fiona"/>
                <a:sym typeface="Fiona"/>
              </a:rPr>
              <a:t>that the bones you have crushed may revive.</a:t>
            </a:r>
          </a:p>
          <a:p>
            <a:pPr algn="l">
              <a:lnSpc>
                <a:spcPts val="7920"/>
              </a:lnSpc>
            </a:pPr>
            <a:r>
              <a:rPr lang="en-US" sz="9000">
                <a:solidFill>
                  <a:srgbClr val="FDFAFD"/>
                </a:solidFill>
                <a:latin typeface="Fiona"/>
                <a:ea typeface="Fiona"/>
                <a:cs typeface="Fiona"/>
                <a:sym typeface="Fiona"/>
              </a:rPr>
              <a:t>From my sins turn away your face</a:t>
            </a:r>
          </a:p>
          <a:p>
            <a:pPr algn="l">
              <a:lnSpc>
                <a:spcPts val="7920"/>
              </a:lnSpc>
            </a:pPr>
            <a:r>
              <a:rPr lang="en-US" sz="9000">
                <a:solidFill>
                  <a:srgbClr val="FDFAFD"/>
                </a:solidFill>
                <a:latin typeface="Fiona"/>
                <a:ea typeface="Fiona"/>
                <a:cs typeface="Fiona"/>
                <a:sym typeface="Fiona"/>
              </a:rPr>
              <a:t>and blot out all my guilt.</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pure heart</a:t>
            </a:r>
            <a:r>
              <a:rPr lang="en-US" sz="9000">
                <a:solidFill>
                  <a:srgbClr val="FDFAFD"/>
                </a:solidFill>
                <a:latin typeface="Fiona"/>
                <a:ea typeface="Fiona"/>
                <a:cs typeface="Fiona"/>
                <a:sym typeface="Fiona"/>
              </a:rPr>
              <a:t> create for me, O God,</a:t>
            </a:r>
          </a:p>
          <a:p>
            <a:pPr algn="l">
              <a:lnSpc>
                <a:spcPts val="7920"/>
              </a:lnSpc>
            </a:pPr>
            <a:r>
              <a:rPr lang="en-US" sz="9000">
                <a:solidFill>
                  <a:srgbClr val="FDFAFD"/>
                </a:solidFill>
                <a:latin typeface="Fiona"/>
                <a:ea typeface="Fiona"/>
                <a:cs typeface="Fiona"/>
                <a:sym typeface="Fiona"/>
              </a:rPr>
              <a:t>put a steadfast spirit within me.</a:t>
            </a:r>
          </a:p>
          <a:p>
            <a:pPr algn="l">
              <a:lnSpc>
                <a:spcPts val="7920"/>
              </a:lnSpc>
            </a:pPr>
            <a:r>
              <a:rPr lang="en-US" sz="9000">
                <a:solidFill>
                  <a:srgbClr val="FDFAFD"/>
                </a:solidFill>
                <a:latin typeface="Fiona"/>
                <a:ea typeface="Fiona"/>
                <a:cs typeface="Fiona"/>
                <a:sym typeface="Fiona"/>
              </a:rPr>
              <a:t>Do not cast me away from your presence,</a:t>
            </a:r>
          </a:p>
          <a:p>
            <a:pPr algn="l">
              <a:lnSpc>
                <a:spcPts val="7920"/>
              </a:lnSpc>
            </a:pPr>
            <a:r>
              <a:rPr lang="en-US" sz="9000">
                <a:solidFill>
                  <a:srgbClr val="FDFAFD"/>
                </a:solidFill>
                <a:latin typeface="Fiona"/>
                <a:ea typeface="Fiona"/>
                <a:cs typeface="Fiona"/>
                <a:sym typeface="Fiona"/>
              </a:rPr>
              <a:t>nor</a:t>
            </a:r>
            <a:r>
              <a:rPr lang="en-US" sz="9000">
                <a:solidFill>
                  <a:srgbClr val="FDFAFD"/>
                </a:solidFill>
                <a:latin typeface="Fiona"/>
                <a:ea typeface="Fiona"/>
                <a:cs typeface="Fiona"/>
                <a:sym typeface="Fiona"/>
              </a:rPr>
              <a:t> deprive</a:t>
            </a:r>
            <a:r>
              <a:rPr lang="en-US" sz="9000">
                <a:solidFill>
                  <a:srgbClr val="FDFAFD"/>
                </a:solidFill>
                <a:latin typeface="Fiona"/>
                <a:ea typeface="Fiona"/>
                <a:cs typeface="Fiona"/>
                <a:sym typeface="Fiona"/>
              </a:rPr>
              <a:t> me of your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Give</a:t>
            </a:r>
            <a:r>
              <a:rPr lang="en-US" sz="9000">
                <a:solidFill>
                  <a:srgbClr val="FDFAFD"/>
                </a:solidFill>
                <a:latin typeface="Fiona"/>
                <a:ea typeface="Fiona"/>
                <a:cs typeface="Fiona"/>
                <a:sym typeface="Fiona"/>
              </a:rPr>
              <a:t> me again the joy of your help;</a:t>
            </a:r>
          </a:p>
          <a:p>
            <a:pPr algn="l">
              <a:lnSpc>
                <a:spcPts val="7920"/>
              </a:lnSpc>
            </a:pPr>
            <a:r>
              <a:rPr lang="en-US" sz="9000">
                <a:solidFill>
                  <a:srgbClr val="FDFAFD"/>
                </a:solidFill>
                <a:latin typeface="Fiona"/>
                <a:ea typeface="Fiona"/>
                <a:cs typeface="Fiona"/>
                <a:sym typeface="Fiona"/>
              </a:rPr>
              <a:t>with a spirit of fervour sustain me,</a:t>
            </a:r>
          </a:p>
          <a:p>
            <a:pPr algn="l">
              <a:lnSpc>
                <a:spcPts val="7920"/>
              </a:lnSpc>
            </a:pPr>
            <a:r>
              <a:rPr lang="en-US" sz="9000">
                <a:solidFill>
                  <a:srgbClr val="FDFAFD"/>
                </a:solidFill>
                <a:latin typeface="Fiona"/>
                <a:ea typeface="Fiona"/>
                <a:cs typeface="Fiona"/>
                <a:sym typeface="Fiona"/>
              </a:rPr>
              <a:t>that I may teach transgressors your ways</a:t>
            </a:r>
          </a:p>
          <a:p>
            <a:pPr algn="l">
              <a:lnSpc>
                <a:spcPts val="7920"/>
              </a:lnSpc>
            </a:pPr>
            <a:r>
              <a:rPr lang="en-US" sz="9000">
                <a:solidFill>
                  <a:srgbClr val="FDFAFD"/>
                </a:solidFill>
                <a:latin typeface="Fiona"/>
                <a:ea typeface="Fiona"/>
                <a:cs typeface="Fiona"/>
                <a:sym typeface="Fiona"/>
              </a:rPr>
              <a:t>and sinners may return to you.</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O res</a:t>
            </a:r>
            <a:r>
              <a:rPr lang="en-US" sz="9000">
                <a:solidFill>
                  <a:srgbClr val="FDFAFD"/>
                </a:solidFill>
                <a:latin typeface="Fiona"/>
                <a:ea typeface="Fiona"/>
                <a:cs typeface="Fiona"/>
                <a:sym typeface="Fiona"/>
              </a:rPr>
              <a:t>cue me, God, my helper,</a:t>
            </a:r>
          </a:p>
          <a:p>
            <a:pPr algn="l">
              <a:lnSpc>
                <a:spcPts val="7920"/>
              </a:lnSpc>
            </a:pPr>
            <a:r>
              <a:rPr lang="en-US" sz="9000">
                <a:solidFill>
                  <a:srgbClr val="FDFAFD"/>
                </a:solidFill>
                <a:latin typeface="Fiona"/>
                <a:ea typeface="Fiona"/>
                <a:cs typeface="Fiona"/>
                <a:sym typeface="Fiona"/>
              </a:rPr>
              <a:t>and my tongue shall ring out your goodness.</a:t>
            </a:r>
          </a:p>
          <a:p>
            <a:pPr algn="l">
              <a:lnSpc>
                <a:spcPts val="7920"/>
              </a:lnSpc>
            </a:pPr>
            <a:r>
              <a:rPr lang="en-US" sz="9000">
                <a:solidFill>
                  <a:srgbClr val="FDFAFD"/>
                </a:solidFill>
                <a:latin typeface="Fiona"/>
                <a:ea typeface="Fiona"/>
                <a:cs typeface="Fiona"/>
                <a:sym typeface="Fiona"/>
              </a:rPr>
              <a:t>O L</a:t>
            </a:r>
            <a:r>
              <a:rPr lang="en-US" sz="9000">
                <a:solidFill>
                  <a:srgbClr val="FDFAFD"/>
                </a:solidFill>
                <a:latin typeface="Fiona"/>
                <a:ea typeface="Fiona"/>
                <a:cs typeface="Fiona"/>
                <a:sym typeface="Fiona"/>
              </a:rPr>
              <a:t>or</a:t>
            </a:r>
            <a:r>
              <a:rPr lang="en-US" sz="9000">
                <a:solidFill>
                  <a:srgbClr val="FDFAFD"/>
                </a:solidFill>
                <a:latin typeface="Fiona"/>
                <a:ea typeface="Fiona"/>
                <a:cs typeface="Fiona"/>
                <a:sym typeface="Fiona"/>
              </a:rPr>
              <a:t>d, open</a:t>
            </a:r>
            <a:r>
              <a:rPr lang="en-US" sz="9000">
                <a:solidFill>
                  <a:srgbClr val="FDFAFD"/>
                </a:solidFill>
                <a:latin typeface="Fiona"/>
                <a:ea typeface="Fiona"/>
                <a:cs typeface="Fiona"/>
                <a:sym typeface="Fiona"/>
              </a:rPr>
              <a:t> my lips</a:t>
            </a:r>
          </a:p>
          <a:p>
            <a:pPr algn="l">
              <a:lnSpc>
                <a:spcPts val="7920"/>
              </a:lnSpc>
            </a:pPr>
            <a:r>
              <a:rPr lang="en-US" sz="9000">
                <a:solidFill>
                  <a:srgbClr val="FDFAFD"/>
                </a:solidFill>
                <a:latin typeface="Fiona"/>
                <a:ea typeface="Fiona"/>
                <a:cs typeface="Fiona"/>
                <a:sym typeface="Fiona"/>
              </a:rPr>
              <a:t>and my mouth shall declare your praise.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For</a:t>
            </a:r>
            <a:r>
              <a:rPr lang="en-US" sz="9000">
                <a:solidFill>
                  <a:srgbClr val="FDFAFD"/>
                </a:solidFill>
                <a:latin typeface="Fiona"/>
                <a:ea typeface="Fiona"/>
                <a:cs typeface="Fiona"/>
                <a:sym typeface="Fiona"/>
              </a:rPr>
              <a:t> in sacrifice you take no delight,</a:t>
            </a:r>
          </a:p>
          <a:p>
            <a:pPr algn="l">
              <a:lnSpc>
                <a:spcPts val="7920"/>
              </a:lnSpc>
            </a:pPr>
            <a:r>
              <a:rPr lang="en-US" sz="9000">
                <a:solidFill>
                  <a:srgbClr val="FDFAFD"/>
                </a:solidFill>
                <a:latin typeface="Fiona"/>
                <a:ea typeface="Fiona"/>
                <a:cs typeface="Fiona"/>
                <a:sym typeface="Fiona"/>
              </a:rPr>
              <a:t>burnt offering from me you would refuse,</a:t>
            </a:r>
          </a:p>
          <a:p>
            <a:pPr algn="l">
              <a:lnSpc>
                <a:spcPts val="7920"/>
              </a:lnSpc>
            </a:pPr>
            <a:r>
              <a:rPr lang="en-US" sz="9000">
                <a:solidFill>
                  <a:srgbClr val="FDFAFD"/>
                </a:solidFill>
                <a:latin typeface="Fiona"/>
                <a:ea typeface="Fiona"/>
                <a:cs typeface="Fiona"/>
                <a:sym typeface="Fiona"/>
              </a:rPr>
              <a:t>my sacrifice, a contrite spirit.</a:t>
            </a:r>
          </a:p>
          <a:p>
            <a:pPr algn="l">
              <a:lnSpc>
                <a:spcPts val="7920"/>
              </a:lnSpc>
            </a:pPr>
            <a:r>
              <a:rPr lang="en-US" sz="9000">
                <a:solidFill>
                  <a:srgbClr val="FDFAFD"/>
                </a:solidFill>
                <a:latin typeface="Fiona"/>
                <a:ea typeface="Fiona"/>
                <a:cs typeface="Fiona"/>
                <a:sym typeface="Fiona"/>
              </a:rPr>
              <a:t>A humbled, contrite heart you will not spurn.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In yo</a:t>
            </a:r>
            <a:r>
              <a:rPr lang="en-US" sz="9000">
                <a:solidFill>
                  <a:srgbClr val="FDFAFD"/>
                </a:solidFill>
                <a:latin typeface="Fiona"/>
                <a:ea typeface="Fiona"/>
                <a:cs typeface="Fiona"/>
                <a:sym typeface="Fiona"/>
              </a:rPr>
              <a:t>ur goodness, show favour to Sion:</a:t>
            </a:r>
          </a:p>
          <a:p>
            <a:pPr algn="l">
              <a:lnSpc>
                <a:spcPts val="7920"/>
              </a:lnSpc>
            </a:pPr>
            <a:r>
              <a:rPr lang="en-US" sz="9000">
                <a:solidFill>
                  <a:srgbClr val="FDFAFD"/>
                </a:solidFill>
                <a:latin typeface="Fiona"/>
                <a:ea typeface="Fiona"/>
                <a:cs typeface="Fiona"/>
                <a:sym typeface="Fiona"/>
              </a:rPr>
              <a:t>rebuild the walls of Jerusalem.</a:t>
            </a:r>
          </a:p>
          <a:p>
            <a:pPr algn="l">
              <a:lnSpc>
                <a:spcPts val="7920"/>
              </a:lnSpc>
            </a:pPr>
            <a:r>
              <a:rPr lang="en-US" sz="9000">
                <a:solidFill>
                  <a:srgbClr val="FDFAFD"/>
                </a:solidFill>
                <a:latin typeface="Fiona"/>
                <a:ea typeface="Fiona"/>
                <a:cs typeface="Fiona"/>
                <a:sym typeface="Fiona"/>
              </a:rPr>
              <a:t>Then</a:t>
            </a:r>
            <a:r>
              <a:rPr lang="en-US" sz="9000">
                <a:solidFill>
                  <a:srgbClr val="FDFAFD"/>
                </a:solidFill>
                <a:latin typeface="Fiona"/>
                <a:ea typeface="Fiona"/>
                <a:cs typeface="Fiona"/>
                <a:sym typeface="Fiona"/>
              </a:rPr>
              <a:t> you will be pleased with lawful sacrifice,</a:t>
            </a:r>
          </a:p>
          <a:p>
            <a:pPr algn="l">
              <a:lnSpc>
                <a:spcPts val="7920"/>
              </a:lnSpc>
            </a:pPr>
            <a:r>
              <a:rPr lang="en-US" sz="9000">
                <a:solidFill>
                  <a:srgbClr val="FDFAFD"/>
                </a:solidFill>
                <a:latin typeface="Fiona"/>
                <a:ea typeface="Fiona"/>
                <a:cs typeface="Fiona"/>
                <a:sym typeface="Fiona"/>
              </a:rPr>
              <a:t>holocausts offered on your altar.</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a:t>
            </a:r>
            <a:r>
              <a:rPr lang="en-US" sz="9000">
                <a:solidFill>
                  <a:srgbClr val="FDFAFD"/>
                </a:solidFill>
                <a:latin typeface="Fiona"/>
                <a:ea typeface="Fiona"/>
                <a:cs typeface="Fiona"/>
                <a:sym typeface="Fiona"/>
              </a:rPr>
              <a:t>nd to the Holy Spirit,</a:t>
            </a:r>
          </a:p>
          <a:p>
            <a:pPr algn="l">
              <a:lnSpc>
                <a:spcPts val="7920"/>
              </a:lnSpc>
            </a:pP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a:t>
            </a:r>
            <a:r>
              <a:rPr lang="en-US" sz="9000">
                <a:solidFill>
                  <a:srgbClr val="FDFAFD"/>
                </a:solidFill>
                <a:latin typeface="Fiona"/>
                <a:ea typeface="Fiona"/>
                <a:cs typeface="Fiona"/>
                <a:sym typeface="Fiona"/>
              </a:rPr>
              <a:t>nd ever shall be,</a:t>
            </a:r>
          </a:p>
          <a:p>
            <a:pPr algn="l">
              <a:lnSpc>
                <a:spcPts val="7920"/>
              </a:lnSpc>
            </a:pPr>
            <a:r>
              <a:rPr lang="en-US" sz="9000">
                <a:solidFill>
                  <a:srgbClr val="FDFAFD"/>
                </a:solidFill>
                <a:latin typeface="Fiona"/>
                <a:ea typeface="Fiona"/>
                <a:cs typeface="Fiona"/>
                <a:sym typeface="Fiona"/>
              </a:rPr>
              <a:t>world without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Against you alone have I sinned: Lord, have mercy on me.</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34701"/>
            <a:ext cx="16230600"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know our offences, Lord; we have sinned against you.</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22127" y="1836350"/>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Let my eyes run down with tears night and day,</a:t>
            </a:r>
          </a:p>
          <a:p>
            <a:pPr algn="l">
              <a:lnSpc>
                <a:spcPts val="7920"/>
              </a:lnSpc>
            </a:pPr>
            <a:r>
              <a:rPr lang="en-US" sz="9000">
                <a:solidFill>
                  <a:srgbClr val="FDFAFD"/>
                </a:solidFill>
                <a:latin typeface="Fiona"/>
                <a:ea typeface="Fiona"/>
                <a:cs typeface="Fiona"/>
                <a:sym typeface="Fiona"/>
              </a:rPr>
              <a:t>and let them not cease,</a:t>
            </a:r>
          </a:p>
          <a:p>
            <a:pPr algn="l">
              <a:lnSpc>
                <a:spcPts val="7920"/>
              </a:lnSpc>
            </a:pPr>
            <a:r>
              <a:rPr lang="en-US" sz="9000">
                <a:solidFill>
                  <a:srgbClr val="FDFAFD"/>
                </a:solidFill>
                <a:latin typeface="Fiona"/>
                <a:ea typeface="Fiona"/>
                <a:cs typeface="Fiona"/>
                <a:sym typeface="Fiona"/>
              </a:rPr>
              <a:t>for the virgin daughter of my p</a:t>
            </a:r>
            <a:r>
              <a:rPr lang="en-US" sz="9000">
                <a:solidFill>
                  <a:srgbClr val="FDFAFD"/>
                </a:solidFill>
                <a:latin typeface="Fiona"/>
                <a:ea typeface="Fiona"/>
                <a:cs typeface="Fiona"/>
                <a:sym typeface="Fiona"/>
              </a:rPr>
              <a:t>e</a:t>
            </a:r>
            <a:r>
              <a:rPr lang="en-US" sz="9000">
                <a:solidFill>
                  <a:srgbClr val="FDFAFD"/>
                </a:solidFill>
                <a:latin typeface="Fiona"/>
                <a:ea typeface="Fiona"/>
                <a:cs typeface="Fiona"/>
                <a:sym typeface="Fiona"/>
              </a:rPr>
              <a:t>ople is smitten with a great wound,</a:t>
            </a:r>
          </a:p>
          <a:p>
            <a:pPr algn="l">
              <a:lnSpc>
                <a:spcPts val="7920"/>
              </a:lnSpc>
            </a:pPr>
            <a:r>
              <a:rPr lang="en-US" sz="9000">
                <a:solidFill>
                  <a:srgbClr val="FDFAFD"/>
                </a:solidFill>
                <a:latin typeface="Fiona"/>
                <a:ea typeface="Fiona"/>
                <a:cs typeface="Fiona"/>
                <a:sym typeface="Fiona"/>
              </a:rPr>
              <a:t>with a very grievous blow.</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If I go out into the field,</a:t>
            </a:r>
          </a:p>
          <a:p>
            <a:pPr algn="l">
              <a:lnSpc>
                <a:spcPts val="7920"/>
              </a:lnSpc>
            </a:pPr>
            <a:r>
              <a:rPr lang="en-US" sz="9000">
                <a:solidFill>
                  <a:srgbClr val="FDFAFD"/>
                </a:solidFill>
                <a:latin typeface="Fiona"/>
                <a:ea typeface="Fiona"/>
                <a:cs typeface="Fiona"/>
                <a:sym typeface="Fiona"/>
              </a:rPr>
              <a:t>behold, those sla</a:t>
            </a:r>
            <a:r>
              <a:rPr lang="en-US" sz="9000">
                <a:solidFill>
                  <a:srgbClr val="FDFAFD"/>
                </a:solidFill>
                <a:latin typeface="Fiona"/>
                <a:ea typeface="Fiona"/>
                <a:cs typeface="Fiona"/>
                <a:sym typeface="Fiona"/>
              </a:rPr>
              <a:t>in by the sword!</a:t>
            </a:r>
          </a:p>
          <a:p>
            <a:pPr algn="l">
              <a:lnSpc>
                <a:spcPts val="7920"/>
              </a:lnSpc>
            </a:pPr>
            <a:r>
              <a:rPr lang="en-US" sz="9000">
                <a:solidFill>
                  <a:srgbClr val="FDFAFD"/>
                </a:solidFill>
                <a:latin typeface="Fiona"/>
                <a:ea typeface="Fiona"/>
                <a:cs typeface="Fiona"/>
                <a:sym typeface="Fiona"/>
              </a:rPr>
              <a:t>And if I enter the city,</a:t>
            </a:r>
          </a:p>
          <a:p>
            <a:pPr algn="l">
              <a:lnSpc>
                <a:spcPts val="7920"/>
              </a:lnSpc>
            </a:pPr>
            <a:r>
              <a:rPr lang="en-US" sz="9000">
                <a:solidFill>
                  <a:srgbClr val="FDFAFD"/>
                </a:solidFill>
                <a:latin typeface="Fiona"/>
                <a:ea typeface="Fiona"/>
                <a:cs typeface="Fiona"/>
                <a:sym typeface="Fiona"/>
              </a:rPr>
              <a:t>behold, the diseases of famine!</a:t>
            </a:r>
          </a:p>
          <a:p>
            <a:pPr algn="l">
              <a:lnSpc>
                <a:spcPts val="7920"/>
              </a:lnSpc>
            </a:pPr>
            <a:r>
              <a:rPr lang="en-US" sz="9000">
                <a:solidFill>
                  <a:srgbClr val="FDFAFD"/>
                </a:solidFill>
                <a:latin typeface="Fiona"/>
                <a:ea typeface="Fiona"/>
                <a:cs typeface="Fiona"/>
                <a:sym typeface="Fiona"/>
              </a:rPr>
              <a:t>For both prophet and priest ply their trade through the land,</a:t>
            </a:r>
          </a:p>
          <a:p>
            <a:pPr algn="l">
              <a:lnSpc>
                <a:spcPts val="7920"/>
              </a:lnSpc>
            </a:pPr>
            <a:r>
              <a:rPr lang="en-US" sz="9000">
                <a:solidFill>
                  <a:srgbClr val="FDFAFD"/>
                </a:solidFill>
                <a:latin typeface="Fiona"/>
                <a:ea typeface="Fiona"/>
                <a:cs typeface="Fiona"/>
                <a:sym typeface="Fiona"/>
              </a:rPr>
              <a:t>and have no knowledge.</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Have you utterly rejected Judah?</a:t>
            </a:r>
          </a:p>
          <a:p>
            <a:pPr algn="l">
              <a:lnSpc>
                <a:spcPts val="7920"/>
              </a:lnSpc>
            </a:pPr>
            <a:r>
              <a:rPr lang="en-US" sz="9000">
                <a:solidFill>
                  <a:srgbClr val="FDFAFD"/>
                </a:solidFill>
                <a:latin typeface="Fiona"/>
                <a:ea typeface="Fiona"/>
                <a:cs typeface="Fiona"/>
                <a:sym typeface="Fiona"/>
              </a:rPr>
              <a:t>Does your soul loathe Sion?</a:t>
            </a:r>
          </a:p>
          <a:p>
            <a:pPr algn="l">
              <a:lnSpc>
                <a:spcPts val="7920"/>
              </a:lnSpc>
            </a:pPr>
            <a:r>
              <a:rPr lang="en-US" sz="9000">
                <a:solidFill>
                  <a:srgbClr val="FDFAFD"/>
                </a:solidFill>
                <a:latin typeface="Fiona"/>
                <a:ea typeface="Fiona"/>
                <a:cs typeface="Fiona"/>
                <a:sym typeface="Fiona"/>
              </a:rPr>
              <a:t>Why have you smitten us</a:t>
            </a:r>
          </a:p>
          <a:p>
            <a:pPr algn="l" marL="0" indent="0" lvl="0">
              <a:lnSpc>
                <a:spcPts val="7920"/>
              </a:lnSpc>
              <a:spcBef>
                <a:spcPct val="0"/>
              </a:spcBef>
            </a:pPr>
            <a:r>
              <a:rPr lang="en-US" sz="9000">
                <a:solidFill>
                  <a:srgbClr val="FDFAFD"/>
                </a:solidFill>
                <a:latin typeface="Fiona"/>
                <a:ea typeface="Fiona"/>
                <a:cs typeface="Fiona"/>
                <a:sym typeface="Fiona"/>
              </a:rPr>
              <a:t>so t</a:t>
            </a:r>
            <a:r>
              <a:rPr lang="en-US" sz="9000">
                <a:solidFill>
                  <a:srgbClr val="FDFAFD"/>
                </a:solidFill>
                <a:latin typeface="Fiona"/>
                <a:ea typeface="Fiona"/>
                <a:cs typeface="Fiona"/>
                <a:sym typeface="Fiona"/>
              </a:rPr>
              <a:t>hat there i</a:t>
            </a:r>
            <a:r>
              <a:rPr lang="en-US" sz="9000">
                <a:solidFill>
                  <a:srgbClr val="FDFAFD"/>
                </a:solidFill>
                <a:latin typeface="Fiona"/>
                <a:ea typeface="Fiona"/>
                <a:cs typeface="Fiona"/>
                <a:sym typeface="Fiona"/>
              </a:rPr>
              <a:t>s</a:t>
            </a:r>
            <a:r>
              <a:rPr lang="en-US" sz="9000">
                <a:solidFill>
                  <a:srgbClr val="FDFAFD"/>
                </a:solidFill>
                <a:latin typeface="Fiona"/>
                <a:ea typeface="Fiona"/>
                <a:cs typeface="Fiona"/>
                <a:sym typeface="Fiona"/>
              </a:rPr>
              <a:t> no h</a:t>
            </a:r>
            <a:r>
              <a:rPr lang="en-US" sz="9000">
                <a:solidFill>
                  <a:srgbClr val="FDFAFD"/>
                </a:solidFill>
                <a:latin typeface="Fiona"/>
                <a:ea typeface="Fiona"/>
                <a:cs typeface="Fiona"/>
                <a:sym typeface="Fiona"/>
              </a:rPr>
              <a:t>ealing for us?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295400"/>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a:t>
            </a:r>
            <a:r>
              <a:rPr lang="en-US" sz="9000">
                <a:solidFill>
                  <a:srgbClr val="FDFAFD"/>
                </a:solidFill>
                <a:latin typeface="Fiona"/>
                <a:ea typeface="Fiona"/>
                <a:cs typeface="Fiona"/>
                <a:sym typeface="Fiona"/>
              </a:rPr>
              <a:t>e looked</a:t>
            </a:r>
            <a:r>
              <a:rPr lang="en-US" sz="9000">
                <a:solidFill>
                  <a:srgbClr val="FDFAFD"/>
                </a:solidFill>
                <a:latin typeface="Fiona"/>
                <a:ea typeface="Fiona"/>
                <a:cs typeface="Fiona"/>
                <a:sym typeface="Fiona"/>
              </a:rPr>
              <a:t> f</a:t>
            </a:r>
            <a:r>
              <a:rPr lang="en-US" sz="9000">
                <a:solidFill>
                  <a:srgbClr val="FDFAFD"/>
                </a:solidFill>
                <a:latin typeface="Fiona"/>
                <a:ea typeface="Fiona"/>
                <a:cs typeface="Fiona"/>
                <a:sym typeface="Fiona"/>
              </a:rPr>
              <a:t>or peace,</a:t>
            </a:r>
          </a:p>
          <a:p>
            <a:pPr algn="l">
              <a:lnSpc>
                <a:spcPts val="7920"/>
              </a:lnSpc>
            </a:pPr>
            <a:r>
              <a:rPr lang="en-US" sz="9000">
                <a:solidFill>
                  <a:srgbClr val="FDFAFD"/>
                </a:solidFill>
                <a:latin typeface="Fiona"/>
                <a:ea typeface="Fiona"/>
                <a:cs typeface="Fiona"/>
                <a:sym typeface="Fiona"/>
              </a:rPr>
              <a:t>b</a:t>
            </a:r>
            <a:r>
              <a:rPr lang="en-US" sz="9000">
                <a:solidFill>
                  <a:srgbClr val="FDFAFD"/>
                </a:solidFill>
                <a:latin typeface="Fiona"/>
                <a:ea typeface="Fiona"/>
                <a:cs typeface="Fiona"/>
                <a:sym typeface="Fiona"/>
              </a:rPr>
              <a:t>ut no good came;</a:t>
            </a:r>
          </a:p>
          <a:p>
            <a:pPr algn="l">
              <a:lnSpc>
                <a:spcPts val="7920"/>
              </a:lnSpc>
            </a:pPr>
            <a:r>
              <a:rPr lang="en-US" sz="9000">
                <a:solidFill>
                  <a:srgbClr val="FDFAFD"/>
                </a:solidFill>
                <a:latin typeface="Fiona"/>
                <a:ea typeface="Fiona"/>
                <a:cs typeface="Fiona"/>
                <a:sym typeface="Fiona"/>
              </a:rPr>
              <a:t>f</a:t>
            </a:r>
            <a:r>
              <a:rPr lang="en-US" sz="9000">
                <a:solidFill>
                  <a:srgbClr val="FDFAFD"/>
                </a:solidFill>
                <a:latin typeface="Fiona"/>
                <a:ea typeface="Fiona"/>
                <a:cs typeface="Fiona"/>
                <a:sym typeface="Fiona"/>
              </a:rPr>
              <a:t>or a time of healing,</a:t>
            </a:r>
          </a:p>
          <a:p>
            <a:pPr algn="l">
              <a:lnSpc>
                <a:spcPts val="7920"/>
              </a:lnSpc>
            </a:pPr>
            <a:r>
              <a:rPr lang="en-US" sz="9000">
                <a:solidFill>
                  <a:srgbClr val="FDFAFD"/>
                </a:solidFill>
                <a:latin typeface="Fiona"/>
                <a:ea typeface="Fiona"/>
                <a:cs typeface="Fiona"/>
                <a:sym typeface="Fiona"/>
              </a:rPr>
              <a:t>but behold,</a:t>
            </a:r>
            <a:r>
              <a:rPr lang="en-US" sz="9000">
                <a:solidFill>
                  <a:srgbClr val="FDFAFD"/>
                </a:solidFill>
                <a:latin typeface="Fiona"/>
                <a:ea typeface="Fiona"/>
                <a:cs typeface="Fiona"/>
                <a:sym typeface="Fiona"/>
              </a:rPr>
              <a:t> terror.</a:t>
            </a:r>
          </a:p>
          <a:p>
            <a:pPr algn="l">
              <a:lnSpc>
                <a:spcPts val="7920"/>
              </a:lnSpc>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1439067"/>
            <a:ext cx="16337173" cy="81000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We acknowledge our wickedness, O Lord,</a:t>
            </a:r>
          </a:p>
          <a:p>
            <a:pPr algn="l">
              <a:lnSpc>
                <a:spcPts val="7920"/>
              </a:lnSpc>
            </a:pPr>
            <a:r>
              <a:rPr lang="en-US" sz="9000">
                <a:solidFill>
                  <a:srgbClr val="FDFAFD"/>
                </a:solidFill>
                <a:latin typeface="Fiona"/>
                <a:ea typeface="Fiona"/>
                <a:cs typeface="Fiona"/>
                <a:sym typeface="Fiona"/>
              </a:rPr>
              <a:t>and the iniquity of our fathers,</a:t>
            </a:r>
          </a:p>
          <a:p>
            <a:pPr algn="l">
              <a:lnSpc>
                <a:spcPts val="7920"/>
              </a:lnSpc>
            </a:pPr>
            <a:r>
              <a:rPr lang="en-US" sz="9000">
                <a:solidFill>
                  <a:srgbClr val="FDFAFD"/>
                </a:solidFill>
                <a:latin typeface="Fiona"/>
                <a:ea typeface="Fiona"/>
                <a:cs typeface="Fiona"/>
                <a:sym typeface="Fiona"/>
              </a:rPr>
              <a:t>for we have sinned against you.</a:t>
            </a:r>
          </a:p>
          <a:p>
            <a:pPr algn="l">
              <a:lnSpc>
                <a:spcPts val="7920"/>
              </a:lnSpc>
            </a:pPr>
            <a:r>
              <a:rPr lang="en-US" sz="9000">
                <a:solidFill>
                  <a:srgbClr val="FDFAFD"/>
                </a:solidFill>
                <a:latin typeface="Fiona"/>
                <a:ea typeface="Fiona"/>
                <a:cs typeface="Fiona"/>
                <a:sym typeface="Fiona"/>
              </a:rPr>
              <a:t>Do not spurn us, for your name’s sake,</a:t>
            </a:r>
          </a:p>
          <a:p>
            <a:pPr algn="l">
              <a:lnSpc>
                <a:spcPts val="7920"/>
              </a:lnSpc>
            </a:pPr>
            <a:r>
              <a:rPr lang="en-US" sz="9000">
                <a:solidFill>
                  <a:srgbClr val="FDFAFD"/>
                </a:solidFill>
                <a:latin typeface="Fiona"/>
                <a:ea typeface="Fiona"/>
                <a:cs typeface="Fiona"/>
                <a:sym typeface="Fiona"/>
              </a:rPr>
              <a:t>do not dishonour your glorious t</a:t>
            </a:r>
            <a:r>
              <a:rPr lang="en-US" sz="9000">
                <a:solidFill>
                  <a:srgbClr val="FDFAFD"/>
                </a:solidFill>
                <a:latin typeface="Fiona"/>
                <a:ea typeface="Fiona"/>
                <a:cs typeface="Fiona"/>
                <a:sym typeface="Fiona"/>
              </a:rPr>
              <a:t>hrone;</a:t>
            </a:r>
          </a:p>
          <a:p>
            <a:pPr algn="l" marL="0" indent="0" lvl="0">
              <a:lnSpc>
                <a:spcPts val="7920"/>
              </a:lnSpc>
              <a:spcBef>
                <a:spcPct val="0"/>
              </a:spcBef>
            </a:pPr>
            <a:r>
              <a:rPr lang="en-US" sz="9000">
                <a:solidFill>
                  <a:srgbClr val="FDFAFD"/>
                </a:solidFill>
                <a:latin typeface="Fiona"/>
                <a:ea typeface="Fiona"/>
                <a:cs typeface="Fiona"/>
                <a:sym typeface="Fiona"/>
              </a:rPr>
              <a:t>remember and do not break</a:t>
            </a:r>
            <a:r>
              <a:rPr lang="en-US" sz="9000">
                <a:solidFill>
                  <a:srgbClr val="FDFAFD"/>
                </a:solidFill>
                <a:latin typeface="Fiona"/>
                <a:ea typeface="Fiona"/>
                <a:cs typeface="Fiona"/>
                <a:sym typeface="Fiona"/>
              </a:rPr>
              <a:t> your covenant with us.</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a:t>
            </a:r>
            <a:r>
              <a:rPr lang="en-US" sz="9000">
                <a:solidFill>
                  <a:srgbClr val="FDFAFD"/>
                </a:solidFill>
                <a:latin typeface="Fiona"/>
                <a:ea typeface="Fiona"/>
                <a:cs typeface="Fiona"/>
                <a:sym typeface="Fiona"/>
              </a:rPr>
              <a:t>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2"/>
            <a:stretch>
              <a:fillRect l="0" t="0" r="0" b="0"/>
            </a:stretch>
          </a:blipFill>
        </p:spPr>
      </p:sp>
      <p:sp>
        <p:nvSpPr>
          <p:cNvPr name="Freeform 4" id="4"/>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5" id="5"/>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6" id="6"/>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3"/>
            <a:stretch>
              <a:fillRect l="0" t="-73153" r="0" b="-86158"/>
            </a:stretch>
          </a:blipFill>
        </p:spPr>
      </p:sp>
      <p:sp>
        <p:nvSpPr>
          <p:cNvPr name="TextBox 7" id="7"/>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a:t>
            </a:r>
            <a:r>
              <a:rPr lang="en-US" sz="9000">
                <a:solidFill>
                  <a:srgbClr val="FDFAFD"/>
                </a:solidFill>
                <a:latin typeface="Fiona"/>
                <a:ea typeface="Fiona"/>
                <a:cs typeface="Fiona"/>
                <a:sym typeface="Fiona"/>
              </a:rPr>
              <a:t>r shall be,</a:t>
            </a:r>
          </a:p>
          <a:p>
            <a:pPr algn="l">
              <a:lnSpc>
                <a:spcPts val="7920"/>
              </a:lnSpc>
            </a:pPr>
            <a:r>
              <a:rPr lang="en-US" sz="9000">
                <a:solidFill>
                  <a:srgbClr val="FDFAFD"/>
                </a:solidFill>
                <a:latin typeface="Fiona"/>
                <a:ea typeface="Fiona"/>
                <a:cs typeface="Fiona"/>
                <a:sym typeface="Fiona"/>
              </a:rPr>
              <a:t>world</a:t>
            </a:r>
            <a:r>
              <a:rPr lang="en-US" sz="9000">
                <a:solidFill>
                  <a:srgbClr val="FDFAFD"/>
                </a:solidFill>
                <a:latin typeface="Fiona"/>
                <a:ea typeface="Fiona"/>
                <a:cs typeface="Fiona"/>
                <a:sym typeface="Fiona"/>
              </a:rPr>
              <a:t> with</a:t>
            </a:r>
            <a:r>
              <a:rPr lang="en-US" sz="9000">
                <a:solidFill>
                  <a:srgbClr val="FDFAFD"/>
                </a:solidFill>
                <a:latin typeface="Fiona"/>
                <a:ea typeface="Fiona"/>
                <a:cs typeface="Fiona"/>
                <a:sym typeface="Fiona"/>
              </a:rPr>
              <a:t>out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680723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We know our offences, Lord; we have sinned against you.</a:t>
            </a: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is God; we are his people, the sheep of his flock.</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C</a:t>
            </a:r>
            <a:r>
              <a:rPr lang="en-US" sz="9000">
                <a:solidFill>
                  <a:srgbClr val="FDFAFD"/>
                </a:solidFill>
                <a:latin typeface="Fiona"/>
                <a:ea typeface="Fiona"/>
                <a:cs typeface="Fiona"/>
                <a:sym typeface="Fiona"/>
              </a:rPr>
              <a:t>ry out with joy to the Lord, all the earth.</a:t>
            </a:r>
          </a:p>
          <a:p>
            <a:pPr algn="l">
              <a:lnSpc>
                <a:spcPts val="7920"/>
              </a:lnSpc>
            </a:pPr>
            <a:r>
              <a:rPr lang="en-US" sz="9000">
                <a:solidFill>
                  <a:srgbClr val="FDFAFD"/>
                </a:solidFill>
                <a:latin typeface="Fiona"/>
                <a:ea typeface="Fiona"/>
                <a:cs typeface="Fiona"/>
                <a:sym typeface="Fiona"/>
              </a:rPr>
              <a:t>Serve the Lord with gladness.</a:t>
            </a:r>
          </a:p>
          <a:p>
            <a:pPr algn="l">
              <a:lnSpc>
                <a:spcPts val="7920"/>
              </a:lnSpc>
            </a:pPr>
            <a:r>
              <a:rPr lang="en-US" sz="9000">
                <a:solidFill>
                  <a:srgbClr val="FDFAFD"/>
                </a:solidFill>
                <a:latin typeface="Fiona"/>
                <a:ea typeface="Fiona"/>
                <a:cs typeface="Fiona"/>
                <a:sym typeface="Fiona"/>
              </a:rPr>
              <a:t>Com</a:t>
            </a:r>
            <a:r>
              <a:rPr lang="en-US" sz="9000">
                <a:solidFill>
                  <a:srgbClr val="FDFAFD"/>
                </a:solidFill>
                <a:latin typeface="Fiona"/>
                <a:ea typeface="Fiona"/>
                <a:cs typeface="Fiona"/>
                <a:sym typeface="Fiona"/>
              </a:rPr>
              <a:t>e before him, singing for joy.</a:t>
            </a:r>
          </a:p>
          <a:p>
            <a:pPr algn="l">
              <a:lnSpc>
                <a:spcPts val="7920"/>
              </a:lnSpc>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marL="0" indent="0" lvl="0">
              <a:lnSpc>
                <a:spcPts val="7920"/>
              </a:lnSpc>
              <a:spcBef>
                <a:spcPct val="0"/>
              </a:spcBef>
            </a:pPr>
            <a:r>
              <a:rPr lang="en-US" sz="9000">
                <a:solidFill>
                  <a:srgbClr val="FDFAFD"/>
                </a:solidFill>
                <a:latin typeface="Fiona"/>
                <a:ea typeface="Fiona"/>
                <a:cs typeface="Fiona"/>
                <a:sym typeface="Fiona"/>
              </a:rPr>
              <a:t>Know</a:t>
            </a:r>
            <a:r>
              <a:rPr lang="en-US" sz="9000" strike="noStrike" u="none">
                <a:solidFill>
                  <a:srgbClr val="FDFAFD"/>
                </a:solidFill>
                <a:latin typeface="Fiona"/>
                <a:ea typeface="Fiona"/>
                <a:cs typeface="Fiona"/>
                <a:sym typeface="Fiona"/>
              </a:rPr>
              <a:t> that he, the Lord, is God.</a:t>
            </a:r>
          </a:p>
          <a:p>
            <a:pPr algn="l" marL="0" indent="0" lvl="0">
              <a:lnSpc>
                <a:spcPts val="7920"/>
              </a:lnSpc>
              <a:spcBef>
                <a:spcPct val="0"/>
              </a:spcBef>
            </a:pPr>
            <a:r>
              <a:rPr lang="en-US" sz="9000" strike="noStrike" u="none">
                <a:solidFill>
                  <a:srgbClr val="FDFAFD"/>
                </a:solidFill>
                <a:latin typeface="Fiona"/>
                <a:ea typeface="Fiona"/>
                <a:cs typeface="Fiona"/>
                <a:sym typeface="Fiona"/>
              </a:rPr>
              <a:t>He made us, we belong to hi</a:t>
            </a:r>
            <a:r>
              <a:rPr lang="en-US" sz="9000" strike="noStrike" u="none">
                <a:solidFill>
                  <a:srgbClr val="FDFAFD"/>
                </a:solidFill>
                <a:latin typeface="Fiona"/>
                <a:ea typeface="Fiona"/>
                <a:cs typeface="Fiona"/>
                <a:sym typeface="Fiona"/>
              </a:rPr>
              <a:t>m,</a:t>
            </a:r>
          </a:p>
          <a:p>
            <a:pPr algn="l" marL="0" indent="0" lvl="0">
              <a:lnSpc>
                <a:spcPts val="7920"/>
              </a:lnSpc>
              <a:spcBef>
                <a:spcPct val="0"/>
              </a:spcBef>
            </a:pPr>
            <a:r>
              <a:rPr lang="en-US" sz="9000" strike="noStrike" u="none">
                <a:solidFill>
                  <a:srgbClr val="FDFAFD"/>
                </a:solidFill>
                <a:latin typeface="Fiona"/>
                <a:ea typeface="Fiona"/>
                <a:cs typeface="Fiona"/>
                <a:sym typeface="Fiona"/>
              </a:rPr>
              <a:t>w</a:t>
            </a:r>
            <a:r>
              <a:rPr lang="en-US" sz="9000" strike="noStrike" u="none">
                <a:solidFill>
                  <a:srgbClr val="FDFAFD"/>
                </a:solidFill>
                <a:latin typeface="Fiona"/>
                <a:ea typeface="Fiona"/>
                <a:cs typeface="Fiona"/>
                <a:sym typeface="Fiona"/>
              </a:rPr>
              <a:t>e are his people, the sheep of his flock.</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Go within his gates, giving thanks.</a:t>
            </a:r>
          </a:p>
          <a:p>
            <a:pPr algn="l">
              <a:lnSpc>
                <a:spcPts val="7920"/>
              </a:lnSpc>
            </a:pPr>
            <a:r>
              <a:rPr lang="en-US" sz="9000">
                <a:solidFill>
                  <a:srgbClr val="FDFAFD"/>
                </a:solidFill>
                <a:latin typeface="Fiona"/>
                <a:ea typeface="Fiona"/>
                <a:cs typeface="Fiona"/>
                <a:sym typeface="Fiona"/>
              </a:rPr>
              <a:t>Enter his courts with songs of praise.</a:t>
            </a:r>
          </a:p>
          <a:p>
            <a:pPr algn="l">
              <a:lnSpc>
                <a:spcPts val="7920"/>
              </a:lnSpc>
            </a:pPr>
            <a:r>
              <a:rPr lang="en-US" sz="9000">
                <a:solidFill>
                  <a:srgbClr val="FDFAFD"/>
                </a:solidFill>
                <a:latin typeface="Fiona"/>
                <a:ea typeface="Fiona"/>
                <a:cs typeface="Fiona"/>
                <a:sym typeface="Fiona"/>
              </a:rPr>
              <a:t>Give thanks to him and bless his name.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Indeed, how good is the Lord,</a:t>
            </a:r>
          </a:p>
          <a:p>
            <a:pPr algn="l">
              <a:lnSpc>
                <a:spcPts val="7920"/>
              </a:lnSpc>
            </a:pPr>
            <a:r>
              <a:rPr lang="en-US" sz="9000">
                <a:solidFill>
                  <a:srgbClr val="FDFAFD"/>
                </a:solidFill>
                <a:latin typeface="Fiona"/>
                <a:ea typeface="Fiona"/>
                <a:cs typeface="Fiona"/>
                <a:sym typeface="Fiona"/>
              </a:rPr>
              <a:t>eternal his</a:t>
            </a:r>
            <a:r>
              <a:rPr lang="en-US" sz="9000">
                <a:solidFill>
                  <a:srgbClr val="FDFAFD"/>
                </a:solidFill>
                <a:latin typeface="Fiona"/>
                <a:ea typeface="Fiona"/>
                <a:cs typeface="Fiona"/>
                <a:sym typeface="Fiona"/>
              </a:rPr>
              <a:t> merciful love.</a:t>
            </a:r>
          </a:p>
          <a:p>
            <a:pPr algn="l">
              <a:lnSpc>
                <a:spcPts val="7920"/>
              </a:lnSpc>
            </a:pPr>
            <a:r>
              <a:rPr lang="en-US" sz="9000">
                <a:solidFill>
                  <a:srgbClr val="FDFAFD"/>
                </a:solidFill>
                <a:latin typeface="Fiona"/>
                <a:ea typeface="Fiona"/>
                <a:cs typeface="Fiona"/>
                <a:sym typeface="Fiona"/>
              </a:rPr>
              <a:t>He is faithful from age to age.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20993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a:t>
            </a:r>
            <a:r>
              <a:rPr lang="en-US" sz="9000">
                <a:solidFill>
                  <a:srgbClr val="FDFAFD"/>
                </a:solidFill>
                <a:latin typeface="Fiona"/>
                <a:ea typeface="Fiona"/>
                <a:cs typeface="Fiona"/>
                <a:sym typeface="Fiona"/>
              </a:rPr>
              <a:t>d to the Son</a:t>
            </a:r>
          </a:p>
          <a:p>
            <a:pPr algn="l" marL="0" indent="0" lvl="0">
              <a:lnSpc>
                <a:spcPts val="7920"/>
              </a:lnSpc>
              <a:spcBef>
                <a:spcPct val="0"/>
              </a:spcBef>
            </a:pPr>
            <a:r>
              <a:rPr lang="en-US" sz="9000">
                <a:solidFill>
                  <a:srgbClr val="FDFAFD"/>
                </a:solidFill>
                <a:latin typeface="Fiona"/>
                <a:ea typeface="Fiona"/>
                <a:cs typeface="Fiona"/>
                <a:sym typeface="Fiona"/>
              </a:rPr>
              <a:t>and to the Holy Spir</a:t>
            </a: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t,</a:t>
            </a: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p>
          <a:p>
            <a:pPr algn="l">
              <a:lnSpc>
                <a:spcPts val="7920"/>
              </a:lnSpc>
            </a:pPr>
            <a:r>
              <a:rPr lang="en-US" sz="9000">
                <a:solidFill>
                  <a:srgbClr val="FDFAFD"/>
                </a:solidFill>
                <a:latin typeface="Fiona"/>
                <a:ea typeface="Fiona"/>
                <a:cs typeface="Fiona"/>
                <a:sym typeface="Fiona"/>
              </a:rPr>
              <a:t>is now, and ever shall be,</a:t>
            </a:r>
          </a:p>
          <a:p>
            <a:pPr algn="l">
              <a:lnSpc>
                <a:spcPts val="7920"/>
              </a:lnSpc>
            </a:pPr>
            <a:r>
              <a:rPr lang="en-US" sz="9000">
                <a:solidFill>
                  <a:srgbClr val="FDFAFD"/>
                </a:solidFill>
                <a:latin typeface="Fiona"/>
                <a:ea typeface="Fiona"/>
                <a:cs typeface="Fiona"/>
                <a:sym typeface="Fiona"/>
              </a:rPr>
              <a:t>world without end.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3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3959644"/>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is God; we are his people, the sheep of his flock.</a:t>
            </a:r>
          </a:p>
        </p:txBody>
      </p:sp>
    </p:spTree>
  </p:cSld>
  <p:clrMapOvr>
    <a:masterClrMapping/>
  </p:clrMapOvr>
</p:sld>
</file>

<file path=ppt/slides/slide3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38837" y="1228725"/>
            <a:ext cx="16343675" cy="6096423"/>
          </a:xfrm>
          <a:prstGeom prst="rect">
            <a:avLst/>
          </a:prstGeom>
        </p:spPr>
        <p:txBody>
          <a:bodyPr anchor="t" rtlCol="false" tIns="0" lIns="0" bIns="0" rIns="0">
            <a:spAutoFit/>
          </a:bodyPr>
          <a:lstStyle/>
          <a:p>
            <a:pPr algn="l">
              <a:lnSpc>
                <a:spcPts val="5990"/>
              </a:lnSpc>
            </a:pPr>
            <a:r>
              <a:rPr lang="en-US" sz="68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2 Corinthians 12:9-10</a:t>
            </a:r>
          </a:p>
          <a:p>
            <a:pPr algn="l">
              <a:lnSpc>
                <a:spcPts val="5990"/>
              </a:lnSpc>
            </a:pPr>
          </a:p>
          <a:p>
            <a:pPr algn="l">
              <a:lnSpc>
                <a:spcPts val="5990"/>
              </a:lnSpc>
            </a:pPr>
            <a:r>
              <a:rPr lang="en-US" sz="6807">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 shall be very happy to make my weaknesses my special boast so that the power of Christ may stay over me, and that is why I am quite content with my weaknesses, and with insults, hardships, persecutions, and the agonies I go through for Christ’s sake. For it is when I am weak that I am strong.</a:t>
            </a:r>
          </a:p>
          <a:p>
            <a:pPr algn="l" marL="0" indent="0" lvl="0">
              <a:lnSpc>
                <a:spcPts val="5990"/>
              </a:lnSpc>
              <a:spcBef>
                <a:spcPct val="0"/>
              </a:spcBef>
            </a:pPr>
          </a:p>
        </p:txBody>
      </p:sp>
    </p:spTree>
  </p:cSld>
  <p:clrMapOvr>
    <a:masterClrMapping/>
  </p:clrMapOvr>
</p:sld>
</file>

<file path=ppt/slides/slide3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975413" y="1813657"/>
            <a:ext cx="16337173" cy="6936920"/>
          </a:xfrm>
          <a:prstGeom prst="rect">
            <a:avLst/>
          </a:prstGeom>
        </p:spPr>
        <p:txBody>
          <a:bodyPr anchor="t" rtlCol="false" tIns="0" lIns="0" bIns="0" rIns="0">
            <a:spAutoFit/>
          </a:bodyPr>
          <a:lstStyle/>
          <a:p>
            <a:pPr algn="l" marL="0" indent="0" lvl="0">
              <a:lnSpc>
                <a:spcPts val="6040"/>
              </a:lnSpc>
              <a:spcBef>
                <a:spcPct val="0"/>
              </a:spcBef>
            </a:pPr>
            <a:r>
              <a:rPr lang="en-US" sz="6863">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often feel that we need to be strong, have all the answers or be able to manage everything ourselves. Yet this reading reminds us that we do not have to be perfect to make a difference. Our struggles can help us understand others more deeply, and accepting support can be just as important as offering it. When we are honest about our weaknesses and stand alongside one another, we discover that God’s light can shine through even our most difficult moments, bringing strength and hope to us all.</a:t>
            </a:r>
          </a:p>
        </p:txBody>
      </p:sp>
    </p:spTree>
  </p:cSld>
  <p:clrMapOvr>
    <a:masterClrMapping/>
  </p:clrMapOvr>
</p:sld>
</file>

<file path=ppt/slides/slide3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In the morning let me know</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your love.</a:t>
            </a:r>
          </a:p>
        </p:txBody>
      </p:sp>
      <p:sp>
        <p:nvSpPr>
          <p:cNvPr name="TextBox 7" id="7"/>
          <p:cNvSpPr txBox="true"/>
          <p:nvPr/>
        </p:nvSpPr>
        <p:spPr>
          <a:xfrm rot="0">
            <a:off x="1028700" y="5267518"/>
            <a:ext cx="1681664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let me know your love.</a:t>
            </a:r>
          </a:p>
        </p:txBody>
      </p:sp>
    </p:spTree>
  </p:cSld>
  <p:clrMapOvr>
    <a:masterClrMapping/>
  </p:clrMapOvr>
</p:sld>
</file>

<file path=ppt/slides/slide3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109918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Make me know the way I should walk</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t>
            </a:r>
          </a:p>
        </p:txBody>
      </p:sp>
      <p:sp>
        <p:nvSpPr>
          <p:cNvPr name="TextBox 7" id="7"/>
          <p:cNvSpPr txBox="true"/>
          <p:nvPr/>
        </p:nvSpPr>
        <p:spPr>
          <a:xfrm rot="0">
            <a:off x="1028700" y="5267518"/>
            <a:ext cx="1623060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let me know your love.</a:t>
            </a:r>
          </a:p>
        </p:txBody>
      </p:sp>
    </p:spTree>
  </p:cSld>
  <p:clrMapOvr>
    <a:masterClrMapping/>
  </p:clrMapOvr>
</p:sld>
</file>

<file path=ppt/slides/slide4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42088" y="2492060"/>
            <a:ext cx="16217212" cy="209931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Glory be to</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the Father and to the Son and to t</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Holy Spirit.</a:t>
            </a:r>
          </a:p>
        </p:txBody>
      </p:sp>
      <p:sp>
        <p:nvSpPr>
          <p:cNvPr name="TextBox 7" id="7"/>
          <p:cNvSpPr txBox="true"/>
          <p:nvPr/>
        </p:nvSpPr>
        <p:spPr>
          <a:xfrm rot="0">
            <a:off x="1028700" y="5267518"/>
            <a:ext cx="15966234"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In the morning let me know your love.</a:t>
            </a:r>
          </a:p>
        </p:txBody>
      </p:sp>
    </p:spTree>
  </p:cSld>
  <p:clrMapOvr>
    <a:masterClrMapping/>
  </p:clrMapOvr>
</p:sld>
</file>

<file path=ppt/slides/slide4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38123" y="2919120"/>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has visited his people, he has come to redeem them.</a:t>
            </a:r>
          </a:p>
        </p:txBody>
      </p:sp>
    </p:spTree>
  </p:cSld>
  <p:clrMapOvr>
    <a:masterClrMapping/>
  </p:clrMapOvr>
</p:sld>
</file>

<file path=ppt/slides/slide4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Blessed be the Lord, the Go</a:t>
            </a:r>
            <a:r>
              <a:rPr lang="en-US" sz="9000">
                <a:solidFill>
                  <a:srgbClr val="FDFAFD"/>
                </a:solidFill>
                <a:latin typeface="Fiona"/>
                <a:ea typeface="Fiona"/>
                <a:cs typeface="Fiona"/>
                <a:sym typeface="Fiona"/>
              </a:rPr>
              <a:t>d of Israel! </a:t>
            </a:r>
          </a:p>
          <a:p>
            <a:pPr algn="l">
              <a:lnSpc>
                <a:spcPts val="7920"/>
              </a:lnSpc>
            </a:pPr>
            <a:r>
              <a:rPr lang="en-US" sz="9000">
                <a:solidFill>
                  <a:srgbClr val="FDFAFD"/>
                </a:solidFill>
                <a:latin typeface="Fiona"/>
                <a:ea typeface="Fiona"/>
                <a:cs typeface="Fiona"/>
                <a:sym typeface="Fiona"/>
              </a:rPr>
              <a:t>He has visited his people and redeemed them.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has raised up for us a mighty saviour </a:t>
            </a:r>
          </a:p>
          <a:p>
            <a:pPr algn="l">
              <a:lnSpc>
                <a:spcPts val="7920"/>
              </a:lnSpc>
            </a:pPr>
            <a:r>
              <a:rPr lang="en-US" sz="9000">
                <a:solidFill>
                  <a:srgbClr val="FDFAFD"/>
                </a:solidFill>
                <a:latin typeface="Fiona"/>
                <a:ea typeface="Fiona"/>
                <a:cs typeface="Fiona"/>
                <a:sym typeface="Fiona"/>
              </a:rPr>
              <a:t>in the house of David his servant,</a:t>
            </a:r>
          </a:p>
          <a:p>
            <a:pPr algn="l">
              <a:lnSpc>
                <a:spcPts val="7920"/>
              </a:lnSpc>
            </a:pPr>
            <a:r>
              <a:rPr lang="en-US" sz="9000">
                <a:solidFill>
                  <a:srgbClr val="FDFAFD"/>
                </a:solidFill>
                <a:latin typeface="Fiona"/>
                <a:ea typeface="Fiona"/>
                <a:cs typeface="Fiona"/>
                <a:sym typeface="Fiona"/>
              </a:rPr>
              <a:t>as he promised by the lips of holy men, </a:t>
            </a:r>
          </a:p>
          <a:p>
            <a:pPr algn="l">
              <a:lnSpc>
                <a:spcPts val="7920"/>
              </a:lnSpc>
            </a:pPr>
            <a:r>
              <a:rPr lang="en-US" sz="9000">
                <a:solidFill>
                  <a:srgbClr val="FDFAFD"/>
                </a:solidFill>
                <a:latin typeface="Fiona"/>
                <a:ea typeface="Fiona"/>
                <a:cs typeface="Fiona"/>
                <a:sym typeface="Fiona"/>
              </a:rPr>
              <a:t>those who were his prophets from of old.</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 saviour who would free us from our foes, </a:t>
            </a:r>
          </a:p>
          <a:p>
            <a:pPr algn="l">
              <a:lnSpc>
                <a:spcPts val="7920"/>
              </a:lnSpc>
            </a:pPr>
            <a:r>
              <a:rPr lang="en-US" sz="9000">
                <a:solidFill>
                  <a:srgbClr val="FDFAFD"/>
                </a:solidFill>
                <a:latin typeface="Fiona"/>
                <a:ea typeface="Fiona"/>
                <a:cs typeface="Fiona"/>
                <a:sym typeface="Fiona"/>
              </a:rPr>
              <a:t>from the han</a:t>
            </a:r>
            <a:r>
              <a:rPr lang="en-US" sz="9000">
                <a:solidFill>
                  <a:srgbClr val="FDFAFD"/>
                </a:solidFill>
                <a:latin typeface="Fiona"/>
                <a:ea typeface="Fiona"/>
                <a:cs typeface="Fiona"/>
                <a:sym typeface="Fiona"/>
              </a:rPr>
              <a:t>ds of all who hate us.</a:t>
            </a:r>
          </a:p>
          <a:p>
            <a:pPr algn="l">
              <a:lnSpc>
                <a:spcPts val="7920"/>
              </a:lnSpc>
            </a:pPr>
            <a:r>
              <a:rPr lang="en-US" sz="9000">
                <a:solidFill>
                  <a:srgbClr val="FDFAFD"/>
                </a:solidFill>
                <a:latin typeface="Fiona"/>
                <a:ea typeface="Fiona"/>
                <a:cs typeface="Fiona"/>
                <a:sym typeface="Fiona"/>
              </a:rPr>
              <a:t>So his love for our fathers is fulfilled </a:t>
            </a:r>
          </a:p>
          <a:p>
            <a:pPr algn="l">
              <a:lnSpc>
                <a:spcPts val="7920"/>
              </a:lnSpc>
            </a:pPr>
            <a:r>
              <a:rPr lang="en-US" sz="9000">
                <a:solidFill>
                  <a:srgbClr val="FDFAFD"/>
                </a:solidFill>
                <a:latin typeface="Fiona"/>
                <a:ea typeface="Fiona"/>
                <a:cs typeface="Fiona"/>
                <a:sym typeface="Fiona"/>
              </a:rPr>
              <a:t>and his holy covenant remembered.</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swore to Abraham our father to grant us, </a:t>
            </a:r>
          </a:p>
          <a:p>
            <a:pPr algn="l">
              <a:lnSpc>
                <a:spcPts val="7920"/>
              </a:lnSpc>
            </a:pPr>
            <a:r>
              <a:rPr lang="en-US" sz="9000">
                <a:solidFill>
                  <a:srgbClr val="FDFAFD"/>
                </a:solidFill>
                <a:latin typeface="Fiona"/>
                <a:ea typeface="Fiona"/>
                <a:cs typeface="Fiona"/>
                <a:sym typeface="Fiona"/>
              </a:rPr>
              <a:t>that free from fear, and saved from the hands of our foes,</a:t>
            </a:r>
          </a:p>
          <a:p>
            <a:pPr algn="l">
              <a:lnSpc>
                <a:spcPts val="7920"/>
              </a:lnSpc>
            </a:pPr>
            <a:r>
              <a:rPr lang="en-US" sz="9000">
                <a:solidFill>
                  <a:srgbClr val="FDFAFD"/>
                </a:solidFill>
                <a:latin typeface="Fiona"/>
                <a:ea typeface="Fiona"/>
                <a:cs typeface="Fiona"/>
                <a:sym typeface="Fiona"/>
              </a:rPr>
              <a:t>we might serve him in holiness and justice </a:t>
            </a:r>
          </a:p>
          <a:p>
            <a:pPr algn="l">
              <a:lnSpc>
                <a:spcPts val="7920"/>
              </a:lnSpc>
            </a:pPr>
            <a:r>
              <a:rPr lang="en-US" sz="9000">
                <a:solidFill>
                  <a:srgbClr val="FDFAFD"/>
                </a:solidFill>
                <a:latin typeface="Fiona"/>
                <a:ea typeface="Fiona"/>
                <a:cs typeface="Fiona"/>
                <a:sym typeface="Fiona"/>
              </a:rPr>
              <a:t>all the days of our life in his presence.</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609981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for you, little child, </a:t>
            </a:r>
          </a:p>
          <a:p>
            <a:pPr algn="l">
              <a:lnSpc>
                <a:spcPts val="7920"/>
              </a:lnSpc>
            </a:pPr>
            <a:r>
              <a:rPr lang="en-US" sz="9000">
                <a:solidFill>
                  <a:srgbClr val="FDFAFD"/>
                </a:solidFill>
                <a:latin typeface="Fiona"/>
                <a:ea typeface="Fiona"/>
                <a:cs typeface="Fiona"/>
                <a:sym typeface="Fiona"/>
              </a:rPr>
              <a:t>you shall be cálled a prophet</a:t>
            </a:r>
            <a:r>
              <a:rPr lang="en-US" sz="9000">
                <a:solidFill>
                  <a:srgbClr val="FDFAFD"/>
                </a:solidFill>
                <a:latin typeface="Fiona"/>
                <a:ea typeface="Fiona"/>
                <a:cs typeface="Fiona"/>
                <a:sym typeface="Fiona"/>
              </a:rPr>
              <a:t> of God, the Most High.</a:t>
            </a:r>
          </a:p>
          <a:p>
            <a:pPr algn="l">
              <a:lnSpc>
                <a:spcPts val="7920"/>
              </a:lnSpc>
            </a:pPr>
            <a:r>
              <a:rPr lang="en-US" sz="9000">
                <a:solidFill>
                  <a:srgbClr val="FDFAFD"/>
                </a:solidFill>
                <a:latin typeface="Fiona"/>
                <a:ea typeface="Fiona"/>
                <a:cs typeface="Fiona"/>
                <a:sym typeface="Fiona"/>
              </a:rPr>
              <a:t>Y</a:t>
            </a:r>
            <a:r>
              <a:rPr lang="en-US" sz="9000">
                <a:solidFill>
                  <a:srgbClr val="FDFAFD"/>
                </a:solidFill>
                <a:latin typeface="Fiona"/>
                <a:ea typeface="Fiona"/>
                <a:cs typeface="Fiona"/>
                <a:sym typeface="Fiona"/>
              </a:rPr>
              <a:t>ou shall go ahead of the Lord </a:t>
            </a:r>
          </a:p>
          <a:p>
            <a:pPr algn="l">
              <a:lnSpc>
                <a:spcPts val="7920"/>
              </a:lnSpc>
            </a:pPr>
            <a:r>
              <a:rPr lang="en-US" sz="9000">
                <a:solidFill>
                  <a:srgbClr val="FDFAFD"/>
                </a:solidFill>
                <a:latin typeface="Fiona"/>
                <a:ea typeface="Fiona"/>
                <a:cs typeface="Fiona"/>
                <a:sym typeface="Fiona"/>
              </a:rPr>
              <a:t>to</a:t>
            </a:r>
            <a:r>
              <a:rPr lang="en-US" sz="9000">
                <a:solidFill>
                  <a:srgbClr val="FDFAFD"/>
                </a:solidFill>
                <a:latin typeface="Fiona"/>
                <a:ea typeface="Fiona"/>
                <a:cs typeface="Fiona"/>
                <a:sym typeface="Fiona"/>
              </a:rPr>
              <a:t> prepare his ways before him,</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To make known to his people their salvation</a:t>
            </a:r>
          </a:p>
          <a:p>
            <a:pPr algn="l">
              <a:lnSpc>
                <a:spcPts val="7920"/>
              </a:lnSpc>
            </a:pPr>
            <a:r>
              <a:rPr lang="en-US" sz="9000">
                <a:solidFill>
                  <a:srgbClr val="FDFAFD"/>
                </a:solidFill>
                <a:latin typeface="Fiona"/>
                <a:ea typeface="Fiona"/>
                <a:cs typeface="Fiona"/>
                <a:sym typeface="Fiona"/>
              </a:rPr>
              <a:t>through forgiveness of all their sins,</a:t>
            </a:r>
          </a:p>
          <a:p>
            <a:pPr algn="l">
              <a:lnSpc>
                <a:spcPts val="7920"/>
              </a:lnSpc>
            </a:pPr>
            <a:r>
              <a:rPr lang="en-US" sz="9000">
                <a:solidFill>
                  <a:srgbClr val="FDFAFD"/>
                </a:solidFill>
                <a:latin typeface="Fiona"/>
                <a:ea typeface="Fiona"/>
                <a:cs typeface="Fiona"/>
                <a:sym typeface="Fiona"/>
              </a:rPr>
              <a:t>the loving-kindness of the heart of our God </a:t>
            </a:r>
          </a:p>
          <a:p>
            <a:pPr algn="l">
              <a:lnSpc>
                <a:spcPts val="7920"/>
              </a:lnSpc>
            </a:pPr>
            <a:r>
              <a:rPr lang="en-US" sz="9000">
                <a:solidFill>
                  <a:srgbClr val="FDFAFD"/>
                </a:solidFill>
                <a:latin typeface="Fiona"/>
                <a:ea typeface="Fiona"/>
                <a:cs typeface="Fiona"/>
                <a:sym typeface="Fiona"/>
              </a:rPr>
              <a:t>who visits us like the dawn from on high.</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4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4099560"/>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He will give light to those in darkness</a:t>
            </a:r>
            <a:r>
              <a:rPr lang="en-US" sz="9000">
                <a:solidFill>
                  <a:srgbClr val="FDFAFD"/>
                </a:solidFill>
                <a:latin typeface="Fiona"/>
                <a:ea typeface="Fiona"/>
                <a:cs typeface="Fiona"/>
                <a:sym typeface="Fiona"/>
              </a:rPr>
              <a:t>, </a:t>
            </a:r>
          </a:p>
          <a:p>
            <a:pPr algn="l">
              <a:lnSpc>
                <a:spcPts val="7920"/>
              </a:lnSpc>
            </a:pPr>
            <a:r>
              <a:rPr lang="en-US" sz="9000">
                <a:solidFill>
                  <a:srgbClr val="FDFAFD"/>
                </a:solidFill>
                <a:latin typeface="Fiona"/>
                <a:ea typeface="Fiona"/>
                <a:cs typeface="Fiona"/>
                <a:sym typeface="Fiona"/>
              </a:rPr>
              <a:t>those who dwell in the shadow of death, </a:t>
            </a:r>
          </a:p>
          <a:p>
            <a:pPr algn="l">
              <a:lnSpc>
                <a:spcPts val="7920"/>
              </a:lnSpc>
            </a:pPr>
            <a:r>
              <a:rPr lang="en-US" sz="9000">
                <a:solidFill>
                  <a:srgbClr val="FDFAFD"/>
                </a:solidFill>
                <a:latin typeface="Fiona"/>
                <a:ea typeface="Fiona"/>
                <a:cs typeface="Fiona"/>
                <a:sym typeface="Fiona"/>
              </a:rPr>
              <a:t>and guide us into</a:t>
            </a:r>
            <a:r>
              <a:rPr lang="en-US" sz="9000">
                <a:solidFill>
                  <a:srgbClr val="FDFAFD"/>
                </a:solidFill>
                <a:latin typeface="Fiona"/>
                <a:ea typeface="Fiona"/>
                <a:cs typeface="Fiona"/>
                <a:sym typeface="Fiona"/>
              </a:rPr>
              <a:t> the way of peace.</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4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309943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Glory be to the Father and to the Son</a:t>
            </a:r>
          </a:p>
          <a:p>
            <a:pPr algn="l">
              <a:lnSpc>
                <a:spcPts val="7920"/>
              </a:lnSpc>
            </a:pPr>
            <a:r>
              <a:rPr lang="en-US" sz="9000">
                <a:solidFill>
                  <a:srgbClr val="FDFAFD"/>
                </a:solidFill>
                <a:latin typeface="Fiona"/>
                <a:ea typeface="Fiona"/>
                <a:cs typeface="Fiona"/>
                <a:sym typeface="Fiona"/>
              </a:rPr>
              <a:t>and to the Holy Spirit,</a:t>
            </a:r>
          </a:p>
          <a:p>
            <a:pPr algn="l" marL="0" indent="0" lvl="0">
              <a:lnSpc>
                <a:spcPts val="7920"/>
              </a:lnSpc>
              <a:spcBef>
                <a:spcPct val="0"/>
              </a:spcBef>
            </a:pPr>
          </a:p>
        </p:txBody>
      </p:sp>
      <p:sp>
        <p:nvSpPr>
          <p:cNvPr name="Freeform 7" id="7"/>
          <p:cNvSpPr/>
          <p:nvPr/>
        </p:nvSpPr>
        <p:spPr>
          <a:xfrm flipH="false" flipV="false" rot="0">
            <a:off x="16516979" y="7735697"/>
            <a:ext cx="1264002" cy="1719730"/>
          </a:xfrm>
          <a:custGeom>
            <a:avLst/>
            <a:gdLst/>
            <a:ahLst/>
            <a:cxnLst/>
            <a:rect r="r" b="b" t="t" l="l"/>
            <a:pathLst>
              <a:path h="1719730" w="1264002">
                <a:moveTo>
                  <a:pt x="0" y="0"/>
                </a:moveTo>
                <a:lnTo>
                  <a:pt x="1264002" y="0"/>
                </a:lnTo>
                <a:lnTo>
                  <a:pt x="1264002" y="1719730"/>
                </a:lnTo>
                <a:lnTo>
                  <a:pt x="0" y="1719730"/>
                </a:lnTo>
                <a:lnTo>
                  <a:pt x="0" y="0"/>
                </a:lnTo>
                <a:close/>
              </a:path>
            </a:pathLst>
          </a:custGeom>
          <a:blipFill>
            <a:blip r:embed="rId3"/>
            <a:stretch>
              <a:fillRect l="0" t="0" r="0" b="0"/>
            </a:stretch>
          </a:blipFill>
        </p:spPr>
      </p:sp>
    </p:spTree>
  </p:cSld>
  <p:clrMapOvr>
    <a:masterClrMapping/>
  </p:clrMapOvr>
</p:sld>
</file>

<file path=ppt/slides/slide5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358082" y="1952204"/>
            <a:ext cx="16337173" cy="5099685"/>
          </a:xfrm>
          <a:prstGeom prst="rect">
            <a:avLst/>
          </a:prstGeom>
        </p:spPr>
        <p:txBody>
          <a:bodyPr anchor="t" rtlCol="false" tIns="0" lIns="0" bIns="0" rIns="0">
            <a:spAutoFit/>
          </a:bodyPr>
          <a:lstStyle/>
          <a:p>
            <a:pPr algn="l">
              <a:lnSpc>
                <a:spcPts val="7920"/>
              </a:lnSpc>
            </a:pPr>
            <a:r>
              <a:rPr lang="en-US" sz="9000">
                <a:solidFill>
                  <a:srgbClr val="FDFAFD"/>
                </a:solidFill>
                <a:latin typeface="Fiona"/>
                <a:ea typeface="Fiona"/>
                <a:cs typeface="Fiona"/>
                <a:sym typeface="Fiona"/>
              </a:rPr>
              <a:t>as it was in the beginning</a:t>
            </a:r>
            <a:r>
              <a:rPr lang="en-US" sz="9000">
                <a:solidFill>
                  <a:srgbClr val="FDFAFD"/>
                </a:solidFill>
                <a:latin typeface="Fiona"/>
                <a:ea typeface="Fiona"/>
                <a:cs typeface="Fiona"/>
                <a:sym typeface="Fiona"/>
              </a:rPr>
              <a:t>,</a:t>
            </a:r>
          </a:p>
          <a:p>
            <a:pPr algn="l">
              <a:lnSpc>
                <a:spcPts val="7920"/>
              </a:lnSpc>
            </a:pPr>
            <a:r>
              <a:rPr lang="en-US" sz="9000">
                <a:solidFill>
                  <a:srgbClr val="FDFAFD"/>
                </a:solidFill>
                <a:latin typeface="Fiona"/>
                <a:ea typeface="Fiona"/>
                <a:cs typeface="Fiona"/>
                <a:sym typeface="Fiona"/>
              </a:rPr>
              <a:t>i</a:t>
            </a:r>
            <a:r>
              <a:rPr lang="en-US" sz="9000">
                <a:solidFill>
                  <a:srgbClr val="FDFAFD"/>
                </a:solidFill>
                <a:latin typeface="Fiona"/>
                <a:ea typeface="Fiona"/>
                <a:cs typeface="Fiona"/>
                <a:sym typeface="Fiona"/>
              </a:rPr>
              <a:t>s now, and ever shall be,</a:t>
            </a:r>
          </a:p>
          <a:p>
            <a:pPr algn="l">
              <a:lnSpc>
                <a:spcPts val="7920"/>
              </a:lnSpc>
            </a:pPr>
            <a:r>
              <a:rPr lang="en-US" sz="9000">
                <a:solidFill>
                  <a:srgbClr val="FDFAFD"/>
                </a:solidFill>
                <a:latin typeface="Fiona"/>
                <a:ea typeface="Fiona"/>
                <a:cs typeface="Fiona"/>
                <a:sym typeface="Fiona"/>
              </a:rPr>
              <a:t>world without</a:t>
            </a:r>
            <a:r>
              <a:rPr lang="en-US" sz="9000">
                <a:solidFill>
                  <a:srgbClr val="FDFAFD"/>
                </a:solidFill>
                <a:latin typeface="Fiona"/>
                <a:ea typeface="Fiona"/>
                <a:cs typeface="Fiona"/>
                <a:sym typeface="Fiona"/>
              </a:rPr>
              <a:t> end.</a:t>
            </a:r>
          </a:p>
          <a:p>
            <a:pPr algn="l">
              <a:lnSpc>
                <a:spcPts val="7920"/>
              </a:lnSpc>
            </a:pPr>
            <a:r>
              <a:rPr lang="en-US" sz="9000">
                <a:solidFill>
                  <a:srgbClr val="FDFAFD"/>
                </a:solidFill>
                <a:latin typeface="Fiona"/>
                <a:ea typeface="Fiona"/>
                <a:cs typeface="Fiona"/>
                <a:sym typeface="Fiona"/>
              </a:rPr>
              <a:t>Amen.</a:t>
            </a:r>
          </a:p>
          <a:p>
            <a:pPr algn="l" marL="0" indent="0" lvl="0">
              <a:lnSpc>
                <a:spcPts val="7920"/>
              </a:lnSpc>
              <a:spcBef>
                <a:spcPct val="0"/>
              </a:spcBef>
            </a:pPr>
          </a:p>
        </p:txBody>
      </p:sp>
      <p:sp>
        <p:nvSpPr>
          <p:cNvPr name="Freeform 7" id="7"/>
          <p:cNvSpPr/>
          <p:nvPr/>
        </p:nvSpPr>
        <p:spPr>
          <a:xfrm flipH="false" flipV="false" rot="0">
            <a:off x="16576876" y="7549967"/>
            <a:ext cx="1118380" cy="1945008"/>
          </a:xfrm>
          <a:custGeom>
            <a:avLst/>
            <a:gdLst/>
            <a:ahLst/>
            <a:cxnLst/>
            <a:rect r="r" b="b" t="t" l="l"/>
            <a:pathLst>
              <a:path h="1945008" w="1118380">
                <a:moveTo>
                  <a:pt x="0" y="0"/>
                </a:moveTo>
                <a:lnTo>
                  <a:pt x="1118380" y="0"/>
                </a:lnTo>
                <a:lnTo>
                  <a:pt x="1118380" y="1945009"/>
                </a:lnTo>
                <a:lnTo>
                  <a:pt x="0" y="1945009"/>
                </a:lnTo>
                <a:lnTo>
                  <a:pt x="0" y="0"/>
                </a:lnTo>
                <a:close/>
              </a:path>
            </a:pathLst>
          </a:custGeom>
          <a:blipFill>
            <a:blip r:embed="rId3"/>
            <a:stretch>
              <a:fillRect l="0" t="0" r="0" b="0"/>
            </a:stretch>
          </a:blipFill>
        </p:spPr>
      </p:sp>
    </p:spTree>
  </p:cSld>
  <p:clrMapOvr>
    <a:masterClrMapping/>
  </p:clrMapOvr>
</p:sld>
</file>

<file path=ppt/slides/slide5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271448" y="2938857"/>
            <a:ext cx="15745105" cy="2099310"/>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The Lord has visited his people, he has come to redeem them.</a:t>
            </a:r>
          </a:p>
        </p:txBody>
      </p:sp>
    </p:spTree>
  </p:cSld>
  <p:clrMapOvr>
    <a:masterClrMapping/>
  </p:clrMapOvr>
</p:sld>
</file>

<file path=ppt/slides/slide52.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729933"/>
            <a:ext cx="16217212" cy="4099560"/>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have a high priest, able to sympathize with us in our weakness, one who, because of his likeness to us, has been tempted in every way, but did not sin. Let us pray to him:</a:t>
            </a:r>
          </a:p>
        </p:txBody>
      </p:sp>
      <p:sp>
        <p:nvSpPr>
          <p:cNvPr name="TextBox 7" id="7"/>
          <p:cNvSpPr txBox="true"/>
          <p:nvPr/>
        </p:nvSpPr>
        <p:spPr>
          <a:xfrm rot="0">
            <a:off x="1028700" y="6096193"/>
            <a:ext cx="1351303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3.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Help</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us to recognise Christ in every person we meet today: may we listen with compassion and respond with love.</a:t>
            </a:r>
          </a:p>
        </p:txBody>
      </p:sp>
      <p:sp>
        <p:nvSpPr>
          <p:cNvPr name="TextBox 7" id="7"/>
          <p:cNvSpPr txBox="true"/>
          <p:nvPr/>
        </p:nvSpPr>
        <p:spPr>
          <a:xfrm rot="0">
            <a:off x="1028700" y="5267518"/>
            <a:ext cx="13596337"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4.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Guide</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all who serve those experiencing poverty, loneliness or exclusion: may they be signs of your hope and friendship.</a:t>
            </a:r>
          </a:p>
        </p:txBody>
      </p:sp>
      <p:sp>
        <p:nvSpPr>
          <p:cNvPr name="TextBox 7" id="7"/>
          <p:cNvSpPr txBox="true"/>
          <p:nvPr/>
        </p:nvSpPr>
        <p:spPr>
          <a:xfrm rot="0">
            <a:off x="1028700" y="5267518"/>
            <a:ext cx="13457503"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5.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Open our eyes</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 to the stories of those around us: teach us to build communities where everyone feels welcomed and valued.</a:t>
            </a:r>
          </a:p>
        </p:txBody>
      </p:sp>
      <p:sp>
        <p:nvSpPr>
          <p:cNvPr name="TextBox 7" id="7"/>
          <p:cNvSpPr txBox="true"/>
          <p:nvPr/>
        </p:nvSpPr>
        <p:spPr>
          <a:xfrm rot="0">
            <a:off x="1028700" y="5267518"/>
            <a:ext cx="13013232"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6.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Giv</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 us generous hearts and willing hands: that through small acts of kindness we may share Christ's light with others.</a:t>
            </a:r>
          </a:p>
        </p:txBody>
      </p:sp>
      <p:sp>
        <p:nvSpPr>
          <p:cNvPr name="TextBox 7" id="7"/>
          <p:cNvSpPr txBox="true"/>
          <p:nvPr/>
        </p:nvSpPr>
        <p:spPr>
          <a:xfrm rot="0">
            <a:off x="1028700" y="5267518"/>
            <a:ext cx="13651871"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7.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61717"/>
            <a:ext cx="16217212" cy="3099435"/>
          </a:xfrm>
          <a:prstGeom prst="rect">
            <a:avLst/>
          </a:prstGeom>
        </p:spPr>
        <p:txBody>
          <a:bodyPr anchor="t" rtlCol="false" tIns="0" lIns="0" bIns="0" rIns="0">
            <a:spAutoFit/>
          </a:bodyPr>
          <a:lstStyle/>
          <a:p>
            <a:pPr algn="l" marL="0" indent="0" lvl="0">
              <a:lnSpc>
                <a:spcPts val="7920"/>
              </a:lnSpc>
              <a:spcBef>
                <a:spcPct val="0"/>
              </a:spcBef>
            </a:pPr>
            <a:r>
              <a:rPr lang="en-US" sz="9000">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Str</a:t>
            </a:r>
            <a:r>
              <a:rPr lang="en-US" sz="9000" strike="noStrike" u="none">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engthen us when we face challenges or uncertainty: and help us to recognise your light in every story we encounter.</a:t>
            </a:r>
          </a:p>
        </p:txBody>
      </p:sp>
      <p:sp>
        <p:nvSpPr>
          <p:cNvPr name="TextBox 7" id="7"/>
          <p:cNvSpPr txBox="true"/>
          <p:nvPr/>
        </p:nvSpPr>
        <p:spPr>
          <a:xfrm rot="0">
            <a:off x="1028700" y="5267518"/>
            <a:ext cx="13568570" cy="1099185"/>
          </a:xfrm>
          <a:prstGeom prst="rect">
            <a:avLst/>
          </a:prstGeom>
        </p:spPr>
        <p:txBody>
          <a:bodyPr anchor="t" rtlCol="false" tIns="0" lIns="0" bIns="0" rIns="0">
            <a:spAutoFit/>
          </a:bodyPr>
          <a:lstStyle/>
          <a:p>
            <a:pPr algn="l" marL="0" indent="0" lvl="0">
              <a:lnSpc>
                <a:spcPts val="7920"/>
              </a:lnSpc>
              <a:spcBef>
                <a:spcPct val="0"/>
              </a:spcBef>
            </a:pPr>
            <a:r>
              <a:rPr lang="en-US" sz="9000" strike="noStrike" u="none">
                <a:solidFill>
                  <a:srgbClr val="EC4499"/>
                </a:solidFill>
                <a:latin typeface="Fiona"/>
                <a:ea typeface="Fiona"/>
                <a:cs typeface="Fiona"/>
                <a:sym typeface="Fiona"/>
              </a:rPr>
              <a:t>Show us your mercy and compassion.</a:t>
            </a:r>
          </a:p>
        </p:txBody>
      </p:sp>
    </p:spTree>
  </p:cSld>
  <p:clrMapOvr>
    <a:masterClrMapping/>
  </p:clrMapOvr>
</p:sld>
</file>

<file path=ppt/slides/slide58.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1404567"/>
            <a:ext cx="18239012" cy="8090409"/>
          </a:xfrm>
          <a:prstGeom prst="rect">
            <a:avLst/>
          </a:prstGeom>
        </p:spPr>
        <p:txBody>
          <a:bodyPr anchor="t" rtlCol="false" tIns="0" lIns="0" bIns="0" rIns="0">
            <a:spAutoFit/>
          </a:bodyPr>
          <a:lstStyle/>
          <a:p>
            <a:pPr algn="l" marL="0" indent="0" lvl="0">
              <a:lnSpc>
                <a:spcPts val="6346"/>
              </a:lnSpc>
              <a:spcBef>
                <a:spcPct val="0"/>
              </a:spcBef>
            </a:pPr>
            <a:r>
              <a:rPr lang="en-US" sz="7212">
                <a:solidFill>
                  <a:srgbClr val="FDFAFD"/>
                </a:solidFill>
                <a:latin typeface="Fiona"/>
                <a:ea typeface="Fiona"/>
                <a:cs typeface="Fiona"/>
                <a:sym typeface="Fiona"/>
              </a:rPr>
              <a:t>Our Fa</a:t>
            </a:r>
            <a:r>
              <a:rPr lang="en-US" sz="7212" strike="noStrike" u="none">
                <a:solidFill>
                  <a:srgbClr val="FDFAFD"/>
                </a:solidFill>
                <a:latin typeface="Fiona"/>
                <a:ea typeface="Fiona"/>
                <a:cs typeface="Fiona"/>
                <a:sym typeface="Fiona"/>
              </a:rPr>
              <a:t>ther, who art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hallowed be thy name.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kingdom come.</a:t>
            </a:r>
          </a:p>
          <a:p>
            <a:pPr algn="l" marL="0" indent="0" lvl="0">
              <a:lnSpc>
                <a:spcPts val="6346"/>
              </a:lnSpc>
              <a:spcBef>
                <a:spcPct val="0"/>
              </a:spcBef>
            </a:pPr>
            <a:r>
              <a:rPr lang="en-US" sz="7212" strike="noStrike" u="none">
                <a:solidFill>
                  <a:srgbClr val="FDFAFD"/>
                </a:solidFill>
                <a:latin typeface="Fiona"/>
                <a:ea typeface="Fiona"/>
                <a:cs typeface="Fiona"/>
                <a:sym typeface="Fiona"/>
              </a:rPr>
              <a:t>Thy will be done on earth, as it is in heaven.</a:t>
            </a:r>
          </a:p>
          <a:p>
            <a:pPr algn="l" marL="0" indent="0" lvl="0">
              <a:lnSpc>
                <a:spcPts val="6346"/>
              </a:lnSpc>
              <a:spcBef>
                <a:spcPct val="0"/>
              </a:spcBef>
            </a:pPr>
            <a:r>
              <a:rPr lang="en-US" sz="7212" strike="noStrike" u="none">
                <a:solidFill>
                  <a:srgbClr val="FDFAFD"/>
                </a:solidFill>
                <a:latin typeface="Fiona"/>
                <a:ea typeface="Fiona"/>
                <a:cs typeface="Fiona"/>
                <a:sym typeface="Fiona"/>
              </a:rPr>
              <a:t>Give us this day our daily bread,</a:t>
            </a:r>
          </a:p>
          <a:p>
            <a:pPr algn="l" marL="0" indent="0" lvl="0">
              <a:lnSpc>
                <a:spcPts val="6346"/>
              </a:lnSpc>
              <a:spcBef>
                <a:spcPct val="0"/>
              </a:spcBef>
            </a:pPr>
            <a:r>
              <a:rPr lang="en-US" sz="7212" strike="noStrike" u="none">
                <a:solidFill>
                  <a:srgbClr val="FDFAFD"/>
                </a:solidFill>
                <a:latin typeface="Fiona"/>
                <a:ea typeface="Fiona"/>
                <a:cs typeface="Fiona"/>
                <a:sym typeface="Fiona"/>
              </a:rPr>
              <a:t>and forgive us our trespasses,</a:t>
            </a:r>
          </a:p>
          <a:p>
            <a:pPr algn="l" marL="0" indent="0" lvl="0">
              <a:lnSpc>
                <a:spcPts val="6346"/>
              </a:lnSpc>
              <a:spcBef>
                <a:spcPct val="0"/>
              </a:spcBef>
            </a:pPr>
            <a:r>
              <a:rPr lang="en-US" sz="7212" strike="noStrike" u="none">
                <a:solidFill>
                  <a:srgbClr val="FDFAFD"/>
                </a:solidFill>
                <a:latin typeface="Fiona"/>
                <a:ea typeface="Fiona"/>
                <a:cs typeface="Fiona"/>
                <a:sym typeface="Fiona"/>
              </a:rPr>
              <a:t>as we forgive those who trespass against us,</a:t>
            </a:r>
          </a:p>
          <a:p>
            <a:pPr algn="l" marL="0" indent="0" lvl="0">
              <a:lnSpc>
                <a:spcPts val="6346"/>
              </a:lnSpc>
              <a:spcBef>
                <a:spcPct val="0"/>
              </a:spcBef>
            </a:pPr>
            <a:r>
              <a:rPr lang="en-US" sz="7212" strike="noStrike" u="none">
                <a:solidFill>
                  <a:srgbClr val="FDFAFD"/>
                </a:solidFill>
                <a:latin typeface="Fiona"/>
                <a:ea typeface="Fiona"/>
                <a:cs typeface="Fiona"/>
                <a:sym typeface="Fiona"/>
              </a:rPr>
              <a:t>and lead us not into temptation,</a:t>
            </a:r>
          </a:p>
          <a:p>
            <a:pPr algn="l" marL="0" indent="0" lvl="0">
              <a:lnSpc>
                <a:spcPts val="6346"/>
              </a:lnSpc>
              <a:spcBef>
                <a:spcPct val="0"/>
              </a:spcBef>
            </a:pPr>
            <a:r>
              <a:rPr lang="en-US" sz="7212" strike="noStrike" u="none">
                <a:solidFill>
                  <a:srgbClr val="FDFAFD"/>
                </a:solidFill>
                <a:latin typeface="Fiona"/>
                <a:ea typeface="Fiona"/>
                <a:cs typeface="Fiona"/>
                <a:sym typeface="Fiona"/>
              </a:rPr>
              <a:t>but deliver us from evil.</a:t>
            </a:r>
          </a:p>
          <a:p>
            <a:pPr algn="l" marL="0" indent="0" lvl="0">
              <a:lnSpc>
                <a:spcPts val="6346"/>
              </a:lnSpc>
              <a:spcBef>
                <a:spcPct val="0"/>
              </a:spcBef>
            </a:pPr>
          </a:p>
        </p:txBody>
      </p:sp>
    </p:spTree>
  </p:cSld>
  <p:clrMapOvr>
    <a:masterClrMapping/>
  </p:clrMapOvr>
</p:sld>
</file>

<file path=ppt/slides/slide59.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28700" y="992137"/>
            <a:ext cx="16255744" cy="10527309"/>
          </a:xfrm>
          <a:prstGeom prst="rect">
            <a:avLst/>
          </a:prstGeom>
        </p:spPr>
        <p:txBody>
          <a:bodyPr anchor="t" rtlCol="false" tIns="0" lIns="0" bIns="0" rIns="0">
            <a:spAutoFit/>
          </a:bodyPr>
          <a:lstStyle/>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Almighty Father,</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let your light so fill our minds</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that, walking in your commandments,</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we may always follow you, our leader and guide.</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Through our Lord Jesus Christ, your Son,</a:t>
            </a:r>
          </a:p>
          <a:p>
            <a:pPr algn="l">
              <a:lnSpc>
                <a:spcPts val="6894"/>
              </a:lnSpc>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who lives and reigns with you in the unity of the Holy Spirit, God, for ever and ever.</a:t>
            </a:r>
          </a:p>
          <a:p>
            <a:pPr algn="l">
              <a:lnSpc>
                <a:spcPts val="6894"/>
              </a:lnSpc>
            </a:pPr>
          </a:p>
          <a:p>
            <a:pPr algn="l">
              <a:lnSpc>
                <a:spcPts val="6894"/>
              </a:lnSpc>
            </a:pPr>
          </a:p>
          <a:p>
            <a:pPr algn="l">
              <a:lnSpc>
                <a:spcPts val="6894"/>
              </a:lnSpc>
            </a:pPr>
          </a:p>
          <a:p>
            <a:pPr algn="l">
              <a:lnSpc>
                <a:spcPts val="6894"/>
              </a:lnSpc>
            </a:pPr>
          </a:p>
          <a:p>
            <a:pPr algn="l" marL="0" indent="0" lvl="0">
              <a:lnSpc>
                <a:spcPts val="6894"/>
              </a:lnSpc>
              <a:spcBef>
                <a:spcPct val="0"/>
              </a:spcBef>
            </a:pPr>
          </a:p>
        </p:txBody>
      </p:sp>
      <p:sp>
        <p:nvSpPr>
          <p:cNvPr name="TextBox 7" id="7"/>
          <p:cNvSpPr txBox="true"/>
          <p:nvPr/>
        </p:nvSpPr>
        <p:spPr>
          <a:xfrm rot="0">
            <a:off x="1226090" y="8090612"/>
            <a:ext cx="193851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0.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TextBox 6" id="6"/>
          <p:cNvSpPr txBox="true"/>
          <p:nvPr/>
        </p:nvSpPr>
        <p:spPr>
          <a:xfrm rot="0">
            <a:off x="1019741" y="2444319"/>
            <a:ext cx="16381868" cy="2699181"/>
          </a:xfrm>
          <a:prstGeom prst="rect">
            <a:avLst/>
          </a:prstGeom>
        </p:spPr>
        <p:txBody>
          <a:bodyPr anchor="t" rtlCol="false" tIns="0" lIns="0" bIns="0" rIns="0">
            <a:spAutoFit/>
          </a:bodyPr>
          <a:lstStyle/>
          <a:p>
            <a:pPr algn="l" marL="0" indent="0" lvl="0">
              <a:lnSpc>
                <a:spcPts val="6894"/>
              </a:lnSpc>
              <a:spcBef>
                <a:spcPct val="0"/>
              </a:spcBef>
            </a:pPr>
            <a:r>
              <a:rPr lang="en-US" sz="7834">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The Lord bless us, and keep us from all evil, and bring us to everlasting life.</a:t>
            </a:r>
          </a:p>
          <a:p>
            <a:pPr algn="l" marL="0" indent="0" lvl="0">
              <a:lnSpc>
                <a:spcPts val="6894"/>
              </a:lnSpc>
              <a:spcBef>
                <a:spcPct val="0"/>
              </a:spcBef>
            </a:pPr>
          </a:p>
        </p:txBody>
      </p:sp>
      <p:sp>
        <p:nvSpPr>
          <p:cNvPr name="TextBox 7" id="7"/>
          <p:cNvSpPr txBox="true"/>
          <p:nvPr/>
        </p:nvSpPr>
        <p:spPr>
          <a:xfrm rot="0">
            <a:off x="1028700" y="4421907"/>
            <a:ext cx="1938511" cy="1104428"/>
          </a:xfrm>
          <a:prstGeom prst="rect">
            <a:avLst/>
          </a:prstGeom>
        </p:spPr>
        <p:txBody>
          <a:bodyPr anchor="t" rtlCol="false" tIns="0" lIns="0" bIns="0" rIns="0">
            <a:spAutoFit/>
          </a:bodyPr>
          <a:lstStyle/>
          <a:p>
            <a:pPr algn="l" marL="0" indent="0" lvl="0">
              <a:lnSpc>
                <a:spcPts val="7919"/>
              </a:lnSpc>
              <a:spcBef>
                <a:spcPct val="0"/>
              </a:spcBef>
            </a:pPr>
            <a:r>
              <a:rPr lang="en-US" sz="8999" strike="noStrike" u="none">
                <a:solidFill>
                  <a:srgbClr val="EC4499"/>
                </a:solidFill>
                <a:latin typeface="Fiona"/>
                <a:ea typeface="Fiona"/>
                <a:cs typeface="Fiona"/>
                <a:sym typeface="Fiona"/>
              </a:rPr>
              <a:t>Amen</a:t>
            </a:r>
          </a:p>
        </p:txBody>
      </p:sp>
    </p:spTree>
  </p:cSld>
  <p:clrMapOvr>
    <a:masterClrMapping/>
  </p:clrMapOvr>
</p:sld>
</file>

<file path=ppt/slides/slide61.xml><?xml version="1.0" encoding="utf-8"?>
<p:sld xmlns:p="http://schemas.openxmlformats.org/presentationml/2006/main" xmlns:a="http://schemas.openxmlformats.org/drawingml/2006/main" xmlns:r="http://schemas.openxmlformats.org/officeDocument/2006/relationships">
  <p:cSld>
    <p:bg>
      <p:bgPr>
        <a:solidFill>
          <a:srgbClr val="142143"/>
        </a:solidFill>
      </p:bgPr>
    </p:bg>
    <p:spTree>
      <p:nvGrpSpPr>
        <p:cNvPr id="1" name=""/>
        <p:cNvGrpSpPr/>
        <p:nvPr/>
      </p:nvGrpSpPr>
      <p:grpSpPr>
        <a:xfrm>
          <a:off x="0" y="0"/>
          <a:ext cx="0" cy="0"/>
          <a:chOff x="0" y="0"/>
          <a:chExt cx="0" cy="0"/>
        </a:xfrm>
      </p:grpSpPr>
      <p:sp>
        <p:nvSpPr>
          <p:cNvPr name="Freeform 2" id="2"/>
          <p:cNvSpPr/>
          <p:nvPr/>
        </p:nvSpPr>
        <p:spPr>
          <a:xfrm>
            <a:off x="588317" y="763537"/>
            <a:ext cx="6618009" cy="8775589"/>
          </a:xfrm>
          <a:custGeom>
            <a:avLst/>
            <a:gdLst/>
            <a:ahLst/>
            <a:cxnLst/>
            <a:rect r="r" b="b" t="t" l="l"/>
            <a:pathLst>
              <a:path h="8775589" w="6618009">
                <a:moveTo>
                  <a:pt x="3924130" y="0"/>
                </a:moveTo>
                <a:lnTo>
                  <a:pt x="323850" y="0"/>
                </a:lnTo>
                <a:cubicBezTo>
                  <a:pt x="144993" y="0"/>
                  <a:pt x="0" y="144993"/>
                  <a:pt x="0" y="323850"/>
                </a:cubicBezTo>
                <a:lnTo>
                  <a:pt x="0" y="8449635"/>
                </a:lnTo>
                <a:cubicBezTo>
                  <a:pt x="0" y="8535525"/>
                  <a:pt x="34120" y="8617897"/>
                  <a:pt x="94854" y="8678632"/>
                </a:cubicBezTo>
                <a:cubicBezTo>
                  <a:pt x="155587" y="8739365"/>
                  <a:pt x="237960" y="8773485"/>
                  <a:pt x="323850" y="8773485"/>
                </a:cubicBezTo>
                <a:lnTo>
                  <a:pt x="6395716" y="8773485"/>
                </a:lnTo>
                <a:cubicBezTo>
                  <a:pt x="6395995" y="8773485"/>
                  <a:pt x="6396263" y="8773596"/>
                  <a:pt x="6396460" y="8773793"/>
                </a:cubicBezTo>
                <a:cubicBezTo>
                  <a:pt x="6396657" y="8773990"/>
                  <a:pt x="6396768" y="8774258"/>
                  <a:pt x="6396768" y="8774537"/>
                </a:cubicBezTo>
                <a:lnTo>
                  <a:pt x="6396768" y="8774537"/>
                </a:lnTo>
                <a:cubicBezTo>
                  <a:pt x="6396768" y="8774816"/>
                  <a:pt x="6396879" y="8775084"/>
                  <a:pt x="6397077" y="8775281"/>
                </a:cubicBezTo>
                <a:cubicBezTo>
                  <a:pt x="6397274" y="8775478"/>
                  <a:pt x="6397541" y="8775589"/>
                  <a:pt x="6397821" y="8775589"/>
                </a:cubicBezTo>
                <a:lnTo>
                  <a:pt x="6618010" y="8775589"/>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3" id="3"/>
          <p:cNvSpPr/>
          <p:nvPr/>
        </p:nvSpPr>
        <p:spPr>
          <a:xfrm>
            <a:off x="11330423" y="6536448"/>
            <a:ext cx="6514917" cy="2958527"/>
          </a:xfrm>
          <a:custGeom>
            <a:avLst/>
            <a:gdLst/>
            <a:ahLst/>
            <a:cxnLst/>
            <a:rect r="r" b="b" t="t" l="l"/>
            <a:pathLst>
              <a:path h="2958527" w="6514917">
                <a:moveTo>
                  <a:pt x="0" y="2958527"/>
                </a:moveTo>
                <a:lnTo>
                  <a:pt x="6191067" y="2958527"/>
                </a:lnTo>
                <a:cubicBezTo>
                  <a:pt x="6369924" y="2958527"/>
                  <a:pt x="6514917" y="2813535"/>
                  <a:pt x="6514917" y="2634677"/>
                </a:cubicBezTo>
                <a:lnTo>
                  <a:pt x="6514917" y="0"/>
                </a:lnTo>
              </a:path>
            </a:pathLst>
          </a:custGeom>
          <a:ln cap="flat" w="47625">
            <a:gradFill>
              <a:gsLst>
                <a:gs pos="15000">
                  <a:srgbClr val="745BFF">
                    <a:alpha val="100000"/>
                  </a:srgbClr>
                </a:gs>
                <a:gs pos="50000">
                  <a:srgbClr val="F95BF6">
                    <a:alpha val="100000"/>
                  </a:srgbClr>
                </a:gs>
                <a:gs pos="85000">
                  <a:srgbClr val="FF7A41">
                    <a:alpha val="100000"/>
                  </a:srgbClr>
                </a:gs>
              </a:gsLst>
              <a:lin ang="18900000"/>
            </a:gradFill>
            <a:prstDash val="solid"/>
            <a:headEnd type="none" len="sm" w="sm"/>
            <a:tailEnd type="none" len="sm" w="sm"/>
          </a:ln>
        </p:spPr>
      </p:sp>
      <p:sp>
        <p:nvSpPr>
          <p:cNvPr name="Freeform 4" id="4"/>
          <p:cNvSpPr/>
          <p:nvPr/>
        </p:nvSpPr>
        <p:spPr>
          <a:xfrm>
            <a:off x="5847426" y="763537"/>
            <a:ext cx="11988509" cy="5270473"/>
          </a:xfrm>
          <a:custGeom>
            <a:avLst/>
            <a:gdLst/>
            <a:ahLst/>
            <a:cxnLst/>
            <a:rect r="r" b="b" t="t" l="l"/>
            <a:pathLst>
              <a:path h="5270473" w="11988509">
                <a:moveTo>
                  <a:pt x="0" y="0"/>
                </a:moveTo>
                <a:lnTo>
                  <a:pt x="11664659" y="0"/>
                </a:lnTo>
                <a:cubicBezTo>
                  <a:pt x="11750549" y="0"/>
                  <a:pt x="11832921" y="34120"/>
                  <a:pt x="11893655" y="94854"/>
                </a:cubicBezTo>
                <a:cubicBezTo>
                  <a:pt x="11954388" y="155588"/>
                  <a:pt x="11988509" y="237960"/>
                  <a:pt x="11988509" y="323850"/>
                </a:cubicBezTo>
                <a:lnTo>
                  <a:pt x="11988509" y="5270474"/>
                </a:lnTo>
              </a:path>
            </a:pathLst>
          </a:custGeom>
          <a:ln cap="flat" w="47625">
            <a:gradFill>
              <a:gsLst>
                <a:gs pos="0">
                  <a:srgbClr val="6AE70E">
                    <a:alpha val="100000"/>
                  </a:srgbClr>
                </a:gs>
                <a:gs pos="50000">
                  <a:srgbClr val="08FDED">
                    <a:alpha val="100000"/>
                  </a:srgbClr>
                </a:gs>
                <a:gs pos="100000">
                  <a:srgbClr val="0072ED">
                    <a:alpha val="100000"/>
                  </a:srgbClr>
                </a:gs>
              </a:gsLst>
              <a:lin ang="18900000"/>
            </a:gradFill>
            <a:prstDash val="solid"/>
            <a:headEnd type="none" len="sm" w="sm"/>
            <a:tailEnd type="none" len="sm" w="sm"/>
          </a:ln>
        </p:spPr>
      </p:sp>
      <p:sp>
        <p:nvSpPr>
          <p:cNvPr name="Freeform 5" id="5"/>
          <p:cNvSpPr/>
          <p:nvPr/>
        </p:nvSpPr>
        <p:spPr>
          <a:xfrm flipH="false" flipV="false" rot="0">
            <a:off x="7280360" y="8750577"/>
            <a:ext cx="3860629" cy="1488798"/>
          </a:xfrm>
          <a:custGeom>
            <a:avLst/>
            <a:gdLst/>
            <a:ahLst/>
            <a:cxnLst/>
            <a:rect r="r" b="b" t="t" l="l"/>
            <a:pathLst>
              <a:path h="1488798" w="3860629">
                <a:moveTo>
                  <a:pt x="0" y="0"/>
                </a:moveTo>
                <a:lnTo>
                  <a:pt x="3860630" y="0"/>
                </a:lnTo>
                <a:lnTo>
                  <a:pt x="3860630" y="1488798"/>
                </a:lnTo>
                <a:lnTo>
                  <a:pt x="0" y="1488798"/>
                </a:lnTo>
                <a:lnTo>
                  <a:pt x="0" y="0"/>
                </a:lnTo>
                <a:close/>
              </a:path>
            </a:pathLst>
          </a:custGeom>
          <a:blipFill>
            <a:blip r:embed="rId2"/>
            <a:stretch>
              <a:fillRect l="0" t="-73153" r="0" b="-86158"/>
            </a:stretch>
          </a:blipFill>
        </p:spPr>
      </p:sp>
      <p:sp>
        <p:nvSpPr>
          <p:cNvPr name="Freeform 6" id="6"/>
          <p:cNvSpPr/>
          <p:nvPr/>
        </p:nvSpPr>
        <p:spPr>
          <a:xfrm flipH="false" flipV="false" rot="0">
            <a:off x="1028700" y="2433695"/>
            <a:ext cx="6576348" cy="5918713"/>
          </a:xfrm>
          <a:custGeom>
            <a:avLst/>
            <a:gdLst/>
            <a:ahLst/>
            <a:cxnLst/>
            <a:rect r="r" b="b" t="t" l="l"/>
            <a:pathLst>
              <a:path h="5918713" w="6576348">
                <a:moveTo>
                  <a:pt x="0" y="0"/>
                </a:moveTo>
                <a:lnTo>
                  <a:pt x="6576348" y="0"/>
                </a:lnTo>
                <a:lnTo>
                  <a:pt x="6576348" y="5918713"/>
                </a:lnTo>
                <a:lnTo>
                  <a:pt x="0" y="5918713"/>
                </a:lnTo>
                <a:lnTo>
                  <a:pt x="0" y="0"/>
                </a:lnTo>
                <a:close/>
              </a:path>
            </a:pathLst>
          </a:custGeom>
          <a:blipFill>
            <a:blip r:embed="rId3"/>
            <a:stretch>
              <a:fillRect l="0" t="0" r="0" b="0"/>
            </a:stretch>
          </a:blipFill>
        </p:spPr>
      </p:sp>
      <p:sp>
        <p:nvSpPr>
          <p:cNvPr name="TextBox 7" id="7"/>
          <p:cNvSpPr txBox="true"/>
          <p:nvPr/>
        </p:nvSpPr>
        <p:spPr>
          <a:xfrm rot="0">
            <a:off x="7881491" y="1857186"/>
            <a:ext cx="9599671" cy="6107458"/>
          </a:xfrm>
          <a:prstGeom prst="rect">
            <a:avLst/>
          </a:prstGeom>
        </p:spPr>
        <p:txBody>
          <a:bodyPr anchor="t" rtlCol="false" tIns="0" lIns="0" bIns="0" rIns="0">
            <a:spAutoFit/>
          </a:bodyPr>
          <a:lstStyle/>
          <a:p>
            <a:pPr algn="l" marL="0" indent="0" lvl="0">
              <a:lnSpc>
                <a:spcPts val="5976"/>
              </a:lnSpc>
              <a:spcBef>
                <a:spcPct val="0"/>
              </a:spcBef>
            </a:pPr>
            <a:r>
              <a:rPr lang="en-US" sz="6791">
                <a:gradFill>
                  <a:gsLst>
                    <a:gs pos="0">
                      <a:srgbClr val="FFFFFF">
                        <a:alpha val="100000"/>
                      </a:srgbClr>
                    </a:gs>
                    <a:gs pos="33333">
                      <a:srgbClr val="CAE8FB">
                        <a:alpha val="100000"/>
                      </a:srgbClr>
                    </a:gs>
                    <a:gs pos="66667">
                      <a:srgbClr val="67C8F4">
                        <a:alpha val="100000"/>
                      </a:srgbClr>
                    </a:gs>
                    <a:gs pos="100000">
                      <a:srgbClr val="0B50A3">
                        <a:alpha val="100000"/>
                      </a:srgbClr>
                    </a:gs>
                  </a:gsLst>
                  <a:lin ang="18900000"/>
                </a:gradFill>
                <a:latin typeface="Fiona"/>
                <a:ea typeface="Fiona"/>
                <a:cs typeface="Fiona"/>
                <a:sym typeface="Fiona"/>
              </a:rPr>
              <a:t>Today, have the courage to ask for help with something you find difficult, or accept support when it is offered. We all have times when we need others. How can you help create a community where people feel able to be honest about their struggles and support one another?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DAHYpVWi9RE</dc:identifier>
  <dcterms:modified xsi:type="dcterms:W3CDTF">2011-08-01T06:04:30Z</dcterms:modified>
  <cp:revision>1</cp:revision>
  <dc:title>MPOTC Friday WK3</dc:title>
</cp:coreProperties>
</file>