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x="18288000" cy="10287000"/>
  <p:notesSz cx="6858000" cy="9144000"/>
  <p:embeddedFontLst>
    <p:embeddedFont>
      <p:font typeface="Fiona" charset="1" panose="00000000000000000000"/>
      <p:regular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fonts/font67.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1668016" y="7770261"/>
            <a:ext cx="15642967"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Friday Week 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21721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693006"/>
            <a:ext cx="1116776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28700" y="3516976"/>
            <a:ext cx="11820233" cy="50996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as it was in the beginning,</a:t>
            </a:r>
          </a:p>
          <a:p>
            <a:pPr algn="l" marL="0" indent="0" lvl="0">
              <a:lnSpc>
                <a:spcPts val="7920"/>
              </a:lnSpc>
              <a:spcBef>
                <a:spcPct val="0"/>
              </a:spcBef>
            </a:pPr>
            <a:r>
              <a:rPr lang="en-US" sz="9000" strike="noStrike" u="none">
                <a:solidFill>
                  <a:srgbClr val="EC4499"/>
                </a:solidFill>
                <a:latin typeface="Fiona"/>
                <a:ea typeface="Fiona"/>
                <a:cs typeface="Fiona"/>
                <a:sym typeface="Fiona"/>
              </a:rPr>
              <a:t>is now, and ever shall be,</a:t>
            </a:r>
          </a:p>
          <a:p>
            <a:pPr algn="l" marL="0" indent="0" lvl="0">
              <a:lnSpc>
                <a:spcPts val="7920"/>
              </a:lnSpc>
              <a:spcBef>
                <a:spcPct val="0"/>
              </a:spcBef>
            </a:pPr>
            <a:r>
              <a:rPr lang="en-US" sz="9000" strike="noStrike" u="none">
                <a:solidFill>
                  <a:srgbClr val="EC4499"/>
                </a:solidFill>
                <a:latin typeface="Fiona"/>
                <a:ea typeface="Fiona"/>
                <a:cs typeface="Fiona"/>
                <a:sym typeface="Fiona"/>
              </a:rPr>
              <a:t>world without end.</a:t>
            </a:r>
          </a:p>
          <a:p>
            <a:pPr algn="l" marL="0" indent="0" lvl="0">
              <a:lnSpc>
                <a:spcPts val="7920"/>
              </a:lnSpc>
              <a:spcBef>
                <a:spcPct val="0"/>
              </a:spcBef>
            </a:pPr>
            <a:r>
              <a:rPr lang="en-US" sz="9000" strike="noStrike" u="none">
                <a:solidFill>
                  <a:srgbClr val="EC4499"/>
                </a:solidFill>
                <a:latin typeface="Fiona"/>
                <a:ea typeface="Fiona"/>
                <a:cs typeface="Fiona"/>
                <a:sym typeface="Fiona"/>
              </a:rPr>
              <a:t>Amen. Alleluia.</a:t>
            </a:r>
          </a:p>
          <a:p>
            <a:pPr algn="l" marL="0" indent="0" lvl="0">
              <a:lnSpc>
                <a:spcPts val="7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3707" y="3934701"/>
            <a:ext cx="15111799"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Against you alone have I sinned: Lord, have mercy on me.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1010031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Have</a:t>
            </a:r>
            <a:r>
              <a:rPr lang="en-US" sz="9000">
                <a:solidFill>
                  <a:srgbClr val="FDFAFD"/>
                </a:solidFill>
                <a:latin typeface="Fiona"/>
                <a:ea typeface="Fiona"/>
                <a:cs typeface="Fiona"/>
                <a:sym typeface="Fiona"/>
              </a:rPr>
              <a:t> m</a:t>
            </a:r>
            <a:r>
              <a:rPr lang="en-US" sz="9000" strike="noStrike" u="none">
                <a:solidFill>
                  <a:srgbClr val="FDFAFD"/>
                </a:solidFill>
                <a:latin typeface="Fiona"/>
                <a:ea typeface="Fiona"/>
                <a:cs typeface="Fiona"/>
                <a:sym typeface="Fiona"/>
              </a:rPr>
              <a:t>erc</a:t>
            </a:r>
            <a:r>
              <a:rPr lang="en-US" sz="9000">
                <a:solidFill>
                  <a:srgbClr val="FDFAFD"/>
                </a:solidFill>
                <a:latin typeface="Fiona"/>
                <a:ea typeface="Fiona"/>
                <a:cs typeface="Fiona"/>
                <a:sym typeface="Fiona"/>
              </a:rPr>
              <a:t>y </a:t>
            </a:r>
            <a:r>
              <a:rPr lang="en-US" sz="9000" strike="noStrike" u="none">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n me,</a:t>
            </a:r>
            <a:r>
              <a:rPr lang="en-US" sz="9000" strike="noStrike" u="none">
                <a:solidFill>
                  <a:srgbClr val="FDFAFD"/>
                </a:solidFill>
                <a:latin typeface="Fiona"/>
                <a:ea typeface="Fiona"/>
                <a:cs typeface="Fiona"/>
                <a:sym typeface="Fiona"/>
              </a:rPr>
              <a:t> God, in</a:t>
            </a:r>
            <a:r>
              <a:rPr lang="en-US" sz="9000">
                <a:solidFill>
                  <a:srgbClr val="FDFAFD"/>
                </a:solidFill>
                <a:latin typeface="Fiona"/>
                <a:ea typeface="Fiona"/>
                <a:cs typeface="Fiona"/>
                <a:sym typeface="Fiona"/>
              </a:rPr>
              <a:t> y</a:t>
            </a:r>
            <a:r>
              <a:rPr lang="en-US" sz="9000" strike="noStrike" u="none">
                <a:solidFill>
                  <a:srgbClr val="FDFAFD"/>
                </a:solidFill>
                <a:latin typeface="Fiona"/>
                <a:ea typeface="Fiona"/>
                <a:cs typeface="Fiona"/>
                <a:sym typeface="Fiona"/>
              </a:rPr>
              <a:t>our kindness.</a:t>
            </a:r>
          </a:p>
          <a:p>
            <a:pPr algn="l" marL="0" indent="0" lvl="0">
              <a:lnSpc>
                <a:spcPts val="7920"/>
              </a:lnSpc>
              <a:spcBef>
                <a:spcPct val="0"/>
              </a:spcBef>
            </a:pPr>
            <a:r>
              <a:rPr lang="en-US" sz="9000" strike="noStrike" u="none">
                <a:solidFill>
                  <a:srgbClr val="FDFAFD"/>
                </a:solidFill>
                <a:latin typeface="Fiona"/>
                <a:ea typeface="Fiona"/>
                <a:cs typeface="Fiona"/>
                <a:sym typeface="Fiona"/>
              </a:rPr>
              <a:t>In your compa</a:t>
            </a:r>
            <a:r>
              <a:rPr lang="en-US" sz="9000">
                <a:solidFill>
                  <a:srgbClr val="FDFAFD"/>
                </a:solidFill>
                <a:latin typeface="Fiona"/>
                <a:ea typeface="Fiona"/>
                <a:cs typeface="Fiona"/>
                <a:sym typeface="Fiona"/>
              </a:rPr>
              <a:t>s</a:t>
            </a:r>
            <a:r>
              <a:rPr lang="en-US" sz="9000" strike="noStrike" u="none">
                <a:solidFill>
                  <a:srgbClr val="FDFAFD"/>
                </a:solidFill>
                <a:latin typeface="Fiona"/>
                <a:ea typeface="Fiona"/>
                <a:cs typeface="Fiona"/>
                <a:sym typeface="Fiona"/>
              </a:rPr>
              <a:t>s</a:t>
            </a:r>
            <a:r>
              <a:rPr lang="en-US" sz="9000">
                <a:solidFill>
                  <a:srgbClr val="FDFAFD"/>
                </a:solidFill>
                <a:latin typeface="Fiona"/>
                <a:ea typeface="Fiona"/>
                <a:cs typeface="Fiona"/>
                <a:sym typeface="Fiona"/>
              </a:rPr>
              <a:t>ion blo</a:t>
            </a:r>
            <a:r>
              <a:rPr lang="en-US" sz="9000" strike="noStrike" u="none">
                <a:solidFill>
                  <a:srgbClr val="FDFAFD"/>
                </a:solidFill>
                <a:latin typeface="Fiona"/>
                <a:ea typeface="Fiona"/>
                <a:cs typeface="Fiona"/>
                <a:sym typeface="Fiona"/>
              </a:rPr>
              <a:t>t out my offence.</a:t>
            </a:r>
          </a:p>
          <a:p>
            <a:pPr algn="l" marL="0" indent="0" lvl="0">
              <a:lnSpc>
                <a:spcPts val="7920"/>
              </a:lnSpc>
              <a:spcBef>
                <a:spcPct val="0"/>
              </a:spcBef>
            </a:pPr>
            <a:r>
              <a:rPr lang="en-US" sz="9000" strike="noStrike" u="none">
                <a:solidFill>
                  <a:srgbClr val="FDFAFD"/>
                </a:solidFill>
                <a:latin typeface="Fiona"/>
                <a:ea typeface="Fiona"/>
                <a:cs typeface="Fiona"/>
                <a:sym typeface="Fiona"/>
              </a:rPr>
              <a:t>O wash me more and more from my guilt</a:t>
            </a:r>
          </a:p>
          <a:p>
            <a:pPr algn="l" marL="0" indent="0" lvl="0">
              <a:lnSpc>
                <a:spcPts val="7920"/>
              </a:lnSpc>
              <a:spcBef>
                <a:spcPct val="0"/>
              </a:spcBef>
            </a:pPr>
            <a:r>
              <a:rPr lang="en-US" sz="9000" strike="noStrike" u="none">
                <a:solidFill>
                  <a:srgbClr val="FDFAFD"/>
                </a:solidFill>
                <a:latin typeface="Fiona"/>
                <a:ea typeface="Fiona"/>
                <a:cs typeface="Fiona"/>
                <a:sym typeface="Fiona"/>
              </a:rPr>
              <a:t>and cleanse me from my sin.</a:t>
            </a: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My</a:t>
            </a:r>
            <a:r>
              <a:rPr lang="en-US" sz="9000">
                <a:solidFill>
                  <a:srgbClr val="FDFAFD"/>
                </a:solidFill>
                <a:latin typeface="Fiona"/>
                <a:ea typeface="Fiona"/>
                <a:cs typeface="Fiona"/>
                <a:sym typeface="Fiona"/>
              </a:rPr>
              <a:t> off</a:t>
            </a:r>
            <a:r>
              <a:rPr lang="en-US" sz="9000" strike="noStrike" u="none">
                <a:solidFill>
                  <a:srgbClr val="FDFAFD"/>
                </a:solidFill>
                <a:latin typeface="Fiona"/>
                <a:ea typeface="Fiona"/>
                <a:cs typeface="Fiona"/>
                <a:sym typeface="Fiona"/>
              </a:rPr>
              <a:t>ences trul</a:t>
            </a:r>
            <a:r>
              <a:rPr lang="en-US" sz="9000">
                <a:solidFill>
                  <a:srgbClr val="FDFAFD"/>
                </a:solidFill>
                <a:latin typeface="Fiona"/>
                <a:ea typeface="Fiona"/>
                <a:cs typeface="Fiona"/>
                <a:sym typeface="Fiona"/>
              </a:rPr>
              <a:t>y I know them;</a:t>
            </a:r>
          </a:p>
          <a:p>
            <a:pPr algn="l" marL="0" indent="0" lvl="0">
              <a:lnSpc>
                <a:spcPts val="7920"/>
              </a:lnSpc>
              <a:spcBef>
                <a:spcPct val="0"/>
              </a:spcBef>
            </a:pPr>
            <a:r>
              <a:rPr lang="en-US" sz="9000">
                <a:solidFill>
                  <a:srgbClr val="FDFAFD"/>
                </a:solidFill>
                <a:latin typeface="Fiona"/>
                <a:ea typeface="Fiona"/>
                <a:cs typeface="Fiona"/>
                <a:sym typeface="Fiona"/>
              </a:rPr>
              <a:t>my</a:t>
            </a:r>
            <a:r>
              <a:rPr lang="en-US" sz="9000" strike="noStrike" u="none">
                <a:solidFill>
                  <a:srgbClr val="FDFAFD"/>
                </a:solidFill>
                <a:latin typeface="Fiona"/>
                <a:ea typeface="Fiona"/>
                <a:cs typeface="Fiona"/>
                <a:sym typeface="Fiona"/>
              </a:rPr>
              <a:t> sin</a:t>
            </a:r>
            <a:r>
              <a:rPr lang="en-US" sz="9000">
                <a:solidFill>
                  <a:srgbClr val="FDFAFD"/>
                </a:solidFill>
                <a:latin typeface="Fiona"/>
                <a:ea typeface="Fiona"/>
                <a:cs typeface="Fiona"/>
                <a:sym typeface="Fiona"/>
              </a:rPr>
              <a:t> is always bef</a:t>
            </a:r>
            <a:r>
              <a:rPr lang="en-US" sz="9000" strike="noStrike" u="none">
                <a:solidFill>
                  <a:srgbClr val="FDFAFD"/>
                </a:solidFill>
                <a:latin typeface="Fiona"/>
                <a:ea typeface="Fiona"/>
                <a:cs typeface="Fiona"/>
                <a:sym typeface="Fiona"/>
              </a:rPr>
              <a:t>ore me.</a:t>
            </a:r>
          </a:p>
          <a:p>
            <a:pPr algn="l" marL="0" indent="0" lvl="0">
              <a:lnSpc>
                <a:spcPts val="7920"/>
              </a:lnSpc>
              <a:spcBef>
                <a:spcPct val="0"/>
              </a:spcBef>
            </a:pPr>
            <a:r>
              <a:rPr lang="en-US" sz="9000" strike="noStrike" u="none">
                <a:solidFill>
                  <a:srgbClr val="FDFAFD"/>
                </a:solidFill>
                <a:latin typeface="Fiona"/>
                <a:ea typeface="Fiona"/>
                <a:cs typeface="Fiona"/>
                <a:sym typeface="Fiona"/>
              </a:rPr>
              <a:t>Against you, you al</a:t>
            </a:r>
            <a:r>
              <a:rPr lang="en-US" sz="9000">
                <a:solidFill>
                  <a:srgbClr val="FDFAFD"/>
                </a:solidFill>
                <a:latin typeface="Fiona"/>
                <a:ea typeface="Fiona"/>
                <a:cs typeface="Fiona"/>
                <a:sym typeface="Fiona"/>
              </a:rPr>
              <a:t>one, have</a:t>
            </a:r>
            <a:r>
              <a:rPr lang="en-US" sz="9000" strike="noStrike" u="none">
                <a:solidFill>
                  <a:srgbClr val="FDFAFD"/>
                </a:solidFill>
                <a:latin typeface="Fiona"/>
                <a:ea typeface="Fiona"/>
                <a:cs typeface="Fiona"/>
                <a:sym typeface="Fiona"/>
              </a:rPr>
              <a:t> I sinned;</a:t>
            </a:r>
          </a:p>
          <a:p>
            <a:pPr algn="l" marL="0" indent="0" lvl="0">
              <a:lnSpc>
                <a:spcPts val="7920"/>
              </a:lnSpc>
              <a:spcBef>
                <a:spcPct val="0"/>
              </a:spcBef>
            </a:pPr>
            <a:r>
              <a:rPr lang="en-US" sz="9000" strike="noStrike" u="none">
                <a:solidFill>
                  <a:srgbClr val="FDFAFD"/>
                </a:solidFill>
                <a:latin typeface="Fiona"/>
                <a:ea typeface="Fiona"/>
                <a:cs typeface="Fiona"/>
                <a:sym typeface="Fiona"/>
              </a:rPr>
              <a:t>what is evil in your sight I have done.</a:t>
            </a:r>
          </a:p>
          <a:p>
            <a:pPr algn="l" marL="0" indent="0" lvl="0">
              <a:lnSpc>
                <a:spcPts val="7920"/>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That you may</a:t>
            </a:r>
            <a:r>
              <a:rPr lang="en-US" sz="9000" strike="noStrike" u="none">
                <a:solidFill>
                  <a:srgbClr val="FDFAFD"/>
                </a:solidFill>
                <a:latin typeface="Fiona"/>
                <a:ea typeface="Fiona"/>
                <a:cs typeface="Fiona"/>
                <a:sym typeface="Fiona"/>
              </a:rPr>
              <a:t> be ju</a:t>
            </a:r>
            <a:r>
              <a:rPr lang="en-US" sz="9000">
                <a:solidFill>
                  <a:srgbClr val="FDFAFD"/>
                </a:solidFill>
                <a:latin typeface="Fiona"/>
                <a:ea typeface="Fiona"/>
                <a:cs typeface="Fiona"/>
                <a:sym typeface="Fiona"/>
              </a:rPr>
              <a:t>stified when y</a:t>
            </a:r>
            <a:r>
              <a:rPr lang="en-US" sz="9000" strike="noStrike" u="none">
                <a:solidFill>
                  <a:srgbClr val="FDFAFD"/>
                </a:solidFill>
                <a:latin typeface="Fiona"/>
                <a:ea typeface="Fiona"/>
                <a:cs typeface="Fiona"/>
                <a:sym typeface="Fiona"/>
              </a:rPr>
              <a:t>ou give</a:t>
            </a:r>
            <a:r>
              <a:rPr lang="en-US" sz="9000">
                <a:solidFill>
                  <a:srgbClr val="FDFAFD"/>
                </a:solidFill>
                <a:latin typeface="Fiona"/>
                <a:ea typeface="Fiona"/>
                <a:cs typeface="Fiona"/>
                <a:sym typeface="Fiona"/>
              </a:rPr>
              <a:t> sentenc</a:t>
            </a:r>
            <a:r>
              <a:rPr lang="en-US" sz="9000" strike="noStrike" u="none">
                <a:solidFill>
                  <a:srgbClr val="FDFAFD"/>
                </a:solidFill>
                <a:latin typeface="Fiona"/>
                <a:ea typeface="Fiona"/>
                <a:cs typeface="Fiona"/>
                <a:sym typeface="Fiona"/>
              </a:rPr>
              <a:t>e</a:t>
            </a:r>
          </a:p>
          <a:p>
            <a:pPr algn="l" marL="0" indent="0" lvl="0">
              <a:lnSpc>
                <a:spcPts val="7920"/>
              </a:lnSpc>
              <a:spcBef>
                <a:spcPct val="0"/>
              </a:spcBef>
            </a:pPr>
            <a:r>
              <a:rPr lang="en-US" sz="9000" strike="noStrike" u="none">
                <a:solidFill>
                  <a:srgbClr val="FDFAFD"/>
                </a:solidFill>
                <a:latin typeface="Fiona"/>
                <a:ea typeface="Fiona"/>
                <a:cs typeface="Fiona"/>
                <a:sym typeface="Fiona"/>
              </a:rPr>
              <a:t>and be without reproach</a:t>
            </a:r>
            <a:r>
              <a:rPr lang="en-US" sz="9000">
                <a:solidFill>
                  <a:srgbClr val="FDFAFD"/>
                </a:solidFill>
                <a:latin typeface="Fiona"/>
                <a:ea typeface="Fiona"/>
                <a:cs typeface="Fiona"/>
                <a:sym typeface="Fiona"/>
              </a:rPr>
              <a:t> when you judge,</a:t>
            </a:r>
          </a:p>
          <a:p>
            <a:pPr algn="l" marL="0" indent="0" lvl="0">
              <a:lnSpc>
                <a:spcPts val="7920"/>
              </a:lnSpc>
              <a:spcBef>
                <a:spcPct val="0"/>
              </a:spcBef>
            </a:pPr>
            <a:r>
              <a:rPr lang="en-US" sz="9000">
                <a:solidFill>
                  <a:srgbClr val="FDFAFD"/>
                </a:solidFill>
                <a:latin typeface="Fiona"/>
                <a:ea typeface="Fiona"/>
                <a:cs typeface="Fiona"/>
                <a:sym typeface="Fiona"/>
              </a:rPr>
              <a:t>O see, in guilt </a:t>
            </a:r>
            <a:r>
              <a:rPr lang="en-US" sz="9000" strike="noStrike" u="none">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 was born,</a:t>
            </a:r>
          </a:p>
          <a:p>
            <a:pPr algn="l" marL="0" indent="0" lvl="0">
              <a:lnSpc>
                <a:spcPts val="7920"/>
              </a:lnSpc>
              <a:spcBef>
                <a:spcPct val="0"/>
              </a:spcBef>
            </a:pPr>
            <a:r>
              <a:rPr lang="en-US" sz="9000">
                <a:solidFill>
                  <a:srgbClr val="FDFAFD"/>
                </a:solidFill>
                <a:latin typeface="Fiona"/>
                <a:ea typeface="Fiona"/>
                <a:cs typeface="Fiona"/>
                <a:sym typeface="Fiona"/>
              </a:rPr>
              <a:t>a sinner was I conc</a:t>
            </a:r>
            <a:r>
              <a:rPr lang="en-US" sz="9000" strike="noStrike" u="none">
                <a:solidFill>
                  <a:srgbClr val="FDFAFD"/>
                </a:solidFill>
                <a:latin typeface="Fiona"/>
                <a:ea typeface="Fiona"/>
                <a:cs typeface="Fiona"/>
                <a:sym typeface="Fiona"/>
              </a:rPr>
              <a:t>eived.</a:t>
            </a:r>
          </a:p>
          <a:p>
            <a:pPr algn="l" marL="0" indent="0" lvl="0">
              <a:lnSpc>
                <a:spcPts val="7920"/>
              </a:lnSpc>
              <a:spcBef>
                <a:spcPct val="0"/>
              </a:spcBef>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
        <p:nvSpPr>
          <p:cNvPr name="TextBox 7" id="7"/>
          <p:cNvSpPr txBox="true"/>
          <p:nvPr/>
        </p:nvSpPr>
        <p:spPr>
          <a:xfrm rot="0">
            <a:off x="1358082" y="1952204"/>
            <a:ext cx="16337173" cy="609981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Indeed you</a:t>
            </a:r>
            <a:r>
              <a:rPr lang="en-US" sz="9000">
                <a:solidFill>
                  <a:srgbClr val="FDFAFD"/>
                </a:solidFill>
                <a:latin typeface="Fiona"/>
                <a:ea typeface="Fiona"/>
                <a:cs typeface="Fiona"/>
                <a:sym typeface="Fiona"/>
              </a:rPr>
              <a:t> lov</a:t>
            </a:r>
            <a:r>
              <a:rPr lang="en-US" sz="9000" strike="noStrike" u="none">
                <a:solidFill>
                  <a:srgbClr val="FDFAFD"/>
                </a:solidFill>
                <a:latin typeface="Fiona"/>
                <a:ea typeface="Fiona"/>
                <a:cs typeface="Fiona"/>
                <a:sym typeface="Fiona"/>
              </a:rPr>
              <a:t>e truth</a:t>
            </a:r>
            <a:r>
              <a:rPr lang="en-US" sz="9000">
                <a:solidFill>
                  <a:srgbClr val="FDFAFD"/>
                </a:solidFill>
                <a:latin typeface="Fiona"/>
                <a:ea typeface="Fiona"/>
                <a:cs typeface="Fiona"/>
                <a:sym typeface="Fiona"/>
              </a:rPr>
              <a:t> in the heart;</a:t>
            </a:r>
          </a:p>
          <a:p>
            <a:pPr algn="l" marL="0" indent="0" lvl="0">
              <a:lnSpc>
                <a:spcPts val="7920"/>
              </a:lnSpc>
              <a:spcBef>
                <a:spcPct val="0"/>
              </a:spcBef>
            </a:pPr>
            <a:r>
              <a:rPr lang="en-US" sz="9000">
                <a:solidFill>
                  <a:srgbClr val="FDFAFD"/>
                </a:solidFill>
                <a:latin typeface="Fiona"/>
                <a:ea typeface="Fiona"/>
                <a:cs typeface="Fiona"/>
                <a:sym typeface="Fiona"/>
              </a:rPr>
              <a:t>the</a:t>
            </a:r>
            <a:r>
              <a:rPr lang="en-US" sz="9000" strike="noStrike" u="none">
                <a:solidFill>
                  <a:srgbClr val="FDFAFD"/>
                </a:solidFill>
                <a:latin typeface="Fiona"/>
                <a:ea typeface="Fiona"/>
                <a:cs typeface="Fiona"/>
                <a:sym typeface="Fiona"/>
              </a:rPr>
              <a:t>n</a:t>
            </a:r>
            <a:r>
              <a:rPr lang="en-US" sz="9000">
                <a:solidFill>
                  <a:srgbClr val="FDFAFD"/>
                </a:solidFill>
                <a:latin typeface="Fiona"/>
                <a:ea typeface="Fiona"/>
                <a:cs typeface="Fiona"/>
                <a:sym typeface="Fiona"/>
              </a:rPr>
              <a:t> in the secret of my hea</a:t>
            </a:r>
            <a:r>
              <a:rPr lang="en-US" sz="9000" strike="noStrike" u="none">
                <a:solidFill>
                  <a:srgbClr val="FDFAFD"/>
                </a:solidFill>
                <a:latin typeface="Fiona"/>
                <a:ea typeface="Fiona"/>
                <a:cs typeface="Fiona"/>
                <a:sym typeface="Fiona"/>
              </a:rPr>
              <a:t>rt teach me wisdom.</a:t>
            </a:r>
          </a:p>
          <a:p>
            <a:pPr algn="l" marL="0" indent="0" lvl="0">
              <a:lnSpc>
                <a:spcPts val="7920"/>
              </a:lnSpc>
              <a:spcBef>
                <a:spcPct val="0"/>
              </a:spcBef>
            </a:pPr>
            <a:r>
              <a:rPr lang="en-US" sz="9000" strike="noStrike" u="none">
                <a:solidFill>
                  <a:srgbClr val="FDFAFD"/>
                </a:solidFill>
                <a:latin typeface="Fiona"/>
                <a:ea typeface="Fiona"/>
                <a:cs typeface="Fiona"/>
                <a:sym typeface="Fiona"/>
              </a:rPr>
              <a:t>O purify m</a:t>
            </a:r>
            <a:r>
              <a:rPr lang="en-US" sz="9000">
                <a:solidFill>
                  <a:srgbClr val="FDFAFD"/>
                </a:solidFill>
                <a:latin typeface="Fiona"/>
                <a:ea typeface="Fiona"/>
                <a:cs typeface="Fiona"/>
                <a:sym typeface="Fiona"/>
              </a:rPr>
              <a:t>e, then</a:t>
            </a:r>
            <a:r>
              <a:rPr lang="en-US" sz="9000" strike="noStrike" u="none">
                <a:solidFill>
                  <a:srgbClr val="FDFAFD"/>
                </a:solidFill>
                <a:latin typeface="Fiona"/>
                <a:ea typeface="Fiona"/>
                <a:cs typeface="Fiona"/>
                <a:sym typeface="Fiona"/>
              </a:rPr>
              <a:t> I shall be clean;</a:t>
            </a:r>
          </a:p>
          <a:p>
            <a:pPr algn="l" marL="0" indent="0" lvl="0">
              <a:lnSpc>
                <a:spcPts val="7920"/>
              </a:lnSpc>
              <a:spcBef>
                <a:spcPct val="0"/>
              </a:spcBef>
            </a:pPr>
            <a:r>
              <a:rPr lang="en-US" sz="9000" strike="noStrike" u="none">
                <a:solidFill>
                  <a:srgbClr val="FDFAFD"/>
                </a:solidFill>
                <a:latin typeface="Fiona"/>
                <a:ea typeface="Fiona"/>
                <a:cs typeface="Fiona"/>
                <a:sym typeface="Fiona"/>
              </a:rPr>
              <a:t>O wash me, I shall be whiter than snow.</a:t>
            </a:r>
          </a:p>
          <a:p>
            <a:pPr algn="l" marL="0" indent="0" lvl="0">
              <a:lnSpc>
                <a:spcPts val="7920"/>
              </a:lnSpc>
              <a:spcBef>
                <a:spcPct val="0"/>
              </a:spcBef>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Make me hear rejoicing and</a:t>
            </a:r>
            <a:r>
              <a:rPr lang="en-US" sz="9000" strike="noStrike" u="none">
                <a:solidFill>
                  <a:srgbClr val="FDFAFD"/>
                </a:solidFill>
                <a:latin typeface="Fiona"/>
                <a:ea typeface="Fiona"/>
                <a:cs typeface="Fiona"/>
                <a:sym typeface="Fiona"/>
              </a:rPr>
              <a:t> gladnes</a:t>
            </a:r>
            <a:r>
              <a:rPr lang="en-US" sz="9000">
                <a:solidFill>
                  <a:srgbClr val="FDFAFD"/>
                </a:solidFill>
                <a:latin typeface="Fiona"/>
                <a:ea typeface="Fiona"/>
                <a:cs typeface="Fiona"/>
                <a:sym typeface="Fiona"/>
              </a:rPr>
              <a:t>s,</a:t>
            </a:r>
          </a:p>
          <a:p>
            <a:pPr algn="l" marL="0" indent="0" lvl="0">
              <a:lnSpc>
                <a:spcPts val="7920"/>
              </a:lnSpc>
              <a:spcBef>
                <a:spcPct val="0"/>
              </a:spcBef>
            </a:pPr>
            <a:r>
              <a:rPr lang="en-US" sz="9000">
                <a:solidFill>
                  <a:srgbClr val="FDFAFD"/>
                </a:solidFill>
                <a:latin typeface="Fiona"/>
                <a:ea typeface="Fiona"/>
                <a:cs typeface="Fiona"/>
                <a:sym typeface="Fiona"/>
              </a:rPr>
              <a:t>that the bones y</a:t>
            </a:r>
            <a:r>
              <a:rPr lang="en-US" sz="9000" strike="noStrike" u="none">
                <a:solidFill>
                  <a:srgbClr val="FDFAFD"/>
                </a:solidFill>
                <a:latin typeface="Fiona"/>
                <a:ea typeface="Fiona"/>
                <a:cs typeface="Fiona"/>
                <a:sym typeface="Fiona"/>
              </a:rPr>
              <a:t>ou have</a:t>
            </a:r>
            <a:r>
              <a:rPr lang="en-US" sz="9000">
                <a:solidFill>
                  <a:srgbClr val="FDFAFD"/>
                </a:solidFill>
                <a:latin typeface="Fiona"/>
                <a:ea typeface="Fiona"/>
                <a:cs typeface="Fiona"/>
                <a:sym typeface="Fiona"/>
              </a:rPr>
              <a:t> crushed may reviv</a:t>
            </a:r>
            <a:r>
              <a:rPr lang="en-US" sz="9000" strike="noStrike" u="none">
                <a:solidFill>
                  <a:srgbClr val="FDFAFD"/>
                </a:solidFill>
                <a:latin typeface="Fiona"/>
                <a:ea typeface="Fiona"/>
                <a:cs typeface="Fiona"/>
                <a:sym typeface="Fiona"/>
              </a:rPr>
              <a:t>e.</a:t>
            </a:r>
          </a:p>
          <a:p>
            <a:pPr algn="l" marL="0" indent="0" lvl="0">
              <a:lnSpc>
                <a:spcPts val="7920"/>
              </a:lnSpc>
              <a:spcBef>
                <a:spcPct val="0"/>
              </a:spcBef>
            </a:pPr>
            <a:r>
              <a:rPr lang="en-US" sz="9000" strike="noStrike" u="none">
                <a:solidFill>
                  <a:srgbClr val="FDFAFD"/>
                </a:solidFill>
                <a:latin typeface="Fiona"/>
                <a:ea typeface="Fiona"/>
                <a:cs typeface="Fiona"/>
                <a:sym typeface="Fiona"/>
              </a:rPr>
              <a:t>From my sins turn</a:t>
            </a:r>
            <a:r>
              <a:rPr lang="en-US" sz="9000">
                <a:solidFill>
                  <a:srgbClr val="FDFAFD"/>
                </a:solidFill>
                <a:latin typeface="Fiona"/>
                <a:ea typeface="Fiona"/>
                <a:cs typeface="Fiona"/>
                <a:sym typeface="Fiona"/>
              </a:rPr>
              <a:t> away your face</a:t>
            </a:r>
          </a:p>
          <a:p>
            <a:pPr algn="l" marL="0" indent="0" lvl="0">
              <a:lnSpc>
                <a:spcPts val="7920"/>
              </a:lnSpc>
              <a:spcBef>
                <a:spcPct val="0"/>
              </a:spcBef>
            </a:pPr>
            <a:r>
              <a:rPr lang="en-US" sz="9000">
                <a:solidFill>
                  <a:srgbClr val="FDFAFD"/>
                </a:solidFill>
                <a:latin typeface="Fiona"/>
                <a:ea typeface="Fiona"/>
                <a:cs typeface="Fiona"/>
                <a:sym typeface="Fiona"/>
              </a:rPr>
              <a:t>and blot out all my gu</a:t>
            </a:r>
            <a:r>
              <a:rPr lang="en-US" sz="9000" strike="noStrike" u="none">
                <a:solidFill>
                  <a:srgbClr val="FDFAFD"/>
                </a:solidFill>
                <a:latin typeface="Fiona"/>
                <a:ea typeface="Fiona"/>
                <a:cs typeface="Fiona"/>
                <a:sym typeface="Fiona"/>
              </a:rPr>
              <a:t>ilt.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 pur</a:t>
            </a:r>
            <a:r>
              <a:rPr lang="en-US" sz="9000" strike="noStrike" u="none">
                <a:solidFill>
                  <a:srgbClr val="FDFAFD"/>
                </a:solidFill>
                <a:latin typeface="Fiona"/>
                <a:ea typeface="Fiona"/>
                <a:cs typeface="Fiona"/>
                <a:sym typeface="Fiona"/>
              </a:rPr>
              <a:t>e heart create</a:t>
            </a:r>
            <a:r>
              <a:rPr lang="en-US" sz="9000">
                <a:solidFill>
                  <a:srgbClr val="FDFAFD"/>
                </a:solidFill>
                <a:latin typeface="Fiona"/>
                <a:ea typeface="Fiona"/>
                <a:cs typeface="Fiona"/>
                <a:sym typeface="Fiona"/>
              </a:rPr>
              <a:t> for me, O God,</a:t>
            </a:r>
          </a:p>
          <a:p>
            <a:pPr algn="l" marL="0" indent="0" lvl="0">
              <a:lnSpc>
                <a:spcPts val="7920"/>
              </a:lnSpc>
              <a:spcBef>
                <a:spcPct val="0"/>
              </a:spcBef>
            </a:pPr>
            <a:r>
              <a:rPr lang="en-US" sz="9000">
                <a:solidFill>
                  <a:srgbClr val="FDFAFD"/>
                </a:solidFill>
                <a:latin typeface="Fiona"/>
                <a:ea typeface="Fiona"/>
                <a:cs typeface="Fiona"/>
                <a:sym typeface="Fiona"/>
              </a:rPr>
              <a:t>put</a:t>
            </a:r>
            <a:r>
              <a:rPr lang="en-US" sz="9000" strike="noStrike" u="none">
                <a:solidFill>
                  <a:srgbClr val="FDFAFD"/>
                </a:solidFill>
                <a:latin typeface="Fiona"/>
                <a:ea typeface="Fiona"/>
                <a:cs typeface="Fiona"/>
                <a:sym typeface="Fiona"/>
              </a:rPr>
              <a:t> a</a:t>
            </a:r>
            <a:r>
              <a:rPr lang="en-US" sz="9000">
                <a:solidFill>
                  <a:srgbClr val="FDFAFD"/>
                </a:solidFill>
                <a:latin typeface="Fiona"/>
                <a:ea typeface="Fiona"/>
                <a:cs typeface="Fiona"/>
                <a:sym typeface="Fiona"/>
              </a:rPr>
              <a:t> steadfast spi</a:t>
            </a:r>
            <a:r>
              <a:rPr lang="en-US" sz="9000" strike="noStrike" u="none">
                <a:solidFill>
                  <a:srgbClr val="FDFAFD"/>
                </a:solidFill>
                <a:latin typeface="Fiona"/>
                <a:ea typeface="Fiona"/>
                <a:cs typeface="Fiona"/>
                <a:sym typeface="Fiona"/>
              </a:rPr>
              <a:t>rit within me.</a:t>
            </a:r>
          </a:p>
          <a:p>
            <a:pPr algn="l" marL="0" indent="0" lvl="0">
              <a:lnSpc>
                <a:spcPts val="7920"/>
              </a:lnSpc>
              <a:spcBef>
                <a:spcPct val="0"/>
              </a:spcBef>
            </a:pPr>
            <a:r>
              <a:rPr lang="en-US" sz="9000" strike="noStrike" u="none">
                <a:solidFill>
                  <a:srgbClr val="FDFAFD"/>
                </a:solidFill>
                <a:latin typeface="Fiona"/>
                <a:ea typeface="Fiona"/>
                <a:cs typeface="Fiona"/>
                <a:sym typeface="Fiona"/>
              </a:rPr>
              <a:t>Do not cast me away from your prese</a:t>
            </a:r>
            <a:r>
              <a:rPr lang="en-US" sz="9000">
                <a:solidFill>
                  <a:srgbClr val="FDFAFD"/>
                </a:solidFill>
                <a:latin typeface="Fiona"/>
                <a:ea typeface="Fiona"/>
                <a:cs typeface="Fiona"/>
                <a:sym typeface="Fiona"/>
              </a:rPr>
              <a:t>nce,</a:t>
            </a:r>
          </a:p>
          <a:p>
            <a:pPr algn="l" marL="0" indent="0" lvl="0">
              <a:lnSpc>
                <a:spcPts val="7920"/>
              </a:lnSpc>
              <a:spcBef>
                <a:spcPct val="0"/>
              </a:spcBef>
            </a:pPr>
            <a:r>
              <a:rPr lang="en-US" sz="9000">
                <a:solidFill>
                  <a:srgbClr val="FDFAFD"/>
                </a:solidFill>
                <a:latin typeface="Fiona"/>
                <a:ea typeface="Fiona"/>
                <a:cs typeface="Fiona"/>
                <a:sym typeface="Fiona"/>
              </a:rPr>
              <a:t>nor depr</a:t>
            </a:r>
            <a:r>
              <a:rPr lang="en-US" sz="9000" strike="noStrike" u="none">
                <a:solidFill>
                  <a:srgbClr val="FDFAFD"/>
                </a:solidFill>
                <a:latin typeface="Fiona"/>
                <a:ea typeface="Fiona"/>
                <a:cs typeface="Fiona"/>
                <a:sym typeface="Fiona"/>
              </a:rPr>
              <a:t>ive me of your holy spirit.</a:t>
            </a:r>
          </a:p>
          <a:p>
            <a:pPr algn="l" marL="0" indent="0" lvl="0">
              <a:lnSpc>
                <a:spcPts val="7920"/>
              </a:lnSpc>
              <a:spcBef>
                <a:spcPct val="0"/>
              </a:spcBef>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Give me again the joy of your</a:t>
            </a:r>
            <a:r>
              <a:rPr lang="en-US" sz="9000" strike="noStrike" u="none">
                <a:solidFill>
                  <a:srgbClr val="FDFAFD"/>
                </a:solidFill>
                <a:latin typeface="Fiona"/>
                <a:ea typeface="Fiona"/>
                <a:cs typeface="Fiona"/>
                <a:sym typeface="Fiona"/>
              </a:rPr>
              <a:t> help;</a:t>
            </a:r>
          </a:p>
          <a:p>
            <a:pPr algn="l" marL="0" indent="0" lvl="0">
              <a:lnSpc>
                <a:spcPts val="7920"/>
              </a:lnSpc>
              <a:spcBef>
                <a:spcPct val="0"/>
              </a:spcBef>
            </a:pPr>
            <a:r>
              <a:rPr lang="en-US" sz="9000" strike="noStrike" u="none">
                <a:solidFill>
                  <a:srgbClr val="FDFAFD"/>
                </a:solidFill>
                <a:latin typeface="Fiona"/>
                <a:ea typeface="Fiona"/>
                <a:cs typeface="Fiona"/>
                <a:sym typeface="Fiona"/>
              </a:rPr>
              <a:t>with a </a:t>
            </a:r>
            <a:r>
              <a:rPr lang="en-US" sz="9000">
                <a:solidFill>
                  <a:srgbClr val="FDFAFD"/>
                </a:solidFill>
                <a:latin typeface="Fiona"/>
                <a:ea typeface="Fiona"/>
                <a:cs typeface="Fiona"/>
                <a:sym typeface="Fiona"/>
              </a:rPr>
              <a:t>spirit </a:t>
            </a:r>
            <a:r>
              <a:rPr lang="en-US" sz="9000" strike="noStrike" u="none">
                <a:solidFill>
                  <a:srgbClr val="FDFAFD"/>
                </a:solidFill>
                <a:latin typeface="Fiona"/>
                <a:ea typeface="Fiona"/>
                <a:cs typeface="Fiona"/>
                <a:sym typeface="Fiona"/>
              </a:rPr>
              <a:t>of fervour</a:t>
            </a:r>
            <a:r>
              <a:rPr lang="en-US" sz="9000">
                <a:solidFill>
                  <a:srgbClr val="FDFAFD"/>
                </a:solidFill>
                <a:latin typeface="Fiona"/>
                <a:ea typeface="Fiona"/>
                <a:cs typeface="Fiona"/>
                <a:sym typeface="Fiona"/>
              </a:rPr>
              <a:t> sustain m</a:t>
            </a:r>
            <a:r>
              <a:rPr lang="en-US" sz="9000" strike="noStrike" u="none">
                <a:solidFill>
                  <a:srgbClr val="FDFAFD"/>
                </a:solidFill>
                <a:latin typeface="Fiona"/>
                <a:ea typeface="Fiona"/>
                <a:cs typeface="Fiona"/>
                <a:sym typeface="Fiona"/>
              </a:rPr>
              <a:t>e,</a:t>
            </a:r>
          </a:p>
          <a:p>
            <a:pPr algn="l" marL="0" indent="0" lvl="0">
              <a:lnSpc>
                <a:spcPts val="7920"/>
              </a:lnSpc>
              <a:spcBef>
                <a:spcPct val="0"/>
              </a:spcBef>
            </a:pPr>
            <a:r>
              <a:rPr lang="en-US" sz="9000" strike="noStrike" u="none">
                <a:solidFill>
                  <a:srgbClr val="FDFAFD"/>
                </a:solidFill>
                <a:latin typeface="Fiona"/>
                <a:ea typeface="Fiona"/>
                <a:cs typeface="Fiona"/>
                <a:sym typeface="Fiona"/>
              </a:rPr>
              <a:t>that I may teach</a:t>
            </a:r>
            <a:r>
              <a:rPr lang="en-US" sz="9000">
                <a:solidFill>
                  <a:srgbClr val="FDFAFD"/>
                </a:solidFill>
                <a:latin typeface="Fiona"/>
                <a:ea typeface="Fiona"/>
                <a:cs typeface="Fiona"/>
                <a:sym typeface="Fiona"/>
              </a:rPr>
              <a:t> transgressors your ways</a:t>
            </a:r>
          </a:p>
          <a:p>
            <a:pPr algn="l" marL="0" indent="0" lvl="0">
              <a:lnSpc>
                <a:spcPts val="7920"/>
              </a:lnSpc>
              <a:spcBef>
                <a:spcPct val="0"/>
              </a:spcBef>
            </a:pPr>
            <a:r>
              <a:rPr lang="en-US" sz="9000">
                <a:solidFill>
                  <a:srgbClr val="FDFAFD"/>
                </a:solidFill>
                <a:latin typeface="Fiona"/>
                <a:ea typeface="Fiona"/>
                <a:cs typeface="Fiona"/>
                <a:sym typeface="Fiona"/>
              </a:rPr>
              <a:t>and sinners may return to you</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
        <p:nvSpPr>
          <p:cNvPr name="TextBox 7" id="7"/>
          <p:cNvSpPr txBox="true"/>
          <p:nvPr/>
        </p:nvSpPr>
        <p:spPr>
          <a:xfrm rot="0">
            <a:off x="1358082" y="1952204"/>
            <a:ext cx="14710470"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O</a:t>
            </a:r>
            <a:r>
              <a:rPr lang="en-US" sz="9000">
                <a:solidFill>
                  <a:srgbClr val="FDFAFD"/>
                </a:solidFill>
                <a:latin typeface="Fiona"/>
                <a:ea typeface="Fiona"/>
                <a:cs typeface="Fiona"/>
                <a:sym typeface="Fiona"/>
              </a:rPr>
              <a:t> r</a:t>
            </a:r>
            <a:r>
              <a:rPr lang="en-US" sz="9000" strike="noStrike" u="none">
                <a:solidFill>
                  <a:srgbClr val="FDFAFD"/>
                </a:solidFill>
                <a:latin typeface="Fiona"/>
                <a:ea typeface="Fiona"/>
                <a:cs typeface="Fiona"/>
                <a:sym typeface="Fiona"/>
              </a:rPr>
              <a:t>escue</a:t>
            </a:r>
            <a:r>
              <a:rPr lang="en-US" sz="9000">
                <a:solidFill>
                  <a:srgbClr val="FDFAFD"/>
                </a:solidFill>
                <a:latin typeface="Fiona"/>
                <a:ea typeface="Fiona"/>
                <a:cs typeface="Fiona"/>
                <a:sym typeface="Fiona"/>
              </a:rPr>
              <a:t> me, God, my helper,</a:t>
            </a:r>
          </a:p>
          <a:p>
            <a:pPr algn="l" marL="0" indent="0" lvl="0">
              <a:lnSpc>
                <a:spcPts val="7920"/>
              </a:lnSpc>
              <a:spcBef>
                <a:spcPct val="0"/>
              </a:spcBef>
            </a:pPr>
            <a:r>
              <a:rPr lang="en-US" sz="9000">
                <a:solidFill>
                  <a:srgbClr val="FDFAFD"/>
                </a:solidFill>
                <a:latin typeface="Fiona"/>
                <a:ea typeface="Fiona"/>
                <a:cs typeface="Fiona"/>
                <a:sym typeface="Fiona"/>
              </a:rPr>
              <a:t>and my</a:t>
            </a:r>
            <a:r>
              <a:rPr lang="en-US" sz="9000" strike="noStrike" u="none">
                <a:solidFill>
                  <a:srgbClr val="FDFAFD"/>
                </a:solidFill>
                <a:latin typeface="Fiona"/>
                <a:ea typeface="Fiona"/>
                <a:cs typeface="Fiona"/>
                <a:sym typeface="Fiona"/>
              </a:rPr>
              <a:t> tongue shall ring out your good</a:t>
            </a:r>
            <a:r>
              <a:rPr lang="en-US" sz="9000">
                <a:solidFill>
                  <a:srgbClr val="FDFAFD"/>
                </a:solidFill>
                <a:latin typeface="Fiona"/>
                <a:ea typeface="Fiona"/>
                <a:cs typeface="Fiona"/>
                <a:sym typeface="Fiona"/>
              </a:rPr>
              <a:t>ness.</a:t>
            </a:r>
          </a:p>
          <a:p>
            <a:pPr algn="l" marL="0" indent="0" lvl="0">
              <a:lnSpc>
                <a:spcPts val="7920"/>
              </a:lnSpc>
              <a:spcBef>
                <a:spcPct val="0"/>
              </a:spcBef>
            </a:pPr>
            <a:r>
              <a:rPr lang="en-US" sz="9000">
                <a:solidFill>
                  <a:srgbClr val="FDFAFD"/>
                </a:solidFill>
                <a:latin typeface="Fiona"/>
                <a:ea typeface="Fiona"/>
                <a:cs typeface="Fiona"/>
                <a:sym typeface="Fiona"/>
              </a:rPr>
              <a:t>O Lord, op</a:t>
            </a:r>
            <a:r>
              <a:rPr lang="en-US" sz="9000" strike="noStrike" u="none">
                <a:solidFill>
                  <a:srgbClr val="FDFAFD"/>
                </a:solidFill>
                <a:latin typeface="Fiona"/>
                <a:ea typeface="Fiona"/>
                <a:cs typeface="Fiona"/>
                <a:sym typeface="Fiona"/>
              </a:rPr>
              <a:t>en my lips</a:t>
            </a:r>
          </a:p>
          <a:p>
            <a:pPr algn="l" marL="0" indent="0" lvl="0">
              <a:lnSpc>
                <a:spcPts val="7920"/>
              </a:lnSpc>
              <a:spcBef>
                <a:spcPct val="0"/>
              </a:spcBef>
            </a:pPr>
            <a:r>
              <a:rPr lang="en-US" sz="9000" strike="noStrike" u="none">
                <a:solidFill>
                  <a:srgbClr val="FDFAFD"/>
                </a:solidFill>
                <a:latin typeface="Fiona"/>
                <a:ea typeface="Fiona"/>
                <a:cs typeface="Fiona"/>
                <a:sym typeface="Fiona"/>
              </a:rPr>
              <a:t>and my mouth shall declare your praise.</a:t>
            </a:r>
          </a:p>
          <a:p>
            <a:pPr algn="l" marL="0" indent="0" lvl="0">
              <a:lnSpc>
                <a:spcPts val="7920"/>
              </a:lnSpc>
              <a:spcBef>
                <a:spcPct val="0"/>
              </a:spcBef>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For in sacrifice you</a:t>
            </a:r>
            <a:r>
              <a:rPr lang="en-US" sz="9000" strike="noStrike" u="none">
                <a:solidFill>
                  <a:srgbClr val="FDFAFD"/>
                </a:solidFill>
                <a:latin typeface="Fiona"/>
                <a:ea typeface="Fiona"/>
                <a:cs typeface="Fiona"/>
                <a:sym typeface="Fiona"/>
              </a:rPr>
              <a:t> take no delight,</a:t>
            </a:r>
          </a:p>
          <a:p>
            <a:pPr algn="l" marL="0" indent="0" lvl="0">
              <a:lnSpc>
                <a:spcPts val="7920"/>
              </a:lnSpc>
              <a:spcBef>
                <a:spcPct val="0"/>
              </a:spcBef>
            </a:pPr>
            <a:r>
              <a:rPr lang="en-US" sz="9000" strike="noStrike" u="none">
                <a:solidFill>
                  <a:srgbClr val="FDFAFD"/>
                </a:solidFill>
                <a:latin typeface="Fiona"/>
                <a:ea typeface="Fiona"/>
                <a:cs typeface="Fiona"/>
                <a:sym typeface="Fiona"/>
              </a:rPr>
              <a:t>bu</a:t>
            </a:r>
            <a:r>
              <a:rPr lang="en-US" sz="9000">
                <a:solidFill>
                  <a:srgbClr val="FDFAFD"/>
                </a:solidFill>
                <a:latin typeface="Fiona"/>
                <a:ea typeface="Fiona"/>
                <a:cs typeface="Fiona"/>
                <a:sym typeface="Fiona"/>
              </a:rPr>
              <a:t>rnt </a:t>
            </a:r>
            <a:r>
              <a:rPr lang="en-US" sz="9000" strike="noStrike" u="none">
                <a:solidFill>
                  <a:srgbClr val="FDFAFD"/>
                </a:solidFill>
                <a:latin typeface="Fiona"/>
                <a:ea typeface="Fiona"/>
                <a:cs typeface="Fiona"/>
                <a:sym typeface="Fiona"/>
              </a:rPr>
              <a:t>offering from me you would ref</a:t>
            </a:r>
            <a:r>
              <a:rPr lang="en-US" sz="9000">
                <a:solidFill>
                  <a:srgbClr val="FDFAFD"/>
                </a:solidFill>
                <a:latin typeface="Fiona"/>
                <a:ea typeface="Fiona"/>
                <a:cs typeface="Fiona"/>
                <a:sym typeface="Fiona"/>
              </a:rPr>
              <a:t>us</a:t>
            </a:r>
            <a:r>
              <a:rPr lang="en-US" sz="9000" strike="noStrike" u="none">
                <a:solidFill>
                  <a:srgbClr val="FDFAFD"/>
                </a:solidFill>
                <a:latin typeface="Fiona"/>
                <a:ea typeface="Fiona"/>
                <a:cs typeface="Fiona"/>
                <a:sym typeface="Fiona"/>
              </a:rPr>
              <a:t>e,</a:t>
            </a:r>
          </a:p>
          <a:p>
            <a:pPr algn="l" marL="0" indent="0" lvl="0">
              <a:lnSpc>
                <a:spcPts val="7920"/>
              </a:lnSpc>
              <a:spcBef>
                <a:spcPct val="0"/>
              </a:spcBef>
            </a:pPr>
            <a:r>
              <a:rPr lang="en-US" sz="9000" strike="noStrike" u="none">
                <a:solidFill>
                  <a:srgbClr val="FDFAFD"/>
                </a:solidFill>
                <a:latin typeface="Fiona"/>
                <a:ea typeface="Fiona"/>
                <a:cs typeface="Fiona"/>
                <a:sym typeface="Fiona"/>
              </a:rPr>
              <a:t>my sacrifice,</a:t>
            </a:r>
            <a:r>
              <a:rPr lang="en-US" sz="9000">
                <a:solidFill>
                  <a:srgbClr val="FDFAFD"/>
                </a:solidFill>
                <a:latin typeface="Fiona"/>
                <a:ea typeface="Fiona"/>
                <a:cs typeface="Fiona"/>
                <a:sym typeface="Fiona"/>
              </a:rPr>
              <a:t> a contrite spirit.</a:t>
            </a:r>
          </a:p>
          <a:p>
            <a:pPr algn="l" marL="0" indent="0" lvl="0">
              <a:lnSpc>
                <a:spcPts val="7920"/>
              </a:lnSpc>
              <a:spcBef>
                <a:spcPct val="0"/>
              </a:spcBef>
            </a:pPr>
            <a:r>
              <a:rPr lang="en-US" sz="9000">
                <a:solidFill>
                  <a:srgbClr val="FDFAFD"/>
                </a:solidFill>
                <a:latin typeface="Fiona"/>
                <a:ea typeface="Fiona"/>
                <a:cs typeface="Fiona"/>
                <a:sym typeface="Fiona"/>
              </a:rPr>
              <a:t>A humbled, contrite heart you will not spurn</a:t>
            </a:r>
            <a:r>
              <a:rPr lang="en-US" sz="9000" strike="noStrike" u="none">
                <a:solidFill>
                  <a:srgbClr val="FDFAFD"/>
                </a:solidFill>
                <a:latin typeface="Fiona"/>
                <a:ea typeface="Fiona"/>
                <a:cs typeface="Fiona"/>
                <a:sym typeface="Fiona"/>
              </a:rPr>
              <a: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In</a:t>
            </a:r>
            <a:r>
              <a:rPr lang="en-US" sz="9000">
                <a:solidFill>
                  <a:srgbClr val="FDFAFD"/>
                </a:solidFill>
                <a:latin typeface="Fiona"/>
                <a:ea typeface="Fiona"/>
                <a:cs typeface="Fiona"/>
                <a:sym typeface="Fiona"/>
              </a:rPr>
              <a:t> yo</a:t>
            </a:r>
            <a:r>
              <a:rPr lang="en-US" sz="9000" strike="noStrike" u="none">
                <a:solidFill>
                  <a:srgbClr val="FDFAFD"/>
                </a:solidFill>
                <a:latin typeface="Fiona"/>
                <a:ea typeface="Fiona"/>
                <a:cs typeface="Fiona"/>
                <a:sym typeface="Fiona"/>
              </a:rPr>
              <a:t>ur</a:t>
            </a:r>
            <a:r>
              <a:rPr lang="en-US" sz="9000">
                <a:solidFill>
                  <a:srgbClr val="FDFAFD"/>
                </a:solidFill>
                <a:latin typeface="Fiona"/>
                <a:ea typeface="Fiona"/>
                <a:cs typeface="Fiona"/>
                <a:sym typeface="Fiona"/>
              </a:rPr>
              <a:t> goodness, show favour</a:t>
            </a:r>
            <a:r>
              <a:rPr lang="en-US" sz="9000" strike="noStrike" u="none">
                <a:solidFill>
                  <a:srgbClr val="FDFAFD"/>
                </a:solidFill>
                <a:latin typeface="Fiona"/>
                <a:ea typeface="Fiona"/>
                <a:cs typeface="Fiona"/>
                <a:sym typeface="Fiona"/>
              </a:rPr>
              <a:t> to Sion:</a:t>
            </a:r>
          </a:p>
          <a:p>
            <a:pPr algn="l" marL="0" indent="0" lvl="0">
              <a:lnSpc>
                <a:spcPts val="7920"/>
              </a:lnSpc>
              <a:spcBef>
                <a:spcPct val="0"/>
              </a:spcBef>
            </a:pPr>
            <a:r>
              <a:rPr lang="en-US" sz="9000" strike="noStrike" u="none">
                <a:solidFill>
                  <a:srgbClr val="FDFAFD"/>
                </a:solidFill>
                <a:latin typeface="Fiona"/>
                <a:ea typeface="Fiona"/>
                <a:cs typeface="Fiona"/>
                <a:sym typeface="Fiona"/>
              </a:rPr>
              <a:t>rebuild the walls of Jerusal</a:t>
            </a:r>
            <a:r>
              <a:rPr lang="en-US" sz="9000">
                <a:solidFill>
                  <a:srgbClr val="FDFAFD"/>
                </a:solidFill>
                <a:latin typeface="Fiona"/>
                <a:ea typeface="Fiona"/>
                <a:cs typeface="Fiona"/>
                <a:sym typeface="Fiona"/>
              </a:rPr>
              <a:t>em.</a:t>
            </a:r>
          </a:p>
          <a:p>
            <a:pPr algn="l" marL="0" indent="0" lvl="0">
              <a:lnSpc>
                <a:spcPts val="7920"/>
              </a:lnSpc>
              <a:spcBef>
                <a:spcPct val="0"/>
              </a:spcBef>
            </a:pPr>
            <a:r>
              <a:rPr lang="en-US" sz="9000">
                <a:solidFill>
                  <a:srgbClr val="FDFAFD"/>
                </a:solidFill>
                <a:latin typeface="Fiona"/>
                <a:ea typeface="Fiona"/>
                <a:cs typeface="Fiona"/>
                <a:sym typeface="Fiona"/>
              </a:rPr>
              <a:t>Th</a:t>
            </a:r>
            <a:r>
              <a:rPr lang="en-US" sz="9000" strike="noStrike" u="none">
                <a:solidFill>
                  <a:srgbClr val="FDFAFD"/>
                </a:solidFill>
                <a:latin typeface="Fiona"/>
                <a:ea typeface="Fiona"/>
                <a:cs typeface="Fiona"/>
                <a:sym typeface="Fiona"/>
              </a:rPr>
              <a:t>en you will be pleased with lawful sacrifice,</a:t>
            </a:r>
          </a:p>
          <a:p>
            <a:pPr algn="l" marL="0" indent="0" lvl="0">
              <a:lnSpc>
                <a:spcPts val="7920"/>
              </a:lnSpc>
              <a:spcBef>
                <a:spcPct val="0"/>
              </a:spcBef>
            </a:pPr>
            <a:r>
              <a:rPr lang="en-US" sz="9000" strike="noStrike" u="none">
                <a:solidFill>
                  <a:srgbClr val="FDFAFD"/>
                </a:solidFill>
                <a:latin typeface="Fiona"/>
                <a:ea typeface="Fiona"/>
                <a:cs typeface="Fiona"/>
                <a:sym typeface="Fiona"/>
              </a:rPr>
              <a:t>holocausts offered on your altar.</a:t>
            </a:r>
          </a:p>
          <a:p>
            <a:pPr algn="l" marL="0" indent="0" lvl="0">
              <a:lnSpc>
                <a:spcPts val="7920"/>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3707" y="3934701"/>
            <a:ext cx="15111799"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Against you alone have I sinned: Lord, have mercy on me.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4385665"/>
            <a:ext cx="15623353"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know our offences, Lord; we have sinned against you.</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11100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my eyes run d</a:t>
            </a:r>
            <a:r>
              <a:rPr lang="en-US" sz="9000">
                <a:solidFill>
                  <a:srgbClr val="FDFAFD"/>
                </a:solidFill>
                <a:latin typeface="Fiona"/>
                <a:ea typeface="Fiona"/>
                <a:cs typeface="Fiona"/>
                <a:sym typeface="Fiona"/>
              </a:rPr>
              <a:t>own with tears night and day,</a:t>
            </a:r>
          </a:p>
          <a:p>
            <a:pPr algn="l">
              <a:lnSpc>
                <a:spcPts val="7920"/>
              </a:lnSpc>
            </a:pPr>
            <a:r>
              <a:rPr lang="en-US" sz="9000">
                <a:solidFill>
                  <a:srgbClr val="FDFAFD"/>
                </a:solidFill>
                <a:latin typeface="Fiona"/>
                <a:ea typeface="Fiona"/>
                <a:cs typeface="Fiona"/>
                <a:sym typeface="Fiona"/>
              </a:rPr>
              <a:t>and let them not cease,</a:t>
            </a:r>
          </a:p>
          <a:p>
            <a:pPr algn="l">
              <a:lnSpc>
                <a:spcPts val="7920"/>
              </a:lnSpc>
            </a:pPr>
            <a:r>
              <a:rPr lang="en-US" sz="9000">
                <a:solidFill>
                  <a:srgbClr val="FDFAFD"/>
                </a:solidFill>
                <a:latin typeface="Fiona"/>
                <a:ea typeface="Fiona"/>
                <a:cs typeface="Fiona"/>
                <a:sym typeface="Fiona"/>
              </a:rPr>
              <a:t>for the virgin daughter of my people is smitten with a great wound,</a:t>
            </a:r>
          </a:p>
          <a:p>
            <a:pPr algn="l">
              <a:lnSpc>
                <a:spcPts val="7920"/>
              </a:lnSpc>
            </a:pPr>
            <a:r>
              <a:rPr lang="en-US" sz="9000">
                <a:solidFill>
                  <a:srgbClr val="FDFAFD"/>
                </a:solidFill>
                <a:latin typeface="Fiona"/>
                <a:ea typeface="Fiona"/>
                <a:cs typeface="Fiona"/>
                <a:sym typeface="Fiona"/>
              </a:rPr>
              <a:t>with a very gri</a:t>
            </a:r>
            <a:r>
              <a:rPr lang="en-US" sz="9000">
                <a:solidFill>
                  <a:srgbClr val="FDFAFD"/>
                </a:solidFill>
                <a:latin typeface="Fiona"/>
                <a:ea typeface="Fiona"/>
                <a:cs typeface="Fiona"/>
                <a:sym typeface="Fiona"/>
              </a:rPr>
              <a:t>evous blow.</a:t>
            </a:r>
          </a:p>
          <a:p>
            <a:pPr algn="l">
              <a:lnSpc>
                <a:spcPts val="7920"/>
              </a:lnSpc>
            </a:pPr>
          </a:p>
          <a:p>
            <a:pPr algn="l">
              <a:lnSpc>
                <a:spcPts val="7920"/>
              </a:lnSpc>
            </a:pPr>
          </a:p>
          <a:p>
            <a:pPr algn="l">
              <a:lnSpc>
                <a:spcPts val="7920"/>
              </a:lnSpc>
            </a:pP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11100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If I</a:t>
            </a:r>
            <a:r>
              <a:rPr lang="en-US" sz="9000">
                <a:solidFill>
                  <a:srgbClr val="FDFAFD"/>
                </a:solidFill>
                <a:latin typeface="Fiona"/>
                <a:ea typeface="Fiona"/>
                <a:cs typeface="Fiona"/>
                <a:sym typeface="Fiona"/>
              </a:rPr>
              <a:t> go out into the field,</a:t>
            </a:r>
          </a:p>
          <a:p>
            <a:pPr algn="l">
              <a:lnSpc>
                <a:spcPts val="7920"/>
              </a:lnSpc>
            </a:pPr>
            <a:r>
              <a:rPr lang="en-US" sz="9000">
                <a:solidFill>
                  <a:srgbClr val="FDFAFD"/>
                </a:solidFill>
                <a:latin typeface="Fiona"/>
                <a:ea typeface="Fiona"/>
                <a:cs typeface="Fiona"/>
                <a:sym typeface="Fiona"/>
              </a:rPr>
              <a:t>behold, those slain by the sword!</a:t>
            </a:r>
          </a:p>
          <a:p>
            <a:pPr algn="l">
              <a:lnSpc>
                <a:spcPts val="7920"/>
              </a:lnSpc>
            </a:pPr>
            <a:r>
              <a:rPr lang="en-US" sz="9000">
                <a:solidFill>
                  <a:srgbClr val="FDFAFD"/>
                </a:solidFill>
                <a:latin typeface="Fiona"/>
                <a:ea typeface="Fiona"/>
                <a:cs typeface="Fiona"/>
                <a:sym typeface="Fiona"/>
              </a:rPr>
              <a:t>And if I enter the city,</a:t>
            </a:r>
          </a:p>
          <a:p>
            <a:pPr algn="l">
              <a:lnSpc>
                <a:spcPts val="7920"/>
              </a:lnSpc>
            </a:pPr>
            <a:r>
              <a:rPr lang="en-US" sz="9000">
                <a:solidFill>
                  <a:srgbClr val="FDFAFD"/>
                </a:solidFill>
                <a:latin typeface="Fiona"/>
                <a:ea typeface="Fiona"/>
                <a:cs typeface="Fiona"/>
                <a:sym typeface="Fiona"/>
              </a:rPr>
              <a:t>behold, the diseases</a:t>
            </a:r>
            <a:r>
              <a:rPr lang="en-US" sz="9000">
                <a:solidFill>
                  <a:srgbClr val="FDFAFD"/>
                </a:solidFill>
                <a:latin typeface="Fiona"/>
                <a:ea typeface="Fiona"/>
                <a:cs typeface="Fiona"/>
                <a:sym typeface="Fiona"/>
              </a:rPr>
              <a:t> of famine!</a:t>
            </a:r>
          </a:p>
          <a:p>
            <a:pPr algn="l">
              <a:lnSpc>
                <a:spcPts val="7920"/>
              </a:lnSpc>
            </a:pPr>
            <a:r>
              <a:rPr lang="en-US" sz="9000">
                <a:solidFill>
                  <a:srgbClr val="FDFAFD"/>
                </a:solidFill>
                <a:latin typeface="Fiona"/>
                <a:ea typeface="Fiona"/>
                <a:cs typeface="Fiona"/>
                <a:sym typeface="Fiona"/>
              </a:rPr>
              <a:t>For</a:t>
            </a:r>
            <a:r>
              <a:rPr lang="en-US" sz="9000">
                <a:solidFill>
                  <a:srgbClr val="FDFAFD"/>
                </a:solidFill>
                <a:latin typeface="Fiona"/>
                <a:ea typeface="Fiona"/>
                <a:cs typeface="Fiona"/>
                <a:sym typeface="Fiona"/>
              </a:rPr>
              <a:t> both prophet and priest ply their trade through the land,</a:t>
            </a:r>
          </a:p>
          <a:p>
            <a:pPr algn="l">
              <a:lnSpc>
                <a:spcPts val="7920"/>
              </a:lnSpc>
            </a:pPr>
            <a:r>
              <a:rPr lang="en-US" sz="9000">
                <a:solidFill>
                  <a:srgbClr val="FDFAFD"/>
                </a:solidFill>
                <a:latin typeface="Fiona"/>
                <a:ea typeface="Fiona"/>
                <a:cs typeface="Fiona"/>
                <a:sym typeface="Fiona"/>
              </a:rPr>
              <a:t>and have no knowledge.</a:t>
            </a:r>
          </a:p>
          <a:p>
            <a:pPr algn="l">
              <a:lnSpc>
                <a:spcPts val="7920"/>
              </a:lnSpc>
            </a:pP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a:t>
            </a:r>
            <a:r>
              <a:rPr lang="en-US" sz="9000">
                <a:solidFill>
                  <a:srgbClr val="FDFAFD"/>
                </a:solidFill>
                <a:latin typeface="Fiona"/>
                <a:ea typeface="Fiona"/>
                <a:cs typeface="Fiona"/>
                <a:sym typeface="Fiona"/>
              </a:rPr>
              <a:t>ave you utterly rejected Judah?</a:t>
            </a:r>
          </a:p>
          <a:p>
            <a:pPr algn="l">
              <a:lnSpc>
                <a:spcPts val="7920"/>
              </a:lnSpc>
            </a:pPr>
            <a:r>
              <a:rPr lang="en-US" sz="9000">
                <a:solidFill>
                  <a:srgbClr val="FDFAFD"/>
                </a:solidFill>
                <a:latin typeface="Fiona"/>
                <a:ea typeface="Fiona"/>
                <a:cs typeface="Fiona"/>
                <a:sym typeface="Fiona"/>
              </a:rPr>
              <a:t>Does your soul loathe Sion?</a:t>
            </a:r>
          </a:p>
          <a:p>
            <a:pPr algn="l">
              <a:lnSpc>
                <a:spcPts val="7920"/>
              </a:lnSpc>
            </a:pPr>
            <a:r>
              <a:rPr lang="en-US" sz="9000">
                <a:solidFill>
                  <a:srgbClr val="FDFAFD"/>
                </a:solidFill>
                <a:latin typeface="Fiona"/>
                <a:ea typeface="Fiona"/>
                <a:cs typeface="Fiona"/>
                <a:sym typeface="Fiona"/>
              </a:rPr>
              <a:t>W</a:t>
            </a:r>
            <a:r>
              <a:rPr lang="en-US" sz="9000">
                <a:solidFill>
                  <a:srgbClr val="FDFAFD"/>
                </a:solidFill>
                <a:latin typeface="Fiona"/>
                <a:ea typeface="Fiona"/>
                <a:cs typeface="Fiona"/>
                <a:sym typeface="Fiona"/>
              </a:rPr>
              <a:t>hy have you smitten us</a:t>
            </a:r>
          </a:p>
          <a:p>
            <a:pPr algn="l">
              <a:lnSpc>
                <a:spcPts val="7920"/>
              </a:lnSpc>
            </a:pPr>
            <a:r>
              <a:rPr lang="en-US" sz="9000">
                <a:solidFill>
                  <a:srgbClr val="FDFAFD"/>
                </a:solidFill>
                <a:latin typeface="Fiona"/>
                <a:ea typeface="Fiona"/>
                <a:cs typeface="Fiona"/>
                <a:sym typeface="Fiona"/>
              </a:rPr>
              <a:t>so that there is no healing for us?</a:t>
            </a:r>
          </a:p>
          <a:p>
            <a:pPr algn="l">
              <a:lnSpc>
                <a:spcPts val="7920"/>
              </a:lnSpc>
            </a:pP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We</a:t>
            </a:r>
            <a:r>
              <a:rPr lang="en-US" sz="9000">
                <a:solidFill>
                  <a:srgbClr val="FDFAFD"/>
                </a:solidFill>
                <a:latin typeface="Fiona"/>
                <a:ea typeface="Fiona"/>
                <a:cs typeface="Fiona"/>
                <a:sym typeface="Fiona"/>
              </a:rPr>
              <a:t> looked for peace,</a:t>
            </a:r>
          </a:p>
          <a:p>
            <a:pPr algn="l">
              <a:lnSpc>
                <a:spcPts val="7920"/>
              </a:lnSpc>
            </a:pPr>
            <a:r>
              <a:rPr lang="en-US" sz="9000">
                <a:solidFill>
                  <a:srgbClr val="FDFAFD"/>
                </a:solidFill>
                <a:latin typeface="Fiona"/>
                <a:ea typeface="Fiona"/>
                <a:cs typeface="Fiona"/>
                <a:sym typeface="Fiona"/>
              </a:rPr>
              <a:t>but no good came;</a:t>
            </a:r>
          </a:p>
          <a:p>
            <a:pPr algn="l">
              <a:lnSpc>
                <a:spcPts val="7920"/>
              </a:lnSpc>
            </a:pPr>
            <a:r>
              <a:rPr lang="en-US" sz="9000">
                <a:solidFill>
                  <a:srgbClr val="FDFAFD"/>
                </a:solidFill>
                <a:latin typeface="Fiona"/>
                <a:ea typeface="Fiona"/>
                <a:cs typeface="Fiona"/>
                <a:sym typeface="Fiona"/>
              </a:rPr>
              <a:t>for a time of healing,</a:t>
            </a:r>
          </a:p>
          <a:p>
            <a:pPr algn="l">
              <a:lnSpc>
                <a:spcPts val="7920"/>
              </a:lnSpc>
            </a:pPr>
            <a:r>
              <a:rPr lang="en-US" sz="9000">
                <a:solidFill>
                  <a:srgbClr val="FDFAFD"/>
                </a:solidFill>
                <a:latin typeface="Fiona"/>
                <a:ea typeface="Fiona"/>
                <a:cs typeface="Fiona"/>
                <a:sym typeface="Fiona"/>
              </a:rPr>
              <a:t>but behold,</a:t>
            </a:r>
            <a:r>
              <a:rPr lang="en-US" sz="9000">
                <a:solidFill>
                  <a:srgbClr val="FDFAFD"/>
                </a:solidFill>
                <a:latin typeface="Fiona"/>
                <a:ea typeface="Fiona"/>
                <a:cs typeface="Fiona"/>
                <a:sym typeface="Fiona"/>
              </a:rPr>
              <a:t> t</a:t>
            </a:r>
            <a:r>
              <a:rPr lang="en-US" sz="9000">
                <a:solidFill>
                  <a:srgbClr val="FDFAFD"/>
                </a:solidFill>
                <a:latin typeface="Fiona"/>
                <a:ea typeface="Fiona"/>
                <a:cs typeface="Fiona"/>
                <a:sym typeface="Fiona"/>
              </a:rPr>
              <a:t>error.</a:t>
            </a:r>
          </a:p>
          <a:p>
            <a:pPr algn="l">
              <a:lnSpc>
                <a:spcPts val="7920"/>
              </a:lnSpc>
            </a:pP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617268"/>
            <a:ext cx="16337173" cy="91001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We ackn</a:t>
            </a:r>
            <a:r>
              <a:rPr lang="en-US" sz="9000">
                <a:solidFill>
                  <a:srgbClr val="FDFAFD"/>
                </a:solidFill>
                <a:latin typeface="Fiona"/>
                <a:ea typeface="Fiona"/>
                <a:cs typeface="Fiona"/>
                <a:sym typeface="Fiona"/>
              </a:rPr>
              <a:t>owledge our wickedness, O Lord,</a:t>
            </a:r>
          </a:p>
          <a:p>
            <a:pPr algn="l">
              <a:lnSpc>
                <a:spcPts val="7920"/>
              </a:lnSpc>
            </a:pPr>
            <a:r>
              <a:rPr lang="en-US" sz="9000">
                <a:solidFill>
                  <a:srgbClr val="FDFAFD"/>
                </a:solidFill>
                <a:latin typeface="Fiona"/>
                <a:ea typeface="Fiona"/>
                <a:cs typeface="Fiona"/>
                <a:sym typeface="Fiona"/>
              </a:rPr>
              <a:t>and the iniquity of our fathers,</a:t>
            </a:r>
          </a:p>
          <a:p>
            <a:pPr algn="l">
              <a:lnSpc>
                <a:spcPts val="7920"/>
              </a:lnSpc>
            </a:pPr>
            <a:r>
              <a:rPr lang="en-US" sz="9000">
                <a:solidFill>
                  <a:srgbClr val="FDFAFD"/>
                </a:solidFill>
                <a:latin typeface="Fiona"/>
                <a:ea typeface="Fiona"/>
                <a:cs typeface="Fiona"/>
                <a:sym typeface="Fiona"/>
              </a:rPr>
              <a:t>for we have sinned against you.</a:t>
            </a:r>
          </a:p>
          <a:p>
            <a:pPr algn="l">
              <a:lnSpc>
                <a:spcPts val="7920"/>
              </a:lnSpc>
            </a:pPr>
            <a:r>
              <a:rPr lang="en-US" sz="9000">
                <a:solidFill>
                  <a:srgbClr val="FDFAFD"/>
                </a:solidFill>
                <a:latin typeface="Fiona"/>
                <a:ea typeface="Fiona"/>
                <a:cs typeface="Fiona"/>
                <a:sym typeface="Fiona"/>
              </a:rPr>
              <a:t>Do not spurn us, for your</a:t>
            </a:r>
            <a:r>
              <a:rPr lang="en-US" sz="9000">
                <a:solidFill>
                  <a:srgbClr val="FDFAFD"/>
                </a:solidFill>
                <a:latin typeface="Fiona"/>
                <a:ea typeface="Fiona"/>
                <a:cs typeface="Fiona"/>
                <a:sym typeface="Fiona"/>
              </a:rPr>
              <a:t> name’s sake,</a:t>
            </a:r>
          </a:p>
          <a:p>
            <a:pPr algn="l">
              <a:lnSpc>
                <a:spcPts val="7920"/>
              </a:lnSpc>
            </a:pPr>
            <a:r>
              <a:rPr lang="en-US" sz="9000">
                <a:solidFill>
                  <a:srgbClr val="FDFAFD"/>
                </a:solidFill>
                <a:latin typeface="Fiona"/>
                <a:ea typeface="Fiona"/>
                <a:cs typeface="Fiona"/>
                <a:sym typeface="Fiona"/>
              </a:rPr>
              <a:t>do not dishonour your glorious throne;</a:t>
            </a:r>
          </a:p>
          <a:p>
            <a:pPr algn="l">
              <a:lnSpc>
                <a:spcPts val="7920"/>
              </a:lnSpc>
            </a:pPr>
            <a:r>
              <a:rPr lang="en-US" sz="9000">
                <a:solidFill>
                  <a:srgbClr val="FDFAFD"/>
                </a:solidFill>
                <a:latin typeface="Fiona"/>
                <a:ea typeface="Fiona"/>
                <a:cs typeface="Fiona"/>
                <a:sym typeface="Fiona"/>
              </a:rPr>
              <a:t>rememb</a:t>
            </a:r>
            <a:r>
              <a:rPr lang="en-US" sz="9000">
                <a:solidFill>
                  <a:srgbClr val="FDFAFD"/>
                </a:solidFill>
                <a:latin typeface="Fiona"/>
                <a:ea typeface="Fiona"/>
                <a:cs typeface="Fiona"/>
                <a:sym typeface="Fiona"/>
              </a:rPr>
              <a:t>er and do not break your covenant with us.</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431254" y="7775246"/>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5623353"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know our offences, Lord; we have sinned against you.</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is God; we are his people, the sheep of his flock.</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Cry out with joy</a:t>
            </a:r>
            <a:r>
              <a:rPr lang="en-US" sz="9000">
                <a:solidFill>
                  <a:srgbClr val="FDFAFD"/>
                </a:solidFill>
                <a:latin typeface="Fiona"/>
                <a:ea typeface="Fiona"/>
                <a:cs typeface="Fiona"/>
                <a:sym typeface="Fiona"/>
              </a:rPr>
              <a:t> to</a:t>
            </a:r>
            <a:r>
              <a:rPr lang="en-US" sz="9000">
                <a:solidFill>
                  <a:srgbClr val="FDFAFD"/>
                </a:solidFill>
                <a:latin typeface="Fiona"/>
                <a:ea typeface="Fiona"/>
                <a:cs typeface="Fiona"/>
                <a:sym typeface="Fiona"/>
              </a:rPr>
              <a:t> the Lord, all the</a:t>
            </a:r>
            <a:r>
              <a:rPr lang="en-US" sz="9000">
                <a:solidFill>
                  <a:srgbClr val="FDFAFD"/>
                </a:solidFill>
                <a:latin typeface="Fiona"/>
                <a:ea typeface="Fiona"/>
                <a:cs typeface="Fiona"/>
                <a:sym typeface="Fiona"/>
              </a:rPr>
              <a:t> earth.</a:t>
            </a:r>
          </a:p>
          <a:p>
            <a:pPr algn="l">
              <a:lnSpc>
                <a:spcPts val="7920"/>
              </a:lnSpc>
            </a:pPr>
            <a:r>
              <a:rPr lang="en-US" sz="9000">
                <a:solidFill>
                  <a:srgbClr val="FDFAFD"/>
                </a:solidFill>
                <a:latin typeface="Fiona"/>
                <a:ea typeface="Fiona"/>
                <a:cs typeface="Fiona"/>
                <a:sym typeface="Fiona"/>
              </a:rPr>
              <a:t>Serve the Lord with gladness.</a:t>
            </a:r>
          </a:p>
          <a:p>
            <a:pPr algn="l">
              <a:lnSpc>
                <a:spcPts val="7920"/>
              </a:lnSpc>
            </a:pPr>
            <a:r>
              <a:rPr lang="en-US" sz="9000">
                <a:solidFill>
                  <a:srgbClr val="FDFAFD"/>
                </a:solidFill>
                <a:latin typeface="Fiona"/>
                <a:ea typeface="Fiona"/>
                <a:cs typeface="Fiona"/>
                <a:sym typeface="Fiona"/>
              </a:rPr>
              <a:t>Com</a:t>
            </a:r>
            <a:r>
              <a:rPr lang="en-US" sz="9000">
                <a:solidFill>
                  <a:srgbClr val="FDFAFD"/>
                </a:solidFill>
                <a:latin typeface="Fiona"/>
                <a:ea typeface="Fiona"/>
                <a:cs typeface="Fiona"/>
                <a:sym typeface="Fiona"/>
              </a:rPr>
              <a:t>e before him, singing for joy.</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Know that he, the Lord, is God.</a:t>
            </a:r>
          </a:p>
          <a:p>
            <a:pPr algn="l">
              <a:lnSpc>
                <a:spcPts val="7920"/>
              </a:lnSpc>
            </a:pPr>
            <a:r>
              <a:rPr lang="en-US" sz="9000">
                <a:solidFill>
                  <a:srgbClr val="FDFAFD"/>
                </a:solidFill>
                <a:latin typeface="Fiona"/>
                <a:ea typeface="Fiona"/>
                <a:cs typeface="Fiona"/>
                <a:sym typeface="Fiona"/>
              </a:rPr>
              <a:t>He mad</a:t>
            </a:r>
            <a:r>
              <a:rPr lang="en-US" sz="9000">
                <a:solidFill>
                  <a:srgbClr val="FDFAFD"/>
                </a:solidFill>
                <a:latin typeface="Fiona"/>
                <a:ea typeface="Fiona"/>
                <a:cs typeface="Fiona"/>
                <a:sym typeface="Fiona"/>
              </a:rPr>
              <a:t>e us, we belong to him,</a:t>
            </a:r>
          </a:p>
          <a:p>
            <a:pPr algn="l">
              <a:lnSpc>
                <a:spcPts val="7920"/>
              </a:lnSpc>
            </a:pPr>
            <a:r>
              <a:rPr lang="en-US" sz="9000">
                <a:solidFill>
                  <a:srgbClr val="FDFAFD"/>
                </a:solidFill>
                <a:latin typeface="Fiona"/>
                <a:ea typeface="Fiona"/>
                <a:cs typeface="Fiona"/>
                <a:sym typeface="Fiona"/>
              </a:rPr>
              <a:t>we are his people, the sheep of his flock.</a:t>
            </a:r>
          </a:p>
          <a:p>
            <a:pPr algn="l">
              <a:lnSpc>
                <a:spcPts val="7920"/>
              </a:lnSpc>
            </a:pP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Go within his</a:t>
            </a:r>
            <a:r>
              <a:rPr lang="en-US" sz="9000">
                <a:solidFill>
                  <a:srgbClr val="FDFAFD"/>
                </a:solidFill>
                <a:latin typeface="Fiona"/>
                <a:ea typeface="Fiona"/>
                <a:cs typeface="Fiona"/>
                <a:sym typeface="Fiona"/>
              </a:rPr>
              <a:t> gates, giving thanks.</a:t>
            </a:r>
          </a:p>
          <a:p>
            <a:pPr algn="l">
              <a:lnSpc>
                <a:spcPts val="7920"/>
              </a:lnSpc>
            </a:pPr>
            <a:r>
              <a:rPr lang="en-US" sz="9000">
                <a:solidFill>
                  <a:srgbClr val="FDFAFD"/>
                </a:solidFill>
                <a:latin typeface="Fiona"/>
                <a:ea typeface="Fiona"/>
                <a:cs typeface="Fiona"/>
                <a:sym typeface="Fiona"/>
              </a:rPr>
              <a:t>Enter his courts with songs of praise.</a:t>
            </a:r>
          </a:p>
          <a:p>
            <a:pPr algn="l">
              <a:lnSpc>
                <a:spcPts val="7920"/>
              </a:lnSpc>
            </a:pPr>
            <a:r>
              <a:rPr lang="en-US" sz="9000">
                <a:solidFill>
                  <a:srgbClr val="FDFAFD"/>
                </a:solidFill>
                <a:latin typeface="Fiona"/>
                <a:ea typeface="Fiona"/>
                <a:cs typeface="Fiona"/>
                <a:sym typeface="Fiona"/>
              </a:rPr>
              <a:t>Give thanks to him and bless his</a:t>
            </a:r>
            <a:r>
              <a:rPr lang="en-US" sz="9000">
                <a:solidFill>
                  <a:srgbClr val="FDFAFD"/>
                </a:solidFill>
                <a:latin typeface="Fiona"/>
                <a:ea typeface="Fiona"/>
                <a:cs typeface="Fiona"/>
                <a:sym typeface="Fiona"/>
              </a:rPr>
              <a:t> name</a:t>
            </a:r>
            <a:r>
              <a:rPr lang="en-US" sz="9000">
                <a:solidFill>
                  <a:srgbClr val="FDFAFD"/>
                </a:solidFill>
                <a:latin typeface="Fiona"/>
                <a:ea typeface="Fiona"/>
                <a:cs typeface="Fiona"/>
                <a:sym typeface="Fiona"/>
              </a:rPr>
              <a:t>.</a:t>
            </a: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70999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Ind</a:t>
            </a:r>
            <a:r>
              <a:rPr lang="en-US" sz="9000">
                <a:solidFill>
                  <a:srgbClr val="FDFAFD"/>
                </a:solidFill>
                <a:latin typeface="Fiona"/>
                <a:ea typeface="Fiona"/>
                <a:cs typeface="Fiona"/>
                <a:sym typeface="Fiona"/>
              </a:rPr>
              <a:t>eed, how good is the Lord,</a:t>
            </a:r>
          </a:p>
          <a:p>
            <a:pPr algn="l">
              <a:lnSpc>
                <a:spcPts val="7920"/>
              </a:lnSpc>
            </a:pPr>
            <a:r>
              <a:rPr lang="en-US" sz="9000">
                <a:solidFill>
                  <a:srgbClr val="FDFAFD"/>
                </a:solidFill>
                <a:latin typeface="Fiona"/>
                <a:ea typeface="Fiona"/>
                <a:cs typeface="Fiona"/>
                <a:sym typeface="Fiona"/>
              </a:rPr>
              <a:t>eternal his merciful love.</a:t>
            </a:r>
          </a:p>
          <a:p>
            <a:pPr algn="l">
              <a:lnSpc>
                <a:spcPts val="7920"/>
              </a:lnSpc>
            </a:pPr>
            <a:r>
              <a:rPr lang="en-US" sz="9000">
                <a:solidFill>
                  <a:srgbClr val="FDFAFD"/>
                </a:solidFill>
                <a:latin typeface="Fiona"/>
                <a:ea typeface="Fiona"/>
                <a:cs typeface="Fiona"/>
                <a:sym typeface="Fiona"/>
              </a:rPr>
              <a:t>He is faithful from age to age.</a:t>
            </a:r>
          </a:p>
          <a:p>
            <a:pPr algn="l">
              <a:lnSpc>
                <a:spcPts val="7920"/>
              </a:lnSpc>
            </a:pPr>
          </a:p>
          <a:p>
            <a:pPr algn="l">
              <a:lnSpc>
                <a:spcPts val="7920"/>
              </a:lnSpc>
            </a:pPr>
          </a:p>
          <a:p>
            <a:pPr algn="l">
              <a:lnSpc>
                <a:spcPts val="7920"/>
              </a:lnSpc>
            </a:pP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is God; we are his people, the sheep of his flock.</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064080"/>
            <a:ext cx="16337173" cy="7698920"/>
          </a:xfrm>
          <a:prstGeom prst="rect">
            <a:avLst/>
          </a:prstGeom>
        </p:spPr>
        <p:txBody>
          <a:bodyPr anchor="t" rtlCol="false" tIns="0" lIns="0" bIns="0" rIns="0">
            <a:spAutoFit/>
          </a:bodyPr>
          <a:lstStyle/>
          <a:p>
            <a:pPr algn="l">
              <a:lnSpc>
                <a:spcPts val="6040"/>
              </a:lnSpc>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2 Corinthians 12:9-10</a:t>
            </a:r>
          </a:p>
          <a:p>
            <a:pPr algn="l">
              <a:lnSpc>
                <a:spcPts val="6040"/>
              </a:lnSpc>
            </a:pPr>
          </a:p>
          <a:p>
            <a:pPr algn="l">
              <a:lnSpc>
                <a:spcPts val="6040"/>
              </a:lnSpc>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shall be very happy to make my weaknesses my special boast so that the power of Christ may stay over me, and that is why I am quite content with my weaknesses, and with insults, hardships, persecutions, and the agonies I go through for Christ’s sake. For it is when I am weak that I am strong.</a:t>
            </a:r>
          </a:p>
          <a:p>
            <a:pPr algn="l">
              <a:lnSpc>
                <a:spcPts val="6040"/>
              </a:lnSpc>
            </a:pPr>
          </a:p>
          <a:p>
            <a:pPr algn="l" marL="0" indent="0" lvl="0">
              <a:lnSpc>
                <a:spcPts val="6040"/>
              </a:lnSpc>
              <a:spcBef>
                <a:spcPct val="0"/>
              </a:spcBef>
            </a:pPr>
          </a:p>
          <a:p>
            <a:pPr algn="l" marL="0" indent="0" lvl="0">
              <a:lnSpc>
                <a:spcPts val="6040"/>
              </a:lnSpc>
              <a:spcBef>
                <a:spcPct val="0"/>
              </a:spcBef>
            </a:pP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559380"/>
            <a:ext cx="16337173" cy="8460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 Paul 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eminds us that we don’t have to be perfect to make a difference. Sometimes, it is when we recognise our own weaknesses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sk for God’s help that we discover his strength working through us.</a:t>
            </a:r>
          </a:p>
          <a:p>
            <a:pPr algn="l" marL="0" indent="0" lvl="0">
              <a:lnSpc>
                <a:spcPts val="6040"/>
              </a:lnSpc>
              <a:spcBef>
                <a:spcPct val="0"/>
              </a:spcBef>
            </a:pP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Every day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we encounter many d</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ifferent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stories.</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Some ar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filled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 joy and hop</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while other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carry hardship, loneliness or u</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ncer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tainty. We might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no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alway</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 have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answ</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ers 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 be able to fix every situation, but we can choose to walk alongside one 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 offering kindness, understanding</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hope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a:p>
            <a:pPr algn="l" marL="0" indent="0" lvl="0">
              <a:lnSpc>
                <a:spcPts val="6040"/>
              </a:lnSpc>
              <a:spcBef>
                <a:spcPct val="0"/>
              </a:spcBef>
            </a:pPr>
          </a:p>
          <a:p>
            <a:pPr algn="l" marL="0" indent="0" lvl="0">
              <a:lnSpc>
                <a:spcPts val="6040"/>
              </a:lnSpc>
              <a:spcBef>
                <a:spcPct val="0"/>
              </a:spcBef>
            </a:pP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the morning let me know your love.</a:t>
            </a:r>
          </a:p>
        </p:txBody>
      </p:sp>
      <p:sp>
        <p:nvSpPr>
          <p:cNvPr name="TextBox 7" id="7"/>
          <p:cNvSpPr txBox="true"/>
          <p:nvPr/>
        </p:nvSpPr>
        <p:spPr>
          <a:xfrm rot="0">
            <a:off x="1028700" y="5267518"/>
            <a:ext cx="1389939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In the morning let me know your love.</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Make me know 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way I should walk.</a:t>
            </a:r>
          </a:p>
        </p:txBody>
      </p:sp>
      <p:sp>
        <p:nvSpPr>
          <p:cNvPr name="TextBox 7" id="7"/>
          <p:cNvSpPr txBox="true"/>
          <p:nvPr/>
        </p:nvSpPr>
        <p:spPr>
          <a:xfrm rot="0">
            <a:off x="1028700" y="5267518"/>
            <a:ext cx="13733024"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In the morning let me know your love.</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67518"/>
            <a:ext cx="13538928"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In the morning let me know your love.</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he Lord has visited his people, he has come to redeem them.</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he Lord has visited his people, he has come to redeem them.</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409956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have a high</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priest, able to sympathize with us in our weakness, one who, because of his likeness to us, has been tempted in every way, but did not sin. Let us pray to him:</a:t>
            </a:r>
          </a:p>
        </p:txBody>
      </p:sp>
      <p:sp>
        <p:nvSpPr>
          <p:cNvPr name="TextBox 7" id="7"/>
          <p:cNvSpPr txBox="true"/>
          <p:nvPr/>
        </p:nvSpPr>
        <p:spPr>
          <a:xfrm rot="0">
            <a:off x="1028700" y="6043899"/>
            <a:ext cx="13400876"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6043899"/>
            <a:ext cx="1359497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6043899"/>
            <a:ext cx="1334542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6043899"/>
            <a:ext cx="13428604"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6043899"/>
            <a:ext cx="13705883"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6043899"/>
            <a:ext cx="1378906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257300"/>
            <a:ext cx="16381868" cy="12266894"/>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Father,</a:t>
            </a:r>
          </a:p>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let</a:t>
            </a: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your light so penetrate our minds</a:t>
            </a:r>
          </a:p>
          <a:p>
            <a:pPr algn="l" marL="0" indent="0" lvl="0">
              <a:lnSpc>
                <a:spcPts val="6894"/>
              </a:lnSpc>
              <a:spcBef>
                <a:spcPct val="0"/>
              </a:spcBef>
            </a:pP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that, walking in your commandments, we may always follow you, our leader and guide.</a:t>
            </a:r>
          </a:p>
          <a:p>
            <a:pPr algn="l" marL="0" indent="0" lvl="0">
              <a:lnSpc>
                <a:spcPts val="6894"/>
              </a:lnSpc>
              <a:spcBef>
                <a:spcPct val="0"/>
              </a:spcBef>
            </a:pPr>
            <a:r>
              <a:rPr lang="en-US" sz="7834"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 who lives and reigns with you in the unity of the Holy Spirit, God, for ever and ever.</a:t>
            </a: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a:p>
            <a:pPr algn="l" marL="0" indent="0" lvl="0">
              <a:lnSpc>
                <a:spcPts val="6894"/>
              </a:lnSpc>
              <a:spcBef>
                <a:spcPct val="0"/>
              </a:spcBef>
            </a:pPr>
          </a:p>
        </p:txBody>
      </p:sp>
      <p:sp>
        <p:nvSpPr>
          <p:cNvPr name="TextBox 7" id="7"/>
          <p:cNvSpPr txBox="true"/>
          <p:nvPr/>
        </p:nvSpPr>
        <p:spPr>
          <a:xfrm rot="0">
            <a:off x="1226090" y="8090612"/>
            <a:ext cx="2687165"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21907"/>
            <a:ext cx="326945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53763" y="1800716"/>
            <a:ext cx="9599671" cy="6107458"/>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let go of the pressure to have all the answers. If you see a problem that feels too big to tackle alone, think about who you could work with to make a difference.  What is one thing you could achieve by working together rather than trying to do everything yourself?</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DAHXhGt933g</dc:identifier>
  <dcterms:modified xsi:type="dcterms:W3CDTF">2011-08-01T06:04:30Z</dcterms:modified>
  <cp:revision>1</cp:revision>
  <dc:title>MPOTC Friday WK4</dc:title>
</cp:coreProperties>
</file>