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sldSz cx="18288000" cy="10287000"/>
  <p:notesSz cx="6858000" cy="9144000"/>
  <p:embeddedFontLst>
    <p:embeddedFont>
      <p:font typeface="Fiona" panose="020B0604020202020204" charset="0"/>
      <p:regular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1263457" y="1151144"/>
            <a:ext cx="1692948" cy="2313322"/>
          </a:xfrm>
          <a:custGeom>
            <a:avLst/>
            <a:gdLst/>
            <a:ahLst/>
            <a:cxnLst/>
            <a:rect l="l" t="t" r="r" b="b"/>
            <a:pathLst>
              <a:path w="1692948" h="2313322">
                <a:moveTo>
                  <a:pt x="0" y="0"/>
                </a:moveTo>
                <a:lnTo>
                  <a:pt x="1692949" y="0"/>
                </a:lnTo>
                <a:lnTo>
                  <a:pt x="1692949" y="2313322"/>
                </a:lnTo>
                <a:lnTo>
                  <a:pt x="0" y="2313322"/>
                </a:lnTo>
                <a:lnTo>
                  <a:pt x="0" y="0"/>
                </a:lnTo>
                <a:close/>
              </a:path>
            </a:pathLst>
          </a:custGeom>
          <a:blipFill>
            <a:blip r:embed="rId2"/>
            <a:stretch>
              <a:fillRect/>
            </a:stretch>
          </a:blipFill>
        </p:spPr>
        <p:txBody>
          <a:bodyPr/>
          <a:lstStyle/>
          <a:p>
            <a:endParaRPr lang="en-GB"/>
          </a:p>
        </p:txBody>
      </p:sp>
      <p:sp>
        <p:nvSpPr>
          <p:cNvPr id="3" name="Freeform 3"/>
          <p:cNvSpPr/>
          <p:nvPr/>
        </p:nvSpPr>
        <p:spPr>
          <a:xfrm>
            <a:off x="4976978" y="1030699"/>
            <a:ext cx="1506985" cy="2554212"/>
          </a:xfrm>
          <a:custGeom>
            <a:avLst/>
            <a:gdLst/>
            <a:ahLst/>
            <a:cxnLst/>
            <a:rect l="l" t="t" r="r" b="b"/>
            <a:pathLst>
              <a:path w="1506985" h="2554212">
                <a:moveTo>
                  <a:pt x="0" y="0"/>
                </a:moveTo>
                <a:lnTo>
                  <a:pt x="1506985" y="0"/>
                </a:lnTo>
                <a:lnTo>
                  <a:pt x="1506985" y="2554212"/>
                </a:lnTo>
                <a:lnTo>
                  <a:pt x="0" y="2554212"/>
                </a:lnTo>
                <a:lnTo>
                  <a:pt x="0" y="0"/>
                </a:lnTo>
                <a:close/>
              </a:path>
            </a:pathLst>
          </a:custGeom>
          <a:blipFill>
            <a:blip r:embed="rId3"/>
            <a:stretch>
              <a:fillRect/>
            </a:stretch>
          </a:blipFill>
        </p:spPr>
        <p:txBody>
          <a:bodyPr/>
          <a:lstStyle/>
          <a:p>
            <a:endParaRPr lang="en-GB"/>
          </a:p>
        </p:txBody>
      </p:sp>
      <p:sp>
        <p:nvSpPr>
          <p:cNvPr id="4" name="Freeform 4"/>
          <p:cNvSpPr/>
          <p:nvPr/>
        </p:nvSpPr>
        <p:spPr>
          <a:xfrm>
            <a:off x="10239291" y="1224495"/>
            <a:ext cx="1445062" cy="2086733"/>
          </a:xfrm>
          <a:custGeom>
            <a:avLst/>
            <a:gdLst/>
            <a:ahLst/>
            <a:cxnLst/>
            <a:rect l="l" t="t" r="r" b="b"/>
            <a:pathLst>
              <a:path w="1445062" h="2086733">
                <a:moveTo>
                  <a:pt x="0" y="0"/>
                </a:moveTo>
                <a:lnTo>
                  <a:pt x="1445062" y="0"/>
                </a:lnTo>
                <a:lnTo>
                  <a:pt x="1445062" y="2086733"/>
                </a:lnTo>
                <a:lnTo>
                  <a:pt x="0" y="2086733"/>
                </a:lnTo>
                <a:lnTo>
                  <a:pt x="0" y="0"/>
                </a:lnTo>
                <a:close/>
              </a:path>
            </a:pathLst>
          </a:custGeom>
          <a:blipFill>
            <a:blip r:embed="rId4"/>
            <a:stretch>
              <a:fillRect/>
            </a:stretch>
          </a:blipFill>
          <a:ln cap="sq">
            <a:noFill/>
            <a:prstDash val="solid"/>
            <a:miter/>
          </a:ln>
        </p:spPr>
        <p:txBody>
          <a:bodyPr/>
          <a:lstStyle/>
          <a:p>
            <a:endParaRPr lang="en-GB"/>
          </a:p>
        </p:txBody>
      </p:sp>
      <p:sp>
        <p:nvSpPr>
          <p:cNvPr id="5" name="Freeform 5"/>
          <p:cNvSpPr/>
          <p:nvPr/>
        </p:nvSpPr>
        <p:spPr>
          <a:xfrm>
            <a:off x="11811976" y="1275624"/>
            <a:ext cx="1327795" cy="1984476"/>
          </a:xfrm>
          <a:custGeom>
            <a:avLst/>
            <a:gdLst/>
            <a:ahLst/>
            <a:cxnLst/>
            <a:rect l="l" t="t" r="r" b="b"/>
            <a:pathLst>
              <a:path w="1327795" h="1984476">
                <a:moveTo>
                  <a:pt x="0" y="0"/>
                </a:moveTo>
                <a:lnTo>
                  <a:pt x="1327794" y="0"/>
                </a:lnTo>
                <a:lnTo>
                  <a:pt x="1327794" y="1984475"/>
                </a:lnTo>
                <a:lnTo>
                  <a:pt x="0" y="1984475"/>
                </a:lnTo>
                <a:lnTo>
                  <a:pt x="0" y="0"/>
                </a:lnTo>
                <a:close/>
              </a:path>
            </a:pathLst>
          </a:custGeom>
          <a:blipFill>
            <a:blip r:embed="rId5"/>
            <a:stretch>
              <a:fillRect/>
            </a:stretch>
          </a:blipFill>
          <a:ln cap="sq">
            <a:noFill/>
            <a:prstDash val="solid"/>
            <a:miter/>
          </a:ln>
        </p:spPr>
        <p:txBody>
          <a:bodyPr/>
          <a:lstStyle/>
          <a:p>
            <a:endParaRPr lang="en-GB"/>
          </a:p>
        </p:txBody>
      </p:sp>
      <p:sp>
        <p:nvSpPr>
          <p:cNvPr id="6" name="Freeform 6"/>
          <p:cNvSpPr/>
          <p:nvPr/>
        </p:nvSpPr>
        <p:spPr>
          <a:xfrm>
            <a:off x="6611586" y="1378014"/>
            <a:ext cx="2006846" cy="2006846"/>
          </a:xfrm>
          <a:custGeom>
            <a:avLst/>
            <a:gdLst/>
            <a:ahLst/>
            <a:cxnLst/>
            <a:rect l="l" t="t" r="r" b="b"/>
            <a:pathLst>
              <a:path w="2006846" h="2006846">
                <a:moveTo>
                  <a:pt x="0" y="0"/>
                </a:moveTo>
                <a:lnTo>
                  <a:pt x="2006845" y="0"/>
                </a:lnTo>
                <a:lnTo>
                  <a:pt x="2006845" y="2006846"/>
                </a:lnTo>
                <a:lnTo>
                  <a:pt x="0" y="2006846"/>
                </a:lnTo>
                <a:lnTo>
                  <a:pt x="0" y="0"/>
                </a:lnTo>
                <a:close/>
              </a:path>
            </a:pathLst>
          </a:custGeom>
          <a:blipFill>
            <a:blip r:embed="rId6"/>
            <a:stretch>
              <a:fillRect/>
            </a:stretch>
          </a:blipFill>
          <a:ln cap="sq">
            <a:noFill/>
            <a:prstDash val="solid"/>
            <a:miter/>
          </a:ln>
        </p:spPr>
        <p:txBody>
          <a:bodyPr/>
          <a:lstStyle/>
          <a:p>
            <a:endParaRPr lang="en-GB"/>
          </a:p>
        </p:txBody>
      </p:sp>
      <p:sp>
        <p:nvSpPr>
          <p:cNvPr id="7" name="Freeform 7"/>
          <p:cNvSpPr/>
          <p:nvPr/>
        </p:nvSpPr>
        <p:spPr>
          <a:xfrm>
            <a:off x="3084028" y="896717"/>
            <a:ext cx="1765328" cy="2567749"/>
          </a:xfrm>
          <a:custGeom>
            <a:avLst/>
            <a:gdLst/>
            <a:ahLst/>
            <a:cxnLst/>
            <a:rect l="l" t="t" r="r" b="b"/>
            <a:pathLst>
              <a:path w="1765328" h="2567749">
                <a:moveTo>
                  <a:pt x="0" y="0"/>
                </a:moveTo>
                <a:lnTo>
                  <a:pt x="1765328" y="0"/>
                </a:lnTo>
                <a:lnTo>
                  <a:pt x="1765328" y="2567749"/>
                </a:lnTo>
                <a:lnTo>
                  <a:pt x="0" y="2567749"/>
                </a:lnTo>
                <a:lnTo>
                  <a:pt x="0" y="0"/>
                </a:lnTo>
                <a:close/>
              </a:path>
            </a:pathLst>
          </a:custGeom>
          <a:blipFill>
            <a:blip r:embed="rId7"/>
            <a:stretch>
              <a:fillRect/>
            </a:stretch>
          </a:blipFill>
          <a:ln cap="sq">
            <a:noFill/>
            <a:prstDash val="solid"/>
            <a:miter/>
          </a:ln>
        </p:spPr>
        <p:txBody>
          <a:bodyPr/>
          <a:lstStyle/>
          <a:p>
            <a:endParaRPr lang="en-GB"/>
          </a:p>
        </p:txBody>
      </p:sp>
      <p:sp>
        <p:nvSpPr>
          <p:cNvPr id="8" name="Freeform 8"/>
          <p:cNvSpPr/>
          <p:nvPr/>
        </p:nvSpPr>
        <p:spPr>
          <a:xfrm>
            <a:off x="8746054" y="1579863"/>
            <a:ext cx="1365614" cy="1731365"/>
          </a:xfrm>
          <a:custGeom>
            <a:avLst/>
            <a:gdLst/>
            <a:ahLst/>
            <a:cxnLst/>
            <a:rect l="l" t="t" r="r" b="b"/>
            <a:pathLst>
              <a:path w="1365614" h="1731365">
                <a:moveTo>
                  <a:pt x="0" y="0"/>
                </a:moveTo>
                <a:lnTo>
                  <a:pt x="1365614" y="0"/>
                </a:lnTo>
                <a:lnTo>
                  <a:pt x="1365614" y="1731365"/>
                </a:lnTo>
                <a:lnTo>
                  <a:pt x="0" y="1731365"/>
                </a:lnTo>
                <a:lnTo>
                  <a:pt x="0" y="0"/>
                </a:lnTo>
                <a:close/>
              </a:path>
            </a:pathLst>
          </a:custGeom>
          <a:blipFill>
            <a:blip r:embed="rId8"/>
            <a:stretch>
              <a:fillRect/>
            </a:stretch>
          </a:blipFill>
          <a:ln cap="sq">
            <a:noFill/>
            <a:prstDash val="solid"/>
            <a:miter/>
          </a:ln>
        </p:spPr>
        <p:txBody>
          <a:bodyPr/>
          <a:lstStyle/>
          <a:p>
            <a:endParaRPr lang="en-GB"/>
          </a:p>
        </p:txBody>
      </p:sp>
      <p:sp>
        <p:nvSpPr>
          <p:cNvPr id="9" name="Freeform 9"/>
          <p:cNvSpPr/>
          <p:nvPr/>
        </p:nvSpPr>
        <p:spPr>
          <a:xfrm>
            <a:off x="13131452" y="1075573"/>
            <a:ext cx="1960241" cy="2309287"/>
          </a:xfrm>
          <a:custGeom>
            <a:avLst/>
            <a:gdLst/>
            <a:ahLst/>
            <a:cxnLst/>
            <a:rect l="l" t="t" r="r" b="b"/>
            <a:pathLst>
              <a:path w="1960241" h="2309287">
                <a:moveTo>
                  <a:pt x="0" y="0"/>
                </a:moveTo>
                <a:lnTo>
                  <a:pt x="1960241" y="0"/>
                </a:lnTo>
                <a:lnTo>
                  <a:pt x="1960241" y="2309287"/>
                </a:lnTo>
                <a:lnTo>
                  <a:pt x="0" y="2309287"/>
                </a:lnTo>
                <a:lnTo>
                  <a:pt x="0" y="0"/>
                </a:lnTo>
                <a:close/>
              </a:path>
            </a:pathLst>
          </a:custGeom>
          <a:blipFill>
            <a:blip r:embed="rId9"/>
            <a:stretch>
              <a:fillRect/>
            </a:stretch>
          </a:blipFill>
          <a:ln cap="sq">
            <a:noFill/>
            <a:prstDash val="solid"/>
            <a:miter/>
          </a:ln>
        </p:spPr>
        <p:txBody>
          <a:bodyPr/>
          <a:lstStyle/>
          <a:p>
            <a:endParaRPr lang="en-GB"/>
          </a:p>
        </p:txBody>
      </p:sp>
      <p:sp>
        <p:nvSpPr>
          <p:cNvPr id="10" name="Freeform 10"/>
          <p:cNvSpPr/>
          <p:nvPr/>
        </p:nvSpPr>
        <p:spPr>
          <a:xfrm>
            <a:off x="14945220" y="424271"/>
            <a:ext cx="2079322" cy="3512642"/>
          </a:xfrm>
          <a:custGeom>
            <a:avLst/>
            <a:gdLst/>
            <a:ahLst/>
            <a:cxnLst/>
            <a:rect l="l" t="t" r="r" b="b"/>
            <a:pathLst>
              <a:path w="2079322" h="3512642">
                <a:moveTo>
                  <a:pt x="0" y="0"/>
                </a:moveTo>
                <a:lnTo>
                  <a:pt x="2079323" y="0"/>
                </a:lnTo>
                <a:lnTo>
                  <a:pt x="2079323" y="3512641"/>
                </a:lnTo>
                <a:lnTo>
                  <a:pt x="0" y="3512641"/>
                </a:lnTo>
                <a:lnTo>
                  <a:pt x="0" y="0"/>
                </a:lnTo>
                <a:close/>
              </a:path>
            </a:pathLst>
          </a:custGeom>
          <a:blipFill>
            <a:blip r:embed="rId10"/>
            <a:stretch>
              <a:fillRect/>
            </a:stretch>
          </a:blipFill>
          <a:ln cap="sq">
            <a:noFill/>
            <a:prstDash val="solid"/>
            <a:miter/>
          </a:ln>
        </p:spPr>
        <p:txBody>
          <a:bodyPr/>
          <a:lstStyle/>
          <a:p>
            <a:endParaRPr lang="en-GB"/>
          </a:p>
        </p:txBody>
      </p:sp>
      <p:sp>
        <p:nvSpPr>
          <p:cNvPr id="11" name="Freeform 11"/>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2" name="Freeform 12"/>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3" name="Freeform 13"/>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14" name="Freeform 14"/>
          <p:cNvSpPr/>
          <p:nvPr/>
        </p:nvSpPr>
        <p:spPr>
          <a:xfrm>
            <a:off x="-460319" y="4597200"/>
            <a:ext cx="18157500" cy="3491814"/>
          </a:xfrm>
          <a:custGeom>
            <a:avLst/>
            <a:gdLst/>
            <a:ahLst/>
            <a:cxnLst/>
            <a:rect l="l" t="t" r="r" b="b"/>
            <a:pathLst>
              <a:path w="18157500" h="3491814">
                <a:moveTo>
                  <a:pt x="0" y="0"/>
                </a:moveTo>
                <a:lnTo>
                  <a:pt x="18157501" y="0"/>
                </a:lnTo>
                <a:lnTo>
                  <a:pt x="18157501" y="3491814"/>
                </a:lnTo>
                <a:lnTo>
                  <a:pt x="0" y="3491814"/>
                </a:lnTo>
                <a:lnTo>
                  <a:pt x="0" y="0"/>
                </a:lnTo>
                <a:close/>
              </a:path>
            </a:pathLst>
          </a:custGeom>
          <a:blipFill>
            <a:blip r:embed="rId11"/>
            <a:stretch>
              <a:fillRect t="-177909" b="-242092"/>
            </a:stretch>
          </a:blipFill>
          <a:ln cap="sq">
            <a:noFill/>
            <a:prstDash val="solid"/>
            <a:miter/>
          </a:ln>
        </p:spPr>
        <p:txBody>
          <a:bodyPr/>
          <a:lstStyle/>
          <a:p>
            <a:endParaRPr lang="en-GB"/>
          </a:p>
        </p:txBody>
      </p:sp>
      <p:sp>
        <p:nvSpPr>
          <p:cNvPr id="15" name="Freeform 15"/>
          <p:cNvSpPr/>
          <p:nvPr/>
        </p:nvSpPr>
        <p:spPr>
          <a:xfrm>
            <a:off x="7597694" y="3876883"/>
            <a:ext cx="3650769" cy="3626677"/>
          </a:xfrm>
          <a:custGeom>
            <a:avLst/>
            <a:gdLst/>
            <a:ahLst/>
            <a:cxnLst/>
            <a:rect l="l" t="t" r="r" b="b"/>
            <a:pathLst>
              <a:path w="3650769" h="3626677">
                <a:moveTo>
                  <a:pt x="0" y="0"/>
                </a:moveTo>
                <a:lnTo>
                  <a:pt x="3650770" y="0"/>
                </a:lnTo>
                <a:lnTo>
                  <a:pt x="3650770" y="3626678"/>
                </a:lnTo>
                <a:lnTo>
                  <a:pt x="0" y="3626678"/>
                </a:lnTo>
                <a:lnTo>
                  <a:pt x="0" y="0"/>
                </a:lnTo>
                <a:close/>
              </a:path>
            </a:pathLst>
          </a:custGeom>
          <a:blipFill>
            <a:blip r:embed="rId12"/>
            <a:stretch>
              <a:fillRect t="-458" b="-458"/>
            </a:stretch>
          </a:blipFill>
        </p:spPr>
        <p:txBody>
          <a:bodyPr/>
          <a:lstStyle/>
          <a:p>
            <a:endParaRPr lang="en-GB"/>
          </a:p>
        </p:txBody>
      </p:sp>
      <p:sp>
        <p:nvSpPr>
          <p:cNvPr id="16" name="Freeform 16"/>
          <p:cNvSpPr/>
          <p:nvPr/>
        </p:nvSpPr>
        <p:spPr>
          <a:xfrm>
            <a:off x="226761" y="2632629"/>
            <a:ext cx="17084222" cy="3232437"/>
          </a:xfrm>
          <a:custGeom>
            <a:avLst/>
            <a:gdLst/>
            <a:ahLst/>
            <a:cxnLst/>
            <a:rect l="l" t="t" r="r" b="b"/>
            <a:pathLst>
              <a:path w="17084222" h="3232437">
                <a:moveTo>
                  <a:pt x="0" y="0"/>
                </a:moveTo>
                <a:lnTo>
                  <a:pt x="17084222" y="0"/>
                </a:lnTo>
                <a:lnTo>
                  <a:pt x="17084222" y="3232436"/>
                </a:lnTo>
                <a:lnTo>
                  <a:pt x="0" y="3232436"/>
                </a:lnTo>
                <a:lnTo>
                  <a:pt x="0" y="0"/>
                </a:lnTo>
                <a:close/>
              </a:path>
            </a:pathLst>
          </a:custGeom>
          <a:blipFill>
            <a:blip r:embed="rId13"/>
            <a:stretch>
              <a:fillRect t="-182471" b="-246052"/>
            </a:stretch>
          </a:blipFill>
          <a:ln cap="sq">
            <a:noFill/>
            <a:prstDash val="solid"/>
            <a:miter/>
          </a:ln>
        </p:spPr>
        <p:txBody>
          <a:bodyPr/>
          <a:lstStyle/>
          <a:p>
            <a:endParaRPr lang="en-GB"/>
          </a:p>
        </p:txBody>
      </p:sp>
      <p:sp>
        <p:nvSpPr>
          <p:cNvPr id="17" name="Freeform 17"/>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14"/>
            <a:stretch>
              <a:fillRect t="-73153" b="-86158"/>
            </a:stretch>
          </a:blipFill>
        </p:spPr>
        <p:txBody>
          <a:bodyPr/>
          <a:lstStyle/>
          <a:p>
            <a:endParaRPr lang="en-GB"/>
          </a:p>
        </p:txBody>
      </p:sp>
      <p:sp>
        <p:nvSpPr>
          <p:cNvPr id="18" name="TextBox 18"/>
          <p:cNvSpPr txBox="1"/>
          <p:nvPr/>
        </p:nvSpPr>
        <p:spPr>
          <a:xfrm>
            <a:off x="1263457" y="7651392"/>
            <a:ext cx="16047526" cy="1031308"/>
          </a:xfrm>
          <a:prstGeom prst="rect">
            <a:avLst/>
          </a:prstGeom>
        </p:spPr>
        <p:txBody>
          <a:bodyPr wrap="square" lIns="0" tIns="0" rIns="0" bIns="0" rtlCol="0" anchor="t">
            <a:spAutoFit/>
          </a:bodyPr>
          <a:lstStyle/>
          <a:p>
            <a:pPr marL="0" lvl="0" indent="0" algn="l">
              <a:lnSpc>
                <a:spcPts val="7920"/>
              </a:lnSpc>
              <a:spcBef>
                <a:spcPct val="0"/>
              </a:spcBef>
            </a:pPr>
            <a:r>
              <a:rPr lang="en-US" sz="9000" dirty="0">
                <a:solidFill>
                  <a:srgbClr val="FF66C4"/>
                </a:solidFill>
                <a:latin typeface="Fiona"/>
                <a:ea typeface="Fiona"/>
                <a:cs typeface="Fiona"/>
                <a:sym typeface="Fiona"/>
              </a:rPr>
              <a:t>Morning Prayer of the Church: Monday Week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597344"/>
            <a:ext cx="16803252" cy="7153232"/>
          </a:xfrm>
          <a:prstGeom prst="rect">
            <a:avLst/>
          </a:prstGeom>
        </p:spPr>
        <p:txBody>
          <a:bodyPr lIns="0" tIns="0" rIns="0" bIns="0" rtlCol="0" anchor="t">
            <a:spAutoFit/>
          </a:bodyPr>
          <a:lstStyle/>
          <a:p>
            <a:pPr marL="0" lvl="0" indent="0" algn="l">
              <a:lnSpc>
                <a:spcPts val="9298"/>
              </a:lnSpc>
              <a:spcBef>
                <a:spcPct val="0"/>
              </a:spcBef>
            </a:pP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539685"/>
            <a:ext cx="10098901" cy="1288108"/>
          </a:xfrm>
          <a:prstGeom prst="rect">
            <a:avLst/>
          </a:prstGeom>
        </p:spPr>
        <p:txBody>
          <a:bodyPr lIns="0" tIns="0" rIns="0" bIns="0" rtlCol="0" anchor="t">
            <a:spAutoFit/>
          </a:bodyPr>
          <a:lstStyle/>
          <a:p>
            <a:pPr marL="0" lvl="0" indent="0" algn="l">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God, come to our aid.</a:t>
            </a:r>
          </a:p>
        </p:txBody>
      </p:sp>
      <p:sp>
        <p:nvSpPr>
          <p:cNvPr id="7" name="TextBox 7"/>
          <p:cNvSpPr txBox="1"/>
          <p:nvPr/>
        </p:nvSpPr>
        <p:spPr>
          <a:xfrm>
            <a:off x="6091539" y="4702531"/>
            <a:ext cx="11608144" cy="1082348"/>
          </a:xfrm>
          <a:prstGeom prst="rect">
            <a:avLst/>
          </a:prstGeom>
        </p:spPr>
        <p:txBody>
          <a:bodyPr wrap="square" lIns="0" tIns="0" rIns="0" bIns="0" rtlCol="0" anchor="t">
            <a:spAutoFit/>
          </a:bodyPr>
          <a:lstStyle/>
          <a:p>
            <a:pPr marL="0" lvl="0" indent="0" algn="l">
              <a:lnSpc>
                <a:spcPts val="8288"/>
              </a:lnSpc>
              <a:spcBef>
                <a:spcPct val="0"/>
              </a:spcBef>
            </a:pPr>
            <a:r>
              <a:rPr lang="en-US" sz="9419" dirty="0">
                <a:solidFill>
                  <a:srgbClr val="FF66C4"/>
                </a:solidFill>
                <a:latin typeface="Fiona"/>
                <a:ea typeface="Fiona"/>
                <a:cs typeface="Fiona"/>
                <a:sym typeface="Fiona"/>
              </a:rPr>
              <a:t> O </a:t>
            </a:r>
            <a:r>
              <a:rPr lang="en-US" sz="9419" u="none" strike="noStrike" dirty="0">
                <a:solidFill>
                  <a:srgbClr val="FF66C4"/>
                </a:solidFill>
                <a:latin typeface="Fiona"/>
                <a:ea typeface="Fiona"/>
                <a:cs typeface="Fiona"/>
                <a:sym typeface="Fiona"/>
              </a:rPr>
              <a:t>Lord, make haste to help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647355"/>
            <a:ext cx="16337173" cy="1602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id="7" name="TextBox 7"/>
          <p:cNvSpPr txBox="1"/>
          <p:nvPr/>
        </p:nvSpPr>
        <p:spPr>
          <a:xfrm>
            <a:off x="1296210" y="3937913"/>
            <a:ext cx="11820233" cy="4420795"/>
          </a:xfrm>
          <a:prstGeom prst="rect">
            <a:avLst/>
          </a:prstGeom>
        </p:spPr>
        <p:txBody>
          <a:bodyPr lIns="0" tIns="0" rIns="0" bIns="0" rtlCol="0" anchor="t">
            <a:spAutoFit/>
          </a:bodyPr>
          <a:lstStyle/>
          <a:p>
            <a:pPr marL="0" lvl="0" indent="0" algn="l">
              <a:lnSpc>
                <a:spcPts val="6832"/>
              </a:lnSpc>
              <a:spcBef>
                <a:spcPct val="0"/>
              </a:spcBef>
            </a:pPr>
            <a:r>
              <a:rPr lang="en-US" sz="7763">
                <a:solidFill>
                  <a:srgbClr val="FF66C4"/>
                </a:solidFill>
                <a:latin typeface="Fiona"/>
                <a:ea typeface="Fiona"/>
                <a:cs typeface="Fiona"/>
                <a:sym typeface="Fiona"/>
              </a:rPr>
              <a:t>as it was in</a:t>
            </a:r>
            <a:r>
              <a:rPr lang="en-US" sz="7763" u="none" strike="noStrike">
                <a:solidFill>
                  <a:srgbClr val="FF66C4"/>
                </a:solidFill>
                <a:latin typeface="Fiona"/>
                <a:ea typeface="Fiona"/>
                <a:cs typeface="Fiona"/>
                <a:sym typeface="Fiona"/>
              </a:rPr>
              <a:t> the beginning,</a:t>
            </a:r>
          </a:p>
          <a:p>
            <a:pPr marL="0" lvl="0" indent="0" algn="l">
              <a:lnSpc>
                <a:spcPts val="6832"/>
              </a:lnSpc>
              <a:spcBef>
                <a:spcPct val="0"/>
              </a:spcBef>
            </a:pPr>
            <a:r>
              <a:rPr lang="en-US" sz="7763" u="none" strike="noStrike">
                <a:solidFill>
                  <a:srgbClr val="FF66C4"/>
                </a:solidFill>
                <a:latin typeface="Fiona"/>
                <a:ea typeface="Fiona"/>
                <a:cs typeface="Fiona"/>
                <a:sym typeface="Fiona"/>
              </a:rPr>
              <a:t>is now, and ever shall be,</a:t>
            </a:r>
          </a:p>
          <a:p>
            <a:pPr marL="0" lvl="0" indent="0" algn="l">
              <a:lnSpc>
                <a:spcPts val="6832"/>
              </a:lnSpc>
              <a:spcBef>
                <a:spcPct val="0"/>
              </a:spcBef>
            </a:pPr>
            <a:r>
              <a:rPr lang="en-US" sz="7763" u="none" strike="noStrike">
                <a:solidFill>
                  <a:srgbClr val="FF66C4"/>
                </a:solidFill>
                <a:latin typeface="Fiona"/>
                <a:ea typeface="Fiona"/>
                <a:cs typeface="Fiona"/>
                <a:sym typeface="Fiona"/>
              </a:rPr>
              <a:t>world without end.</a:t>
            </a:r>
          </a:p>
          <a:p>
            <a:pPr marL="0" lvl="0" indent="0" algn="l">
              <a:lnSpc>
                <a:spcPts val="6832"/>
              </a:lnSpc>
              <a:spcBef>
                <a:spcPct val="0"/>
              </a:spcBef>
            </a:pPr>
            <a:r>
              <a:rPr lang="en-US" sz="7763" u="none" strike="noStrike">
                <a:solidFill>
                  <a:srgbClr val="FF66C4"/>
                </a:solidFill>
                <a:latin typeface="Fiona"/>
                <a:ea typeface="Fiona"/>
                <a:cs typeface="Fiona"/>
                <a:sym typeface="Fiona"/>
              </a:rPr>
              <a:t>Amen. Alleluia.</a:t>
            </a:r>
          </a:p>
          <a:p>
            <a:pPr marL="0" lvl="0" indent="0" algn="l">
              <a:lnSpc>
                <a:spcPts val="6832"/>
              </a:lnSpc>
              <a:spcBef>
                <a:spcPct val="0"/>
              </a:spcBef>
            </a:pPr>
            <a:endParaRPr lang="en-US" sz="7763" u="none" strike="noStrike">
              <a:solidFill>
                <a:srgbClr val="FF66C4"/>
              </a:solidFill>
              <a:latin typeface="Fiona"/>
              <a:ea typeface="Fiona"/>
              <a:cs typeface="Fiona"/>
              <a:sym typeface="Fio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07519" y="3934701"/>
            <a:ext cx="17080481"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It is you whom I invoke, O Lord. In the morning</a:t>
            </a:r>
            <a:r>
              <a:rPr lang="en-US" sz="9000" u="none" strike="noStrike">
                <a:solidFill>
                  <a:srgbClr val="FF66C4"/>
                </a:solidFill>
                <a:latin typeface="Fiona"/>
                <a:ea typeface="Fiona"/>
                <a:cs typeface="Fiona"/>
                <a:sym typeface="Fiona"/>
              </a:rPr>
              <a:t> you hear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1358082" y="1952204"/>
            <a:ext cx="16337173" cy="709993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To my words gi</a:t>
            </a:r>
            <a:r>
              <a:rPr lang="en-US" sz="9000" u="none" strike="noStrike">
                <a:solidFill>
                  <a:srgbClr val="FDFAFD"/>
                </a:solidFill>
                <a:latin typeface="Fiona"/>
                <a:ea typeface="Fiona"/>
                <a:cs typeface="Fiona"/>
                <a:sym typeface="Fiona"/>
              </a:rPr>
              <a:t>ve</a:t>
            </a:r>
            <a:r>
              <a:rPr lang="en-US" sz="9000">
                <a:solidFill>
                  <a:srgbClr val="FDFAFD"/>
                </a:solidFill>
                <a:latin typeface="Fiona"/>
                <a:ea typeface="Fiona"/>
                <a:cs typeface="Fiona"/>
                <a:sym typeface="Fiona"/>
              </a:rPr>
              <a:t> </a:t>
            </a:r>
            <a:r>
              <a:rPr lang="en-US" sz="9000" u="none" strike="noStrike">
                <a:solidFill>
                  <a:srgbClr val="FDFAFD"/>
                </a:solidFill>
                <a:latin typeface="Fiona"/>
                <a:ea typeface="Fiona"/>
                <a:cs typeface="Fiona"/>
                <a:sym typeface="Fiona"/>
              </a:rPr>
              <a:t>ear,</a:t>
            </a:r>
            <a:r>
              <a:rPr lang="en-US" sz="9000">
                <a:solidFill>
                  <a:srgbClr val="FDFAFD"/>
                </a:solidFill>
                <a:latin typeface="Fiona"/>
                <a:ea typeface="Fiona"/>
                <a:cs typeface="Fiona"/>
                <a:sym typeface="Fiona"/>
              </a:rPr>
              <a:t> O Lord,</a:t>
            </a:r>
          </a:p>
          <a:p>
            <a:pPr marL="0" lvl="0" indent="0" algn="l">
              <a:lnSpc>
                <a:spcPts val="7920"/>
              </a:lnSpc>
              <a:spcBef>
                <a:spcPct val="0"/>
              </a:spcBef>
            </a:pPr>
            <a:r>
              <a:rPr lang="en-US" sz="9000">
                <a:solidFill>
                  <a:srgbClr val="FDFAFD"/>
                </a:solidFill>
                <a:latin typeface="Fiona"/>
                <a:ea typeface="Fiona"/>
                <a:cs typeface="Fiona"/>
                <a:sym typeface="Fiona"/>
              </a:rPr>
              <a:t>giv</a:t>
            </a:r>
            <a:r>
              <a:rPr lang="en-US" sz="9000" u="none" strike="noStrike">
                <a:solidFill>
                  <a:srgbClr val="FDFAFD"/>
                </a:solidFill>
                <a:latin typeface="Fiona"/>
                <a:ea typeface="Fiona"/>
                <a:cs typeface="Fiona"/>
                <a:sym typeface="Fiona"/>
              </a:rPr>
              <a:t>e h</a:t>
            </a:r>
            <a:r>
              <a:rPr lang="en-US" sz="9000">
                <a:solidFill>
                  <a:srgbClr val="FDFAFD"/>
                </a:solidFill>
                <a:latin typeface="Fiona"/>
                <a:ea typeface="Fiona"/>
                <a:cs typeface="Fiona"/>
                <a:sym typeface="Fiona"/>
              </a:rPr>
              <a:t>eed t</a:t>
            </a:r>
            <a:r>
              <a:rPr lang="en-US" sz="9000" u="none" strike="noStrike">
                <a:solidFill>
                  <a:srgbClr val="FDFAFD"/>
                </a:solidFill>
                <a:latin typeface="Fiona"/>
                <a:ea typeface="Fiona"/>
                <a:cs typeface="Fiona"/>
                <a:sym typeface="Fiona"/>
              </a:rPr>
              <a:t>o</a:t>
            </a:r>
            <a:r>
              <a:rPr lang="en-US" sz="9000">
                <a:solidFill>
                  <a:srgbClr val="FDFAFD"/>
                </a:solidFill>
                <a:latin typeface="Fiona"/>
                <a:ea typeface="Fiona"/>
                <a:cs typeface="Fiona"/>
                <a:sym typeface="Fiona"/>
              </a:rPr>
              <a:t> my g</a:t>
            </a:r>
            <a:r>
              <a:rPr lang="en-US" sz="9000" u="none" strike="noStrike">
                <a:solidFill>
                  <a:srgbClr val="FDFAFD"/>
                </a:solidFill>
                <a:latin typeface="Fiona"/>
                <a:ea typeface="Fiona"/>
                <a:cs typeface="Fiona"/>
                <a:sym typeface="Fiona"/>
              </a:rPr>
              <a:t>roaning.</a:t>
            </a:r>
          </a:p>
          <a:p>
            <a:pPr marL="0" lvl="0" indent="0" algn="l">
              <a:lnSpc>
                <a:spcPts val="7920"/>
              </a:lnSpc>
              <a:spcBef>
                <a:spcPct val="0"/>
              </a:spcBef>
            </a:pPr>
            <a:r>
              <a:rPr lang="en-US" sz="9000" u="none" strike="noStrike">
                <a:solidFill>
                  <a:srgbClr val="FDFAFD"/>
                </a:solidFill>
                <a:latin typeface="Fiona"/>
                <a:ea typeface="Fiona"/>
                <a:cs typeface="Fiona"/>
                <a:sym typeface="Fiona"/>
              </a:rPr>
              <a:t>At</a:t>
            </a:r>
            <a:r>
              <a:rPr lang="en-US" sz="9000">
                <a:solidFill>
                  <a:srgbClr val="FDFAFD"/>
                </a:solidFill>
                <a:latin typeface="Fiona"/>
                <a:ea typeface="Fiona"/>
                <a:cs typeface="Fiona"/>
                <a:sym typeface="Fiona"/>
              </a:rPr>
              <a:t>tend t</a:t>
            </a:r>
            <a:r>
              <a:rPr lang="en-US" sz="9000" u="none" strike="noStrike">
                <a:solidFill>
                  <a:srgbClr val="FDFAFD"/>
                </a:solidFill>
                <a:latin typeface="Fiona"/>
                <a:ea typeface="Fiona"/>
                <a:cs typeface="Fiona"/>
                <a:sym typeface="Fiona"/>
              </a:rPr>
              <a:t>o</a:t>
            </a:r>
            <a:r>
              <a:rPr lang="en-US" sz="9000">
                <a:solidFill>
                  <a:srgbClr val="FDFAFD"/>
                </a:solidFill>
                <a:latin typeface="Fiona"/>
                <a:ea typeface="Fiona"/>
                <a:cs typeface="Fiona"/>
                <a:sym typeface="Fiona"/>
              </a:rPr>
              <a:t> th</a:t>
            </a:r>
            <a:r>
              <a:rPr lang="en-US" sz="9000" u="none" strike="noStrike">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 sound of m</a:t>
            </a:r>
            <a:r>
              <a:rPr lang="en-US" sz="9000" u="none" strike="noStrike">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 c</a:t>
            </a:r>
            <a:r>
              <a:rPr lang="en-US" sz="9000" u="none" strike="noStrike">
                <a:solidFill>
                  <a:srgbClr val="FDFAFD"/>
                </a:solidFill>
                <a:latin typeface="Fiona"/>
                <a:ea typeface="Fiona"/>
                <a:cs typeface="Fiona"/>
                <a:sym typeface="Fiona"/>
              </a:rPr>
              <a:t>ries,</a:t>
            </a:r>
          </a:p>
          <a:p>
            <a:pPr marL="0" lvl="0" indent="0" algn="l">
              <a:lnSpc>
                <a:spcPts val="7920"/>
              </a:lnSpc>
              <a:spcBef>
                <a:spcPct val="0"/>
              </a:spcBef>
            </a:pPr>
            <a:r>
              <a:rPr lang="en-US" sz="9000" u="none" strike="noStrike">
                <a:solidFill>
                  <a:srgbClr val="FDFAFD"/>
                </a:solidFill>
                <a:latin typeface="Fiona"/>
                <a:ea typeface="Fiona"/>
                <a:cs typeface="Fiona"/>
                <a:sym typeface="Fiona"/>
              </a:rPr>
              <a:t>my King and my God.</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It is you whom I invoke, O Lord.</a:t>
            </a:r>
          </a:p>
          <a:p>
            <a:pPr algn="l">
              <a:lnSpc>
                <a:spcPts val="7920"/>
              </a:lnSpc>
            </a:pPr>
            <a:r>
              <a:rPr lang="en-US" sz="9000">
                <a:solidFill>
                  <a:srgbClr val="FDFAFD"/>
                </a:solidFill>
                <a:latin typeface="Fiona"/>
                <a:ea typeface="Fiona"/>
                <a:cs typeface="Fiona"/>
                <a:sym typeface="Fiona"/>
              </a:rPr>
              <a:t>In the morning you hear me;</a:t>
            </a:r>
          </a:p>
          <a:p>
            <a:pPr algn="l">
              <a:lnSpc>
                <a:spcPts val="7920"/>
              </a:lnSpc>
            </a:pPr>
            <a:r>
              <a:rPr lang="en-US" sz="9000">
                <a:solidFill>
                  <a:srgbClr val="FDFAFD"/>
                </a:solidFill>
                <a:latin typeface="Fiona"/>
                <a:ea typeface="Fiona"/>
                <a:cs typeface="Fiona"/>
                <a:sym typeface="Fiona"/>
              </a:rPr>
              <a:t>in the morning I offer you my prayer,</a:t>
            </a:r>
          </a:p>
          <a:p>
            <a:pPr algn="l">
              <a:lnSpc>
                <a:spcPts val="7920"/>
              </a:lnSpc>
            </a:pPr>
            <a:r>
              <a:rPr lang="en-US" sz="9000">
                <a:solidFill>
                  <a:srgbClr val="FDFAFD"/>
                </a:solidFill>
                <a:latin typeface="Fiona"/>
                <a:ea typeface="Fiona"/>
                <a:cs typeface="Fiona"/>
                <a:sym typeface="Fiona"/>
              </a:rPr>
              <a:t>watching and waiting.</a:t>
            </a:r>
          </a:p>
          <a:p>
            <a:pPr marL="0" lvl="0" indent="0" algn="l">
              <a:lnSpc>
                <a:spcPts val="7920"/>
              </a:lnSpc>
              <a:spcBef>
                <a:spcPct val="0"/>
              </a:spcBef>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Y</a:t>
            </a:r>
            <a:r>
              <a:rPr lang="en-US" sz="9000" u="none" strike="noStrike">
                <a:solidFill>
                  <a:srgbClr val="FDFAFD"/>
                </a:solidFill>
                <a:latin typeface="Fiona"/>
                <a:ea typeface="Fiona"/>
                <a:cs typeface="Fiona"/>
                <a:sym typeface="Fiona"/>
              </a:rPr>
              <a:t>ou are</a:t>
            </a:r>
            <a:r>
              <a:rPr lang="en-US" sz="9000">
                <a:solidFill>
                  <a:srgbClr val="FDFAFD"/>
                </a:solidFill>
                <a:latin typeface="Fiona"/>
                <a:ea typeface="Fiona"/>
                <a:cs typeface="Fiona"/>
                <a:sym typeface="Fiona"/>
              </a:rPr>
              <a:t> no God who lov</a:t>
            </a:r>
            <a:r>
              <a:rPr lang="en-US" sz="9000" u="none" strike="noStrike">
                <a:solidFill>
                  <a:srgbClr val="FDFAFD"/>
                </a:solidFill>
                <a:latin typeface="Fiona"/>
                <a:ea typeface="Fiona"/>
                <a:cs typeface="Fiona"/>
                <a:sym typeface="Fiona"/>
              </a:rPr>
              <a:t>es evil;</a:t>
            </a:r>
          </a:p>
          <a:p>
            <a:pPr marL="0" lvl="0" indent="0" algn="l">
              <a:lnSpc>
                <a:spcPts val="7920"/>
              </a:lnSpc>
              <a:spcBef>
                <a:spcPct val="0"/>
              </a:spcBef>
            </a:pPr>
            <a:r>
              <a:rPr lang="en-US" sz="9000" u="none" strike="noStrike">
                <a:solidFill>
                  <a:srgbClr val="FDFAFD"/>
                </a:solidFill>
                <a:latin typeface="Fiona"/>
                <a:ea typeface="Fiona"/>
                <a:cs typeface="Fiona"/>
                <a:sym typeface="Fiona"/>
              </a:rPr>
              <a:t>no sinne</a:t>
            </a:r>
            <a:r>
              <a:rPr lang="en-US" sz="9000">
                <a:solidFill>
                  <a:srgbClr val="FDFAFD"/>
                </a:solidFill>
                <a:latin typeface="Fiona"/>
                <a:ea typeface="Fiona"/>
                <a:cs typeface="Fiona"/>
                <a:sym typeface="Fiona"/>
              </a:rPr>
              <a:t>r is your guest.</a:t>
            </a:r>
          </a:p>
          <a:p>
            <a:pPr marL="0" lvl="0" indent="0" algn="l">
              <a:lnSpc>
                <a:spcPts val="7920"/>
              </a:lnSpc>
              <a:spcBef>
                <a:spcPct val="0"/>
              </a:spcBef>
            </a:pPr>
            <a:r>
              <a:rPr lang="en-US" sz="9000">
                <a:solidFill>
                  <a:srgbClr val="FDFAFD"/>
                </a:solidFill>
                <a:latin typeface="Fiona"/>
                <a:ea typeface="Fiona"/>
                <a:cs typeface="Fiona"/>
                <a:sym typeface="Fiona"/>
              </a:rPr>
              <a:t>The boastful</a:t>
            </a:r>
            <a:r>
              <a:rPr lang="en-US" sz="9000" u="none" strike="noStrike">
                <a:solidFill>
                  <a:srgbClr val="FDFAFD"/>
                </a:solidFill>
                <a:latin typeface="Fiona"/>
                <a:ea typeface="Fiona"/>
                <a:cs typeface="Fiona"/>
                <a:sym typeface="Fiona"/>
              </a:rPr>
              <a:t> shall not st</a:t>
            </a:r>
            <a:r>
              <a:rPr lang="en-US" sz="9000">
                <a:solidFill>
                  <a:srgbClr val="FDFAFD"/>
                </a:solidFill>
                <a:latin typeface="Fiona"/>
                <a:ea typeface="Fiona"/>
                <a:cs typeface="Fiona"/>
                <a:sym typeface="Fiona"/>
              </a:rPr>
              <a:t>and their ground</a:t>
            </a:r>
          </a:p>
          <a:p>
            <a:pPr marL="0" lvl="0" indent="0" algn="l">
              <a:lnSpc>
                <a:spcPts val="7920"/>
              </a:lnSpc>
              <a:spcBef>
                <a:spcPct val="0"/>
              </a:spcBef>
            </a:pPr>
            <a:r>
              <a:rPr lang="en-US" sz="9000">
                <a:solidFill>
                  <a:srgbClr val="FDFAFD"/>
                </a:solidFill>
                <a:latin typeface="Fiona"/>
                <a:ea typeface="Fiona"/>
                <a:cs typeface="Fiona"/>
                <a:sym typeface="Fiona"/>
              </a:rPr>
              <a:t>befor</a:t>
            </a:r>
            <a:r>
              <a:rPr lang="en-US" sz="9000" u="none" strike="noStrike">
                <a:solidFill>
                  <a:srgbClr val="FDFAFD"/>
                </a:solidFill>
                <a:latin typeface="Fiona"/>
                <a:ea typeface="Fiona"/>
                <a:cs typeface="Fiona"/>
                <a:sym typeface="Fiona"/>
              </a:rPr>
              <a:t>e your face.</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Y</a:t>
            </a:r>
            <a:r>
              <a:rPr lang="en-US" sz="9000" u="none" strike="noStrike">
                <a:solidFill>
                  <a:srgbClr val="FDFAFD"/>
                </a:solidFill>
                <a:latin typeface="Fiona"/>
                <a:ea typeface="Fiona"/>
                <a:cs typeface="Fiona"/>
                <a:sym typeface="Fiona"/>
              </a:rPr>
              <a:t>ou hate all</a:t>
            </a:r>
            <a:r>
              <a:rPr lang="en-US" sz="9000">
                <a:solidFill>
                  <a:srgbClr val="FDFAFD"/>
                </a:solidFill>
                <a:latin typeface="Fiona"/>
                <a:ea typeface="Fiona"/>
                <a:cs typeface="Fiona"/>
                <a:sym typeface="Fiona"/>
              </a:rPr>
              <a:t> who do evil;</a:t>
            </a:r>
          </a:p>
          <a:p>
            <a:pPr marL="0" lvl="0" indent="0" algn="l">
              <a:lnSpc>
                <a:spcPts val="7920"/>
              </a:lnSpc>
              <a:spcBef>
                <a:spcPct val="0"/>
              </a:spcBef>
            </a:pPr>
            <a:r>
              <a:rPr lang="en-US" sz="9000">
                <a:solidFill>
                  <a:srgbClr val="FDFAFD"/>
                </a:solidFill>
                <a:latin typeface="Fiona"/>
                <a:ea typeface="Fiona"/>
                <a:cs typeface="Fiona"/>
                <a:sym typeface="Fiona"/>
              </a:rPr>
              <a:t>you d</a:t>
            </a:r>
            <a:r>
              <a:rPr lang="en-US" sz="9000" u="none" strike="noStrike">
                <a:solidFill>
                  <a:srgbClr val="FDFAFD"/>
                </a:solidFill>
                <a:latin typeface="Fiona"/>
                <a:ea typeface="Fiona"/>
                <a:cs typeface="Fiona"/>
                <a:sym typeface="Fiona"/>
              </a:rPr>
              <a:t>estroy all</a:t>
            </a:r>
            <a:r>
              <a:rPr lang="en-US" sz="9000">
                <a:solidFill>
                  <a:srgbClr val="FDFAFD"/>
                </a:solidFill>
                <a:latin typeface="Fiona"/>
                <a:ea typeface="Fiona"/>
                <a:cs typeface="Fiona"/>
                <a:sym typeface="Fiona"/>
              </a:rPr>
              <a:t> who lie</a:t>
            </a:r>
            <a:r>
              <a:rPr lang="en-US" sz="9000" u="none" strike="noStrike">
                <a:solidFill>
                  <a:srgbClr val="FDFAFD"/>
                </a:solidFill>
                <a:latin typeface="Fiona"/>
                <a:ea typeface="Fiona"/>
                <a:cs typeface="Fiona"/>
                <a:sym typeface="Fiona"/>
              </a:rPr>
              <a:t>.</a:t>
            </a:r>
          </a:p>
          <a:p>
            <a:pPr marL="0" lvl="0" indent="0" algn="l">
              <a:lnSpc>
                <a:spcPts val="7920"/>
              </a:lnSpc>
              <a:spcBef>
                <a:spcPct val="0"/>
              </a:spcBef>
            </a:pPr>
            <a:r>
              <a:rPr lang="en-US" sz="9000" u="none" strike="noStrike">
                <a:solidFill>
                  <a:srgbClr val="FDFAFD"/>
                </a:solidFill>
                <a:latin typeface="Fiona"/>
                <a:ea typeface="Fiona"/>
                <a:cs typeface="Fiona"/>
                <a:sym typeface="Fiona"/>
              </a:rPr>
              <a:t>The deceitful a</a:t>
            </a:r>
            <a:r>
              <a:rPr lang="en-US" sz="9000">
                <a:solidFill>
                  <a:srgbClr val="FDFAFD"/>
                </a:solidFill>
                <a:latin typeface="Fiona"/>
                <a:ea typeface="Fiona"/>
                <a:cs typeface="Fiona"/>
                <a:sym typeface="Fiona"/>
              </a:rPr>
              <a:t>nd bloodthirs</a:t>
            </a:r>
            <a:r>
              <a:rPr lang="en-US" sz="9000" u="none" strike="noStrike">
                <a:solidFill>
                  <a:srgbClr val="FDFAFD"/>
                </a:solidFill>
                <a:latin typeface="Fiona"/>
                <a:ea typeface="Fiona"/>
                <a:cs typeface="Fiona"/>
                <a:sym typeface="Fiona"/>
              </a:rPr>
              <a:t>ty man</a:t>
            </a:r>
          </a:p>
          <a:p>
            <a:pPr marL="0" lvl="0" indent="0" algn="l">
              <a:lnSpc>
                <a:spcPts val="7920"/>
              </a:lnSpc>
              <a:spcBef>
                <a:spcPct val="0"/>
              </a:spcBef>
            </a:pPr>
            <a:r>
              <a:rPr lang="en-US" sz="9000" u="none" strike="noStrike">
                <a:solidFill>
                  <a:srgbClr val="FDFAFD"/>
                </a:solidFill>
                <a:latin typeface="Fiona"/>
                <a:ea typeface="Fiona"/>
                <a:cs typeface="Fiona"/>
                <a:sym typeface="Fiona"/>
              </a:rPr>
              <a:t>the Lord detests.</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But I through the greatness of your love</a:t>
            </a:r>
          </a:p>
          <a:p>
            <a:pPr algn="l">
              <a:lnSpc>
                <a:spcPts val="7920"/>
              </a:lnSpc>
            </a:pPr>
            <a:r>
              <a:rPr lang="en-US" sz="9000">
                <a:solidFill>
                  <a:srgbClr val="FDFAFD"/>
                </a:solidFill>
                <a:latin typeface="Fiona"/>
                <a:ea typeface="Fiona"/>
                <a:cs typeface="Fiona"/>
                <a:sym typeface="Fiona"/>
              </a:rPr>
              <a:t>have access to your house.</a:t>
            </a:r>
          </a:p>
          <a:p>
            <a:pPr algn="l">
              <a:lnSpc>
                <a:spcPts val="7920"/>
              </a:lnSpc>
            </a:pPr>
            <a:r>
              <a:rPr lang="en-US" sz="9000">
                <a:solidFill>
                  <a:srgbClr val="FDFAFD"/>
                </a:solidFill>
                <a:latin typeface="Fiona"/>
                <a:ea typeface="Fiona"/>
                <a:cs typeface="Fiona"/>
                <a:sym typeface="Fiona"/>
              </a:rPr>
              <a:t>I bow down before your holy temple,</a:t>
            </a:r>
          </a:p>
          <a:p>
            <a:pPr algn="l">
              <a:lnSpc>
                <a:spcPts val="7920"/>
              </a:lnSpc>
            </a:pPr>
            <a:r>
              <a:rPr lang="en-US" sz="9000">
                <a:solidFill>
                  <a:srgbClr val="FDFAFD"/>
                </a:solidFill>
                <a:latin typeface="Fiona"/>
                <a:ea typeface="Fiona"/>
                <a:cs typeface="Fiona"/>
                <a:sym typeface="Fiona"/>
              </a:rPr>
              <a:t>filled with awe.</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Lead me, Lord, in your justice,</a:t>
            </a:r>
          </a:p>
          <a:p>
            <a:pPr algn="l">
              <a:lnSpc>
                <a:spcPts val="7920"/>
              </a:lnSpc>
            </a:pPr>
            <a:r>
              <a:rPr lang="en-US" sz="9000">
                <a:solidFill>
                  <a:srgbClr val="FDFAFD"/>
                </a:solidFill>
                <a:latin typeface="Fiona"/>
                <a:ea typeface="Fiona"/>
                <a:cs typeface="Fiona"/>
                <a:sym typeface="Fiona"/>
              </a:rPr>
              <a:t>because of those who lie in wait;</a:t>
            </a:r>
          </a:p>
          <a:p>
            <a:pPr algn="l">
              <a:lnSpc>
                <a:spcPts val="7920"/>
              </a:lnSpc>
            </a:pPr>
            <a:r>
              <a:rPr lang="en-US" sz="9000">
                <a:solidFill>
                  <a:srgbClr val="FDFAFD"/>
                </a:solidFill>
                <a:latin typeface="Fiona"/>
                <a:ea typeface="Fiona"/>
                <a:cs typeface="Fiona"/>
                <a:sym typeface="Fiona"/>
              </a:rPr>
              <a:t>make clear your way before me.</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No truth can be found in their mouths,</a:t>
            </a:r>
          </a:p>
          <a:p>
            <a:pPr algn="l">
              <a:lnSpc>
                <a:spcPts val="7920"/>
              </a:lnSpc>
            </a:pPr>
            <a:r>
              <a:rPr lang="en-US" sz="9000">
                <a:solidFill>
                  <a:srgbClr val="FDFAFD"/>
                </a:solidFill>
                <a:latin typeface="Fiona"/>
                <a:ea typeface="Fiona"/>
                <a:cs typeface="Fiona"/>
                <a:sym typeface="Fiona"/>
              </a:rPr>
              <a:t>their heart is all mischief,</a:t>
            </a:r>
          </a:p>
          <a:p>
            <a:pPr algn="l">
              <a:lnSpc>
                <a:spcPts val="7920"/>
              </a:lnSpc>
            </a:pPr>
            <a:r>
              <a:rPr lang="en-US" sz="9000">
                <a:solidFill>
                  <a:srgbClr val="FDFAFD"/>
                </a:solidFill>
                <a:latin typeface="Fiona"/>
                <a:ea typeface="Fiona"/>
                <a:cs typeface="Fiona"/>
                <a:sym typeface="Fiona"/>
              </a:rPr>
              <a:t>their throat a wide-open grave, all honey their speech.</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All those you protect shall be glad</a:t>
            </a:r>
          </a:p>
          <a:p>
            <a:pPr algn="l">
              <a:lnSpc>
                <a:spcPts val="7920"/>
              </a:lnSpc>
            </a:pPr>
            <a:r>
              <a:rPr lang="en-US" sz="9000">
                <a:solidFill>
                  <a:srgbClr val="FDFAFD"/>
                </a:solidFill>
                <a:latin typeface="Fiona"/>
                <a:ea typeface="Fiona"/>
                <a:cs typeface="Fiona"/>
                <a:sym typeface="Fiona"/>
              </a:rPr>
              <a:t>and ring out their joy.</a:t>
            </a:r>
          </a:p>
          <a:p>
            <a:pPr algn="l">
              <a:lnSpc>
                <a:spcPts val="7920"/>
              </a:lnSpc>
            </a:pPr>
            <a:r>
              <a:rPr lang="en-US" sz="9000">
                <a:solidFill>
                  <a:srgbClr val="FDFAFD"/>
                </a:solidFill>
                <a:latin typeface="Fiona"/>
                <a:ea typeface="Fiona"/>
                <a:cs typeface="Fiona"/>
                <a:sym typeface="Fiona"/>
              </a:rPr>
              <a:t>You shelter them; in you they rejoice,</a:t>
            </a:r>
          </a:p>
          <a:p>
            <a:pPr algn="l">
              <a:lnSpc>
                <a:spcPts val="7920"/>
              </a:lnSpc>
            </a:pPr>
            <a:r>
              <a:rPr lang="en-US" sz="9000">
                <a:solidFill>
                  <a:srgbClr val="FDFAFD"/>
                </a:solidFill>
                <a:latin typeface="Fiona"/>
                <a:ea typeface="Fiona"/>
                <a:cs typeface="Fiona"/>
                <a:sym typeface="Fiona"/>
              </a:rPr>
              <a:t>those who love your name.</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It is you who bless the just man, Lord:</a:t>
            </a:r>
          </a:p>
          <a:p>
            <a:pPr algn="l">
              <a:lnSpc>
                <a:spcPts val="7920"/>
              </a:lnSpc>
            </a:pPr>
            <a:r>
              <a:rPr lang="en-US" sz="9000">
                <a:solidFill>
                  <a:srgbClr val="FDFAFD"/>
                </a:solidFill>
                <a:latin typeface="Fiona"/>
                <a:ea typeface="Fiona"/>
                <a:cs typeface="Fiona"/>
                <a:sym typeface="Fiona"/>
              </a:rPr>
              <a:t>you surround him with favour as with a shield.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EC4499"/>
                </a:solidFill>
                <a:latin typeface="Fiona"/>
                <a:ea typeface="Fiona"/>
                <a:cs typeface="Fiona"/>
                <a:sym typeface="Fiona"/>
              </a:rPr>
              <a:t>It is you whom I invoke, O Lord. In the morning</a:t>
            </a:r>
            <a:r>
              <a:rPr lang="en-US" sz="9000" u="none" strike="noStrike">
                <a:solidFill>
                  <a:srgbClr val="EC4499"/>
                </a:solidFill>
                <a:latin typeface="Fiona"/>
                <a:ea typeface="Fiona"/>
                <a:cs typeface="Fiona"/>
                <a:sym typeface="Fiona"/>
              </a:rPr>
              <a:t> you hear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7259300"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EC4499"/>
                </a:solidFill>
                <a:latin typeface="Fiona"/>
                <a:ea typeface="Fiona"/>
                <a:cs typeface="Fiona"/>
                <a:sym typeface="Fiona"/>
              </a:rPr>
              <a:t>Lord our God, we praise the splendour of your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Blessed are you, O Lord,</a:t>
            </a:r>
          </a:p>
          <a:p>
            <a:pPr algn="l">
              <a:lnSpc>
                <a:spcPts val="7920"/>
              </a:lnSpc>
            </a:pPr>
            <a:r>
              <a:rPr lang="en-US" sz="9000">
                <a:solidFill>
                  <a:srgbClr val="FDFAFD"/>
                </a:solidFill>
                <a:latin typeface="Fiona"/>
                <a:ea typeface="Fiona"/>
                <a:cs typeface="Fiona"/>
                <a:sym typeface="Fiona"/>
              </a:rPr>
              <a:t>the God of Israel our father,</a:t>
            </a:r>
          </a:p>
          <a:p>
            <a:pPr algn="l">
              <a:lnSpc>
                <a:spcPts val="7920"/>
              </a:lnSpc>
            </a:pPr>
            <a:r>
              <a:rPr lang="en-US" sz="9000">
                <a:solidFill>
                  <a:srgbClr val="FDFAFD"/>
                </a:solidFill>
                <a:latin typeface="Fiona"/>
                <a:ea typeface="Fiona"/>
                <a:cs typeface="Fiona"/>
                <a:sym typeface="Fiona"/>
              </a:rPr>
              <a:t>for ever and ever.</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Yours, O Lord, is the greatness, and the power,</a:t>
            </a:r>
          </a:p>
          <a:p>
            <a:pPr algn="l">
              <a:lnSpc>
                <a:spcPts val="7920"/>
              </a:lnSpc>
            </a:pPr>
            <a:r>
              <a:rPr lang="en-US" sz="9000">
                <a:solidFill>
                  <a:srgbClr val="FDFAFD"/>
                </a:solidFill>
                <a:latin typeface="Fiona"/>
                <a:ea typeface="Fiona"/>
                <a:cs typeface="Fiona"/>
                <a:sym typeface="Fiona"/>
              </a:rPr>
              <a:t>and the glory, and the victory, and the majesty;</a:t>
            </a:r>
          </a:p>
          <a:p>
            <a:pPr algn="l">
              <a:lnSpc>
                <a:spcPts val="7920"/>
              </a:lnSpc>
            </a:pPr>
            <a:r>
              <a:rPr lang="en-US" sz="9000">
                <a:solidFill>
                  <a:srgbClr val="FDFAFD"/>
                </a:solidFill>
                <a:latin typeface="Fiona"/>
                <a:ea typeface="Fiona"/>
                <a:cs typeface="Fiona"/>
                <a:sym typeface="Fiona"/>
              </a:rPr>
              <a:t>for all that is in the heavens and in the earth is yours.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Yours is the kingdom, O Lord,</a:t>
            </a:r>
          </a:p>
          <a:p>
            <a:pPr algn="l">
              <a:lnSpc>
                <a:spcPts val="7920"/>
              </a:lnSpc>
            </a:pPr>
            <a:r>
              <a:rPr lang="en-US" sz="9000">
                <a:solidFill>
                  <a:srgbClr val="FDFAFD"/>
                </a:solidFill>
                <a:latin typeface="Fiona"/>
                <a:ea typeface="Fiona"/>
                <a:cs typeface="Fiona"/>
                <a:sym typeface="Fiona"/>
              </a:rPr>
              <a:t>and you are exalted as head above all.</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Both riches and honour come from you,</a:t>
            </a:r>
          </a:p>
          <a:p>
            <a:pPr algn="l">
              <a:lnSpc>
                <a:spcPts val="7920"/>
              </a:lnSpc>
            </a:pPr>
            <a:r>
              <a:rPr lang="en-US" sz="9000">
                <a:solidFill>
                  <a:srgbClr val="FDFAFD"/>
                </a:solidFill>
                <a:latin typeface="Fiona"/>
                <a:ea typeface="Fiona"/>
                <a:cs typeface="Fiona"/>
                <a:sym typeface="Fiona"/>
              </a:rPr>
              <a:t>and you rule over all.</a:t>
            </a:r>
          </a:p>
          <a:p>
            <a:pPr algn="l">
              <a:lnSpc>
                <a:spcPts val="7920"/>
              </a:lnSpc>
            </a:pPr>
            <a:r>
              <a:rPr lang="en-US" sz="9000">
                <a:solidFill>
                  <a:srgbClr val="FDFAFD"/>
                </a:solidFill>
                <a:latin typeface="Fiona"/>
                <a:ea typeface="Fiona"/>
                <a:cs typeface="Fiona"/>
                <a:sym typeface="Fiona"/>
              </a:rPr>
              <a:t>In your hand are power and might;</a:t>
            </a:r>
          </a:p>
          <a:p>
            <a:pPr algn="l">
              <a:lnSpc>
                <a:spcPts val="7920"/>
              </a:lnSpc>
            </a:pPr>
            <a:r>
              <a:rPr lang="en-US" sz="9000">
                <a:solidFill>
                  <a:srgbClr val="FDFAFD"/>
                </a:solidFill>
                <a:latin typeface="Fiona"/>
                <a:ea typeface="Fiona"/>
                <a:cs typeface="Fiona"/>
                <a:sym typeface="Fiona"/>
              </a:rPr>
              <a:t>and in your hand it is to make great and to give strength to all.</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And now we thank you, our God,</a:t>
            </a:r>
          </a:p>
          <a:p>
            <a:pPr algn="l">
              <a:lnSpc>
                <a:spcPts val="7920"/>
              </a:lnSpc>
            </a:pPr>
            <a:r>
              <a:rPr lang="en-US" sz="9000">
                <a:solidFill>
                  <a:srgbClr val="FDFAFD"/>
                </a:solidFill>
                <a:latin typeface="Fiona"/>
                <a:ea typeface="Fiona"/>
                <a:cs typeface="Fiona"/>
                <a:sym typeface="Fiona"/>
              </a:rPr>
              <a:t>and praise your glorious name.</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Lord our God, we praise the splendour of your name.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Adore the Lord in his holy court.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O give the Lord, you sons of God,</a:t>
            </a:r>
          </a:p>
          <a:p>
            <a:pPr algn="l">
              <a:lnSpc>
                <a:spcPts val="7920"/>
              </a:lnSpc>
            </a:pPr>
            <a:r>
              <a:rPr lang="en-US" sz="9000">
                <a:solidFill>
                  <a:srgbClr val="FDFAFD"/>
                </a:solidFill>
                <a:latin typeface="Fiona"/>
                <a:ea typeface="Fiona"/>
                <a:cs typeface="Fiona"/>
                <a:sym typeface="Fiona"/>
              </a:rPr>
              <a:t>give the Lord glory and power;</a:t>
            </a:r>
          </a:p>
          <a:p>
            <a:pPr algn="l">
              <a:lnSpc>
                <a:spcPts val="7920"/>
              </a:lnSpc>
            </a:pPr>
            <a:r>
              <a:rPr lang="en-US" sz="9000">
                <a:solidFill>
                  <a:srgbClr val="FDFAFD"/>
                </a:solidFill>
                <a:latin typeface="Fiona"/>
                <a:ea typeface="Fiona"/>
                <a:cs typeface="Fiona"/>
                <a:sym typeface="Fiona"/>
              </a:rPr>
              <a:t>give the Lord the glory of his name.</a:t>
            </a:r>
          </a:p>
          <a:p>
            <a:pPr algn="l">
              <a:lnSpc>
                <a:spcPts val="7920"/>
              </a:lnSpc>
            </a:pPr>
            <a:r>
              <a:rPr lang="en-US" sz="9000">
                <a:solidFill>
                  <a:srgbClr val="FDFAFD"/>
                </a:solidFill>
                <a:latin typeface="Fiona"/>
                <a:ea typeface="Fiona"/>
                <a:cs typeface="Fiona"/>
                <a:sym typeface="Fiona"/>
              </a:rPr>
              <a:t>Adore the Lord in his holy court.</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Lord’s voice resounding on the waters,</a:t>
            </a:r>
          </a:p>
          <a:p>
            <a:pPr algn="l">
              <a:lnSpc>
                <a:spcPts val="7920"/>
              </a:lnSpc>
            </a:pPr>
            <a:r>
              <a:rPr lang="en-US" sz="9000">
                <a:solidFill>
                  <a:srgbClr val="FDFAFD"/>
                </a:solidFill>
                <a:latin typeface="Fiona"/>
                <a:ea typeface="Fiona"/>
                <a:cs typeface="Fiona"/>
                <a:sym typeface="Fiona"/>
              </a:rPr>
              <a:t>the Lord on the immensity of waters;</a:t>
            </a:r>
          </a:p>
          <a:p>
            <a:pPr algn="l">
              <a:lnSpc>
                <a:spcPts val="7920"/>
              </a:lnSpc>
            </a:pPr>
            <a:r>
              <a:rPr lang="en-US" sz="9000">
                <a:solidFill>
                  <a:srgbClr val="FDFAFD"/>
                </a:solidFill>
                <a:latin typeface="Fiona"/>
                <a:ea typeface="Fiona"/>
                <a:cs typeface="Fiona"/>
                <a:sym typeface="Fiona"/>
              </a:rPr>
              <a:t>the voice of the Lord, full of power,</a:t>
            </a:r>
          </a:p>
          <a:p>
            <a:pPr algn="l">
              <a:lnSpc>
                <a:spcPts val="7920"/>
              </a:lnSpc>
            </a:pPr>
            <a:r>
              <a:rPr lang="en-US" sz="9000">
                <a:solidFill>
                  <a:srgbClr val="FDFAFD"/>
                </a:solidFill>
                <a:latin typeface="Fiona"/>
                <a:ea typeface="Fiona"/>
                <a:cs typeface="Fiona"/>
                <a:sym typeface="Fiona"/>
              </a:rPr>
              <a:t>the voice of the Lord, full of splendour.</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Lord’s voice shattering the cedars,</a:t>
            </a:r>
          </a:p>
          <a:p>
            <a:pPr algn="l">
              <a:lnSpc>
                <a:spcPts val="7920"/>
              </a:lnSpc>
            </a:pPr>
            <a:r>
              <a:rPr lang="en-US" sz="9000">
                <a:solidFill>
                  <a:srgbClr val="FDFAFD"/>
                </a:solidFill>
                <a:latin typeface="Fiona"/>
                <a:ea typeface="Fiona"/>
                <a:cs typeface="Fiona"/>
                <a:sym typeface="Fiona"/>
              </a:rPr>
              <a:t>the Lord shatters the cedars of Lebanon;</a:t>
            </a:r>
          </a:p>
          <a:p>
            <a:pPr algn="l">
              <a:lnSpc>
                <a:spcPts val="7920"/>
              </a:lnSpc>
            </a:pPr>
            <a:r>
              <a:rPr lang="en-US" sz="9000">
                <a:solidFill>
                  <a:srgbClr val="FDFAFD"/>
                </a:solidFill>
                <a:latin typeface="Fiona"/>
                <a:ea typeface="Fiona"/>
                <a:cs typeface="Fiona"/>
                <a:sym typeface="Fiona"/>
              </a:rPr>
              <a:t>he makes Lebanon leap like a calf</a:t>
            </a:r>
          </a:p>
          <a:p>
            <a:pPr algn="l">
              <a:lnSpc>
                <a:spcPts val="7920"/>
              </a:lnSpc>
            </a:pPr>
            <a:r>
              <a:rPr lang="en-US" sz="9000">
                <a:solidFill>
                  <a:srgbClr val="FDFAFD"/>
                </a:solidFill>
                <a:latin typeface="Fiona"/>
                <a:ea typeface="Fiona"/>
                <a:cs typeface="Fiona"/>
                <a:sym typeface="Fiona"/>
              </a:rPr>
              <a:t>and Sirion like a young wild ox.</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Lord’s voice flashes flames of fire.</a:t>
            </a:r>
          </a:p>
          <a:p>
            <a:pPr algn="l">
              <a:lnSpc>
                <a:spcPts val="7920"/>
              </a:lnSpc>
            </a:pPr>
            <a:r>
              <a:rPr lang="en-US" sz="9000">
                <a:solidFill>
                  <a:srgbClr val="FDFAFD"/>
                </a:solidFill>
                <a:latin typeface="Fiona"/>
                <a:ea typeface="Fiona"/>
                <a:cs typeface="Fiona"/>
                <a:sym typeface="Fiona"/>
              </a:rPr>
              <a:t>The Lord’s voice shaking the wilderness,</a:t>
            </a:r>
          </a:p>
          <a:p>
            <a:pPr algn="l">
              <a:lnSpc>
                <a:spcPts val="7920"/>
              </a:lnSpc>
            </a:pPr>
            <a:r>
              <a:rPr lang="en-US" sz="9000">
                <a:solidFill>
                  <a:srgbClr val="FDFAFD"/>
                </a:solidFill>
                <a:latin typeface="Fiona"/>
                <a:ea typeface="Fiona"/>
                <a:cs typeface="Fiona"/>
                <a:sym typeface="Fiona"/>
              </a:rPr>
              <a:t>the Lord shakes the wilderness of Kadesh;</a:t>
            </a:r>
          </a:p>
          <a:p>
            <a:pPr algn="l">
              <a:lnSpc>
                <a:spcPts val="7920"/>
              </a:lnSpc>
            </a:pPr>
            <a:r>
              <a:rPr lang="en-US" sz="9000">
                <a:solidFill>
                  <a:srgbClr val="FDFAFD"/>
                </a:solidFill>
                <a:latin typeface="Fiona"/>
                <a:ea typeface="Fiona"/>
                <a:cs typeface="Fiona"/>
                <a:sym typeface="Fiona"/>
              </a:rPr>
              <a:t>the Lord’s voice rending the oak tree</a:t>
            </a:r>
          </a:p>
          <a:p>
            <a:pPr algn="l">
              <a:lnSpc>
                <a:spcPts val="7920"/>
              </a:lnSpc>
            </a:pPr>
            <a:r>
              <a:rPr lang="en-US" sz="9000">
                <a:solidFill>
                  <a:srgbClr val="FDFAFD"/>
                </a:solidFill>
                <a:latin typeface="Fiona"/>
                <a:ea typeface="Fiona"/>
                <a:cs typeface="Fiona"/>
                <a:sym typeface="Fiona"/>
              </a:rPr>
              <a:t>and stripping the forest bare.</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first-born of the Egyptians he smote, </a:t>
            </a:r>
          </a:p>
          <a:p>
            <a:pPr algn="l">
              <a:lnSpc>
                <a:spcPts val="7920"/>
              </a:lnSpc>
            </a:pPr>
            <a:r>
              <a:rPr lang="en-US" sz="9000">
                <a:solidFill>
                  <a:srgbClr val="FDFAFD"/>
                </a:solidFill>
                <a:latin typeface="Fiona"/>
                <a:ea typeface="Fiona"/>
                <a:cs typeface="Fiona"/>
                <a:sym typeface="Fiona"/>
              </a:rPr>
              <a:t>of man and beast alike.</a:t>
            </a:r>
          </a:p>
          <a:p>
            <a:pPr algn="l">
              <a:lnSpc>
                <a:spcPts val="7920"/>
              </a:lnSpc>
            </a:pPr>
            <a:r>
              <a:rPr lang="en-US" sz="9000">
                <a:solidFill>
                  <a:srgbClr val="FDFAFD"/>
                </a:solidFill>
                <a:latin typeface="Fiona"/>
                <a:ea typeface="Fiona"/>
                <a:cs typeface="Fiona"/>
                <a:sym typeface="Fiona"/>
              </a:rPr>
              <a:t>Signs and wonders he worked </a:t>
            </a:r>
          </a:p>
          <a:p>
            <a:pPr algn="l">
              <a:lnSpc>
                <a:spcPts val="7920"/>
              </a:lnSpc>
            </a:pPr>
            <a:r>
              <a:rPr lang="en-US" sz="9000">
                <a:solidFill>
                  <a:srgbClr val="FDFAFD"/>
                </a:solidFill>
                <a:latin typeface="Fiona"/>
                <a:ea typeface="Fiona"/>
                <a:cs typeface="Fiona"/>
                <a:sym typeface="Fiona"/>
              </a:rPr>
              <a:t>in the midst of your land, O Egypt, </a:t>
            </a:r>
          </a:p>
          <a:p>
            <a:pPr algn="l">
              <a:lnSpc>
                <a:spcPts val="7920"/>
              </a:lnSpc>
            </a:pPr>
            <a:r>
              <a:rPr lang="en-US" sz="9000">
                <a:solidFill>
                  <a:srgbClr val="FDFAFD"/>
                </a:solidFill>
                <a:latin typeface="Fiona"/>
                <a:ea typeface="Fiona"/>
                <a:cs typeface="Fiona"/>
                <a:sym typeface="Fiona"/>
              </a:rPr>
              <a:t>against Pharaoh and all his servants.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38354" y="1355367"/>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Nations in their greatness he struck </a:t>
            </a:r>
          </a:p>
          <a:p>
            <a:pPr algn="l">
              <a:lnSpc>
                <a:spcPts val="7920"/>
              </a:lnSpc>
            </a:pPr>
            <a:r>
              <a:rPr lang="en-US" sz="9000">
                <a:solidFill>
                  <a:srgbClr val="FDFAFD"/>
                </a:solidFill>
                <a:latin typeface="Fiona"/>
                <a:ea typeface="Fiona"/>
                <a:cs typeface="Fiona"/>
                <a:sym typeface="Fiona"/>
              </a:rPr>
              <a:t>and kings in their splendour he slew.</a:t>
            </a:r>
          </a:p>
          <a:p>
            <a:pPr algn="l">
              <a:lnSpc>
                <a:spcPts val="7920"/>
              </a:lnSpc>
            </a:pPr>
            <a:r>
              <a:rPr lang="en-US" sz="9000">
                <a:solidFill>
                  <a:srgbClr val="FDFAFD"/>
                </a:solidFill>
                <a:latin typeface="Fiona"/>
                <a:ea typeface="Fiona"/>
                <a:cs typeface="Fiona"/>
                <a:sym typeface="Fiona"/>
              </a:rPr>
              <a:t>Sihon, king of the Amorites, </a:t>
            </a:r>
          </a:p>
          <a:p>
            <a:pPr algn="l">
              <a:lnSpc>
                <a:spcPts val="7920"/>
              </a:lnSpc>
            </a:pPr>
            <a:r>
              <a:rPr lang="en-US" sz="9000">
                <a:solidFill>
                  <a:srgbClr val="FDFAFD"/>
                </a:solidFill>
                <a:latin typeface="Fiona"/>
                <a:ea typeface="Fiona"/>
                <a:cs typeface="Fiona"/>
                <a:sym typeface="Fiona"/>
              </a:rPr>
              <a:t>Og, the kíng of Bashan,</a:t>
            </a:r>
          </a:p>
          <a:p>
            <a:pPr algn="l">
              <a:lnSpc>
                <a:spcPts val="7920"/>
              </a:lnSpc>
            </a:pPr>
            <a:r>
              <a:rPr lang="en-US" sz="9000">
                <a:solidFill>
                  <a:srgbClr val="FDFAFD"/>
                </a:solidFill>
                <a:latin typeface="Fiona"/>
                <a:ea typeface="Fiona"/>
                <a:cs typeface="Fiona"/>
                <a:sym typeface="Fiona"/>
              </a:rPr>
              <a:t>and all the kingdoms of Canaan. </a:t>
            </a:r>
          </a:p>
          <a:p>
            <a:pPr algn="l">
              <a:lnSpc>
                <a:spcPts val="7920"/>
              </a:lnSpc>
            </a:pPr>
            <a:r>
              <a:rPr lang="en-US" sz="9000">
                <a:solidFill>
                  <a:srgbClr val="FDFAFD"/>
                </a:solidFill>
                <a:latin typeface="Fiona"/>
                <a:ea typeface="Fiona"/>
                <a:cs typeface="Fiona"/>
                <a:sym typeface="Fiona"/>
              </a:rPr>
              <a:t>He let Israel inherit their land;</a:t>
            </a:r>
          </a:p>
          <a:p>
            <a:pPr algn="l">
              <a:lnSpc>
                <a:spcPts val="7920"/>
              </a:lnSpc>
            </a:pPr>
            <a:r>
              <a:rPr lang="en-US" sz="9000">
                <a:solidFill>
                  <a:srgbClr val="FDFAFD"/>
                </a:solidFill>
                <a:latin typeface="Fiona"/>
                <a:ea typeface="Fiona"/>
                <a:cs typeface="Fiona"/>
                <a:sym typeface="Fiona"/>
              </a:rPr>
              <a:t>on his people their land he bestowed.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2099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marL="0" lvl="0" indent="0" algn="l">
              <a:lnSpc>
                <a:spcPts val="7920"/>
              </a:lnSpc>
              <a:spcBef>
                <a:spcPct val="0"/>
              </a:spcBef>
            </a:pPr>
            <a:r>
              <a:rPr lang="en-US" sz="9000">
                <a:solidFill>
                  <a:srgbClr val="FDFAFD"/>
                </a:solidFill>
                <a:latin typeface="Fiona"/>
                <a:ea typeface="Fiona"/>
                <a:cs typeface="Fiona"/>
                <a:sym typeface="Fiona"/>
              </a:rPr>
              <a:t>and to the Holy Spirit,</a:t>
            </a: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Adore the Lord in his holy court.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963562"/>
            <a:ext cx="16337173" cy="8460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2 Thessalonians 3:10-13</a:t>
            </a: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040"/>
              </a:lnSpc>
              <a:spcBef>
                <a:spcPct val="0"/>
              </a:spcBef>
            </a:pP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Do not let anyone have any food if he refuses to do a</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ny w</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ork. Now we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ear that there are some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f you who are living in idleness, d</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oing</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no work</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ems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elv</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but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interfering with everyone else’s. In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rd</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J</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sus Chr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ist,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we order and</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all on people of this k</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nd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 go on</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quietly working and earn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 the food that they eat. My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brothers, never grow</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tir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ed of doi</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ng what i</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right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2474571"/>
            <a:ext cx="16337173" cy="5412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Each of us has a responsibility to play our part in building a world where everyone can flourish. Although our stories and circumstances may be different, we can all contribute through the choices we make and the actions we take. As we bring our own light into the world, may we find the strength to keep doing what is right, encourage others through our example and work together to create a brighter future for everyone.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Blessed be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Lord from age to age.</a:t>
            </a:r>
          </a:p>
        </p:txBody>
      </p:sp>
      <p:sp>
        <p:nvSpPr>
          <p:cNvPr id="7" name="TextBox 7"/>
          <p:cNvSpPr txBox="1"/>
          <p:nvPr/>
        </p:nvSpPr>
        <p:spPr>
          <a:xfrm>
            <a:off x="1028700" y="5267518"/>
            <a:ext cx="12406214"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Blessed be the </a:t>
            </a:r>
            <a:r>
              <a:rPr lang="en-US" sz="9000" u="none" strike="noStrike">
                <a:solidFill>
                  <a:srgbClr val="FF66C4"/>
                </a:solidFill>
                <a:latin typeface="Fiona"/>
                <a:ea typeface="Fiona"/>
                <a:cs typeface="Fiona"/>
                <a:sym typeface="Fiona"/>
              </a:rPr>
              <a:t>Lord from age to age.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alone has wrought marvellous works.</a:t>
            </a:r>
          </a:p>
        </p:txBody>
      </p:sp>
      <p:sp>
        <p:nvSpPr>
          <p:cNvPr id="7" name="TextBox 7"/>
          <p:cNvSpPr txBox="1"/>
          <p:nvPr/>
        </p:nvSpPr>
        <p:spPr>
          <a:xfrm>
            <a:off x="1028700" y="5267518"/>
            <a:ext cx="16230600"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 Blessed be the </a:t>
            </a:r>
            <a:r>
              <a:rPr lang="en-US" sz="9000" u="none" strike="noStrike">
                <a:solidFill>
                  <a:srgbClr val="FF66C4"/>
                </a:solidFill>
                <a:latin typeface="Fiona"/>
                <a:ea typeface="Fiona"/>
                <a:cs typeface="Fiona"/>
                <a:sym typeface="Fiona"/>
              </a:rPr>
              <a:t>Lord from age to age.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the Holy Spirit.</a:t>
            </a:r>
          </a:p>
        </p:txBody>
      </p:sp>
      <p:sp>
        <p:nvSpPr>
          <p:cNvPr id="7" name="TextBox 7"/>
          <p:cNvSpPr txBox="1"/>
          <p:nvPr/>
        </p:nvSpPr>
        <p:spPr>
          <a:xfrm>
            <a:off x="1028700" y="5267518"/>
            <a:ext cx="15966234"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Blessed be the </a:t>
            </a:r>
            <a:r>
              <a:rPr lang="en-US" sz="9000" u="none" strike="noStrike">
                <a:solidFill>
                  <a:srgbClr val="FF66C4"/>
                </a:solidFill>
                <a:latin typeface="Fiona"/>
                <a:ea typeface="Fiona"/>
                <a:cs typeface="Fiona"/>
                <a:sym typeface="Fiona"/>
              </a:rPr>
              <a:t>Lord from age to age.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Blessed be the Lord, our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Blessed be the Lord, the God of Israel! </a:t>
            </a:r>
          </a:p>
          <a:p>
            <a:pPr algn="l">
              <a:lnSpc>
                <a:spcPts val="7920"/>
              </a:lnSpc>
            </a:pPr>
            <a:r>
              <a:rPr lang="en-US" sz="9000">
                <a:solidFill>
                  <a:srgbClr val="FDFAFD"/>
                </a:solidFill>
                <a:latin typeface="Fiona"/>
                <a:ea typeface="Fiona"/>
                <a:cs typeface="Fiona"/>
                <a:sym typeface="Fiona"/>
              </a:rPr>
              <a:t>He has visited his people and redeemed them.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 of God, the Most High.</a:t>
            </a:r>
          </a:p>
          <a:p>
            <a:pPr algn="l">
              <a:lnSpc>
                <a:spcPts val="7920"/>
              </a:lnSpc>
            </a:pPr>
            <a:r>
              <a:rPr lang="en-US" sz="9000">
                <a:solidFill>
                  <a:srgbClr val="FDFAFD"/>
                </a:solidFill>
                <a:latin typeface="Fiona"/>
                <a:ea typeface="Fiona"/>
                <a:cs typeface="Fiona"/>
                <a:sym typeface="Fiona"/>
              </a:rPr>
              <a:t>You shall go ahead of the Lord </a:t>
            </a:r>
          </a:p>
          <a:p>
            <a:pPr algn="l">
              <a:lnSpc>
                <a:spcPts val="7920"/>
              </a:lnSpc>
            </a:pPr>
            <a:r>
              <a:rPr lang="en-US" sz="9000">
                <a:solidFill>
                  <a:srgbClr val="FDFAFD"/>
                </a:solidFill>
                <a:latin typeface="Fiona"/>
                <a:ea typeface="Fiona"/>
                <a:cs typeface="Fiona"/>
                <a:sym typeface="Fiona"/>
              </a:rPr>
              <a:t>to prepare his ways before him,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will give light to those in darkness,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 the way of peace.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Blessed be the Lord, our God.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the new day begins let us praise Christm in whom is the fullness of grace and the Spirit of God.</a:t>
            </a:r>
          </a:p>
        </p:txBody>
      </p:sp>
      <p:sp>
        <p:nvSpPr>
          <p:cNvPr id="7" name="TextBox 7"/>
          <p:cNvSpPr txBox="1"/>
          <p:nvPr/>
        </p:nvSpPr>
        <p:spPr>
          <a:xfrm>
            <a:off x="1028700" y="5267518"/>
            <a:ext cx="8236546"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Lord, give us your Spirit.</a:t>
            </a:r>
          </a:p>
          <a:p>
            <a:pPr marL="0" lvl="0" indent="0" algn="l">
              <a:lnSpc>
                <a:spcPts val="7920"/>
              </a:lnSpc>
              <a:spcBef>
                <a:spcPct val="0"/>
              </a:spcBef>
            </a:pPr>
            <a:endParaRPr lang="en-US" sz="9000">
              <a:solidFill>
                <a:srgbClr val="FF66C4"/>
              </a:solidFill>
              <a:latin typeface="Fiona"/>
              <a:ea typeface="Fiona"/>
              <a:cs typeface="Fiona"/>
              <a:sym typeface="Fion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id="7" name="TextBox 7"/>
          <p:cNvSpPr txBox="1"/>
          <p:nvPr/>
        </p:nvSpPr>
        <p:spPr>
          <a:xfrm>
            <a:off x="1028700" y="5267518"/>
            <a:ext cx="8236546"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Lord, give us your Spirit.</a:t>
            </a:r>
          </a:p>
          <a:p>
            <a:pPr marL="0" lvl="0" indent="0" algn="l">
              <a:lnSpc>
                <a:spcPts val="7920"/>
              </a:lnSpc>
              <a:spcBef>
                <a:spcPct val="0"/>
              </a:spcBef>
            </a:pPr>
            <a:endParaRPr lang="en-US" sz="9000">
              <a:solidFill>
                <a:srgbClr val="FF66C4"/>
              </a:solidFill>
              <a:latin typeface="Fiona"/>
              <a:ea typeface="Fiona"/>
              <a:cs typeface="Fiona"/>
              <a:sym typeface="Fion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id="7" name="TextBox 7"/>
          <p:cNvSpPr txBox="1"/>
          <p:nvPr/>
        </p:nvSpPr>
        <p:spPr>
          <a:xfrm>
            <a:off x="1028700" y="5267518"/>
            <a:ext cx="8236546"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Lord, give us your Spirit.</a:t>
            </a:r>
          </a:p>
          <a:p>
            <a:pPr marL="0" lvl="0" indent="0" algn="l">
              <a:lnSpc>
                <a:spcPts val="7920"/>
              </a:lnSpc>
              <a:spcBef>
                <a:spcPct val="0"/>
              </a:spcBef>
            </a:pPr>
            <a:endParaRPr lang="en-US" sz="9000">
              <a:solidFill>
                <a:srgbClr val="FF66C4"/>
              </a:solidFill>
              <a:latin typeface="Fiona"/>
              <a:ea typeface="Fiona"/>
              <a:cs typeface="Fiona"/>
              <a:sym typeface="Fion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id="7" name="TextBox 7"/>
          <p:cNvSpPr txBox="1"/>
          <p:nvPr/>
        </p:nvSpPr>
        <p:spPr>
          <a:xfrm>
            <a:off x="1028700" y="5267518"/>
            <a:ext cx="8236546"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Lord, give us your Spirit.</a:t>
            </a:r>
          </a:p>
          <a:p>
            <a:pPr marL="0" lvl="0" indent="0" algn="l">
              <a:lnSpc>
                <a:spcPts val="7920"/>
              </a:lnSpc>
              <a:spcBef>
                <a:spcPct val="0"/>
              </a:spcBef>
            </a:pPr>
            <a:endParaRPr lang="en-US" sz="9000">
              <a:solidFill>
                <a:srgbClr val="FF66C4"/>
              </a:solidFill>
              <a:latin typeface="Fiona"/>
              <a:ea typeface="Fiona"/>
              <a:cs typeface="Fiona"/>
              <a:sym typeface="Fion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id="7" name="TextBox 7"/>
          <p:cNvSpPr txBox="1"/>
          <p:nvPr/>
        </p:nvSpPr>
        <p:spPr>
          <a:xfrm>
            <a:off x="1028700" y="5267518"/>
            <a:ext cx="8236546"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Lord, give us your Spirit.</a:t>
            </a:r>
          </a:p>
          <a:p>
            <a:pPr marL="0" lvl="0" indent="0" algn="l">
              <a:lnSpc>
                <a:spcPts val="7920"/>
              </a:lnSpc>
              <a:spcBef>
                <a:spcPct val="0"/>
              </a:spcBef>
            </a:pPr>
            <a:endParaRPr lang="en-US" sz="9000">
              <a:solidFill>
                <a:srgbClr val="FF66C4"/>
              </a:solidFill>
              <a:latin typeface="Fiona"/>
              <a:ea typeface="Fiona"/>
              <a:cs typeface="Fiona"/>
              <a:sym typeface="Fion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id="7" name="TextBox 7"/>
          <p:cNvSpPr txBox="1"/>
          <p:nvPr/>
        </p:nvSpPr>
        <p:spPr>
          <a:xfrm>
            <a:off x="1028700" y="5267518"/>
            <a:ext cx="8236546" cy="2099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F66C4"/>
                </a:solidFill>
                <a:latin typeface="Fiona"/>
                <a:ea typeface="Fiona"/>
                <a:cs typeface="Fiona"/>
                <a:sym typeface="Fiona"/>
              </a:rPr>
              <a:t>Lord, give us your Spirit.</a:t>
            </a:r>
          </a:p>
          <a:p>
            <a:pPr marL="0" lvl="0" indent="0" algn="l">
              <a:lnSpc>
                <a:spcPts val="7920"/>
              </a:lnSpc>
              <a:spcBef>
                <a:spcPct val="0"/>
              </a:spcBef>
            </a:pPr>
            <a:endParaRPr lang="en-US" sz="9000">
              <a:solidFill>
                <a:srgbClr val="FF66C4"/>
              </a:solidFill>
              <a:latin typeface="Fiona"/>
              <a:ea typeface="Fiona"/>
              <a:cs typeface="Fiona"/>
              <a:sym typeface="Fiona"/>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04567"/>
            <a:ext cx="18239012" cy="8090409"/>
          </a:xfrm>
          <a:prstGeom prst="rect">
            <a:avLst/>
          </a:prstGeom>
        </p:spPr>
        <p:txBody>
          <a:bodyPr lIns="0" tIns="0" rIns="0" bIns="0" rtlCol="0" anchor="t">
            <a:spAutoFit/>
          </a:bodyPr>
          <a:lstStyle/>
          <a:p>
            <a:pPr marL="0" lvl="0" indent="0" algn="l">
              <a:lnSpc>
                <a:spcPts val="6346"/>
              </a:lnSpc>
              <a:spcBef>
                <a:spcPct val="0"/>
              </a:spcBef>
            </a:pPr>
            <a:r>
              <a:rPr lang="en-US" sz="7212">
                <a:solidFill>
                  <a:srgbClr val="FDFAFD"/>
                </a:solidFill>
                <a:latin typeface="Fiona"/>
                <a:ea typeface="Fiona"/>
                <a:cs typeface="Fiona"/>
                <a:sym typeface="Fiona"/>
              </a:rPr>
              <a:t>Our Fa</a:t>
            </a:r>
            <a:r>
              <a:rPr lang="en-US" sz="7212" u="none" strike="noStrike">
                <a:solidFill>
                  <a:srgbClr val="FDFAFD"/>
                </a:solidFill>
                <a:latin typeface="Fiona"/>
                <a:ea typeface="Fiona"/>
                <a:cs typeface="Fiona"/>
                <a:sym typeface="Fiona"/>
              </a:rPr>
              <a:t>ther, who art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hallowed be thy name.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kingdom come.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will be done on earth, as it is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Give us this day our daily bread,</a:t>
            </a:r>
          </a:p>
          <a:p>
            <a:pPr marL="0" lvl="0" indent="0" algn="l">
              <a:lnSpc>
                <a:spcPts val="6346"/>
              </a:lnSpc>
              <a:spcBef>
                <a:spcPct val="0"/>
              </a:spcBef>
            </a:pPr>
            <a:r>
              <a:rPr lang="en-US" sz="7212" u="none" strike="noStrike">
                <a:solidFill>
                  <a:srgbClr val="FDFAFD"/>
                </a:solidFill>
                <a:latin typeface="Fiona"/>
                <a:ea typeface="Fiona"/>
                <a:cs typeface="Fiona"/>
                <a:sym typeface="Fiona"/>
              </a:rPr>
              <a:t>and forgive us our trespasses,</a:t>
            </a:r>
          </a:p>
          <a:p>
            <a:pPr marL="0" lvl="0" indent="0" algn="l">
              <a:lnSpc>
                <a:spcPts val="6346"/>
              </a:lnSpc>
              <a:spcBef>
                <a:spcPct val="0"/>
              </a:spcBef>
            </a:pPr>
            <a:r>
              <a:rPr lang="en-US" sz="7212" u="none" strike="noStrike">
                <a:solidFill>
                  <a:srgbClr val="FDFAFD"/>
                </a:solidFill>
                <a:latin typeface="Fiona"/>
                <a:ea typeface="Fiona"/>
                <a:cs typeface="Fiona"/>
                <a:sym typeface="Fiona"/>
              </a:rPr>
              <a:t>as we forgive those who trespass against us,</a:t>
            </a:r>
          </a:p>
          <a:p>
            <a:pPr marL="0" lvl="0" indent="0" algn="l">
              <a:lnSpc>
                <a:spcPts val="6346"/>
              </a:lnSpc>
              <a:spcBef>
                <a:spcPct val="0"/>
              </a:spcBef>
            </a:pPr>
            <a:r>
              <a:rPr lang="en-US" sz="7212" u="none" strike="noStrike">
                <a:solidFill>
                  <a:srgbClr val="FDFAFD"/>
                </a:solidFill>
                <a:latin typeface="Fiona"/>
                <a:ea typeface="Fiona"/>
                <a:cs typeface="Fiona"/>
                <a:sym typeface="Fiona"/>
              </a:rPr>
              <a:t>and lead us not into temptation,</a:t>
            </a:r>
          </a:p>
          <a:p>
            <a:pPr marL="0" lvl="0" indent="0" algn="l">
              <a:lnSpc>
                <a:spcPts val="6346"/>
              </a:lnSpc>
              <a:spcBef>
                <a:spcPct val="0"/>
              </a:spcBef>
            </a:pPr>
            <a:r>
              <a:rPr lang="en-US" sz="7212" u="none" strike="noStrike">
                <a:solidFill>
                  <a:srgbClr val="FDFAFD"/>
                </a:solidFill>
                <a:latin typeface="Fiona"/>
                <a:ea typeface="Fiona"/>
                <a:cs typeface="Fiona"/>
                <a:sym typeface="Fiona"/>
              </a:rPr>
              <a:t>but deliver us from evil.</a:t>
            </a:r>
          </a:p>
          <a:p>
            <a:pPr marL="0" lvl="0" indent="0" algn="l">
              <a:lnSpc>
                <a:spcPts val="6346"/>
              </a:lnSpc>
              <a:spcBef>
                <a:spcPct val="0"/>
              </a:spcBef>
            </a:pPr>
            <a:endParaRPr lang="en-US" sz="7212" u="none" strike="noStrike">
              <a:solidFill>
                <a:srgbClr val="FDFAFD"/>
              </a:solidFill>
              <a:latin typeface="Fiona"/>
              <a:ea typeface="Fiona"/>
              <a:cs typeface="Fiona"/>
              <a:sym typeface="Fion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992137"/>
            <a:ext cx="16381868" cy="7917933"/>
          </a:xfrm>
          <a:prstGeom prst="rect">
            <a:avLst/>
          </a:prstGeom>
        </p:spPr>
        <p:txBody>
          <a:bodyPr lIns="0" tIns="0" rIns="0" bIns="0" rtlCol="0" anchor="t">
            <a:spAutoFit/>
          </a:bodyPr>
          <a:lstStyle/>
          <a:p>
            <a:pPr algn="l">
              <a:lnSpc>
                <a:spcPts val="6894"/>
              </a:lnSpc>
            </a:pPr>
            <a:r>
              <a:rPr lang="en-US" sz="7834" dirty="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Lord, </a:t>
            </a:r>
          </a:p>
          <a:p>
            <a:pPr algn="l">
              <a:lnSpc>
                <a:spcPts val="6894"/>
              </a:lnSpc>
            </a:pPr>
            <a:r>
              <a:rPr lang="en-US" sz="7834" dirty="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be the beginning and end of everything we do and say. </a:t>
            </a:r>
          </a:p>
          <a:p>
            <a:pPr algn="l">
              <a:lnSpc>
                <a:spcPts val="6894"/>
              </a:lnSpc>
            </a:pPr>
            <a:r>
              <a:rPr lang="en-US" sz="7834" dirty="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Prompt our actions with your grace, and complete them with your all-powerful help. </a:t>
            </a:r>
          </a:p>
          <a:p>
            <a:pPr marL="0" lvl="0" indent="0" algn="l">
              <a:lnSpc>
                <a:spcPts val="6894"/>
              </a:lnSpc>
              <a:spcBef>
                <a:spcPct val="0"/>
              </a:spcBef>
            </a:pPr>
            <a:r>
              <a:rPr lang="en-US" sz="7834" dirty="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Through our Lord Jesus Christ, your Son, who lives and reigns with you in the unity of the Holy Spirit, God for ever and ever. </a:t>
            </a:r>
          </a:p>
          <a:p>
            <a:pPr marL="0" lvl="0" indent="0" algn="l">
              <a:lnSpc>
                <a:spcPts val="6894"/>
              </a:lnSpc>
              <a:spcBef>
                <a:spcPct val="0"/>
              </a:spcBef>
            </a:pPr>
            <a:endParaRPr lang="en-US" sz="7834" dirty="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894"/>
              </a:lnSpc>
              <a:spcBef>
                <a:spcPct val="0"/>
              </a:spcBef>
            </a:pPr>
            <a:endParaRPr lang="en-US" sz="7834" dirty="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7231951"/>
            <a:ext cx="2628900" cy="1082348"/>
          </a:xfrm>
          <a:prstGeom prst="rect">
            <a:avLst/>
          </a:prstGeom>
        </p:spPr>
        <p:txBody>
          <a:bodyPr wrap="square" lIns="0" tIns="0" rIns="0" bIns="0" rtlCol="0" anchor="t">
            <a:spAutoFit/>
          </a:bodyPr>
          <a:lstStyle/>
          <a:p>
            <a:pPr marL="0" lvl="0" indent="0" algn="l">
              <a:lnSpc>
                <a:spcPts val="8288"/>
              </a:lnSpc>
              <a:spcBef>
                <a:spcPct val="0"/>
              </a:spcBef>
            </a:pPr>
            <a:r>
              <a:rPr lang="en-US" sz="9419" dirty="0">
                <a:solidFill>
                  <a:srgbClr val="FF66C4"/>
                </a:solidFill>
                <a:latin typeface="Fiona"/>
                <a:ea typeface="Fiona"/>
                <a:cs typeface="Fiona"/>
                <a:sym typeface="Fiona"/>
              </a:rPr>
              <a:t>Amen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19741" y="2444319"/>
            <a:ext cx="16381868" cy="2699181"/>
          </a:xfrm>
          <a:prstGeom prst="rect">
            <a:avLst/>
          </a:prstGeom>
        </p:spPr>
        <p:txBody>
          <a:bodyPr lIns="0" tIns="0" rIns="0" bIns="0" rtlCol="0" anchor="t">
            <a:spAutoFit/>
          </a:bodyPr>
          <a:lstStyle/>
          <a:p>
            <a:pPr marL="0" lvl="0" indent="0" algn="l">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4431432"/>
            <a:ext cx="2552700" cy="1082348"/>
          </a:xfrm>
          <a:prstGeom prst="rect">
            <a:avLst/>
          </a:prstGeom>
        </p:spPr>
        <p:txBody>
          <a:bodyPr wrap="square" lIns="0" tIns="0" rIns="0" bIns="0" rtlCol="0" anchor="t">
            <a:spAutoFit/>
          </a:bodyPr>
          <a:lstStyle/>
          <a:p>
            <a:pPr marL="0" lvl="0" indent="0" algn="l">
              <a:lnSpc>
                <a:spcPts val="8288"/>
              </a:lnSpc>
              <a:spcBef>
                <a:spcPct val="0"/>
              </a:spcBef>
            </a:pPr>
            <a:r>
              <a:rPr lang="en-US" sz="9419" dirty="0">
                <a:solidFill>
                  <a:srgbClr val="FF66C4"/>
                </a:solidFill>
                <a:latin typeface="Fiona"/>
                <a:ea typeface="Fiona"/>
                <a:cs typeface="Fiona"/>
                <a:sym typeface="Fiona"/>
              </a:rPr>
              <a:t>Amen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028700" y="2433695"/>
            <a:ext cx="6576348" cy="5918713"/>
          </a:xfrm>
          <a:custGeom>
            <a:avLst/>
            <a:gdLst/>
            <a:ahLst/>
            <a:cxnLst/>
            <a:rect l="l" t="t" r="r" b="b"/>
            <a:pathLst>
              <a:path w="6576348" h="5918713">
                <a:moveTo>
                  <a:pt x="0" y="0"/>
                </a:moveTo>
                <a:lnTo>
                  <a:pt x="6576348" y="0"/>
                </a:lnTo>
                <a:lnTo>
                  <a:pt x="6576348" y="5918713"/>
                </a:lnTo>
                <a:lnTo>
                  <a:pt x="0" y="5918713"/>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8741017" y="2018133"/>
            <a:ext cx="8518283" cy="6107458"/>
          </a:xfrm>
          <a:prstGeom prst="rect">
            <a:avLst/>
          </a:prstGeom>
        </p:spPr>
        <p:txBody>
          <a:bodyPr lIns="0" tIns="0" rIns="0" bIns="0" rtlCol="0" anchor="t">
            <a:spAutoFit/>
          </a:bodyPr>
          <a:lstStyle/>
          <a:p>
            <a:pPr marL="0" lvl="0" indent="0" algn="l">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take one practical step to make someone’s life a little better. Notice a need, offer your time, or work alongside someone who is finding things difficult. How can you use the gifts you have to help build a world where everyone can flourish?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1734</Words>
  <Application>Microsoft Office PowerPoint</Application>
  <PresentationFormat>Custom</PresentationFormat>
  <Paragraphs>181</Paragraphs>
  <Slides>62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62</vt:i4>
      </vt:variant>
    </vt:vector>
  </HeadingPairs>
  <TitlesOfParts>
    <vt:vector size="66" baseType="lpstr">
      <vt:lpstr>Calibri</vt:lpstr>
      <vt:lpstr>Arial</vt:lpstr>
      <vt:lpstr>Fiona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MPOTC Monday WK1</dc:title>
  <cp:lastModifiedBy>Amy Fitzgerald</cp:lastModifiedBy>
  <cp:revision>2</cp:revision>
  <dcterms:created xsi:type="dcterms:W3CDTF">2006-08-16T00:00:00Z</dcterms:created>
  <dcterms:modified xsi:type="dcterms:W3CDTF">2026-10-21T15:25:09Z</dcterms:modified>
  <dc:identifier>DAHXhP2Qg9o</dc:identifier>
</cp:coreProperties>
</file>