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Lst>
  <p:sldSz cx="18288000" cy="10287000"/>
  <p:notesSz cx="6858000" cy="9144000"/>
  <p:embeddedFontLst>
    <p:embeddedFont>
      <p:font typeface="Fiona" charset="1" panose="00000000000000000000"/>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fonts/font68.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flipH="false" flipV="false" rot="0">
            <a:off x="1263457" y="1151144"/>
            <a:ext cx="1692948" cy="2313322"/>
          </a:xfrm>
          <a:custGeom>
            <a:avLst/>
            <a:gdLst/>
            <a:ahLst/>
            <a:cxnLst/>
            <a:rect r="r" b="b" t="t" l="l"/>
            <a:pathLst>
              <a:path h="2313322" w="1692948">
                <a:moveTo>
                  <a:pt x="0" y="0"/>
                </a:moveTo>
                <a:lnTo>
                  <a:pt x="1692949" y="0"/>
                </a:lnTo>
                <a:lnTo>
                  <a:pt x="1692949" y="2313322"/>
                </a:lnTo>
                <a:lnTo>
                  <a:pt x="0" y="2313322"/>
                </a:lnTo>
                <a:lnTo>
                  <a:pt x="0" y="0"/>
                </a:lnTo>
                <a:close/>
              </a:path>
            </a:pathLst>
          </a:custGeom>
          <a:blipFill>
            <a:blip r:embed="rId2"/>
            <a:stretch>
              <a:fillRect l="0" t="0" r="0" b="0"/>
            </a:stretch>
          </a:blipFill>
        </p:spPr>
      </p:sp>
      <p:sp>
        <p:nvSpPr>
          <p:cNvPr name="Freeform 3" id="3"/>
          <p:cNvSpPr/>
          <p:nvPr/>
        </p:nvSpPr>
        <p:spPr>
          <a:xfrm flipH="false" flipV="false" rot="0">
            <a:off x="4976978" y="1030699"/>
            <a:ext cx="1506985" cy="2554212"/>
          </a:xfrm>
          <a:custGeom>
            <a:avLst/>
            <a:gdLst/>
            <a:ahLst/>
            <a:cxnLst/>
            <a:rect r="r" b="b" t="t" l="l"/>
            <a:pathLst>
              <a:path h="2554212" w="1506985">
                <a:moveTo>
                  <a:pt x="0" y="0"/>
                </a:moveTo>
                <a:lnTo>
                  <a:pt x="1506985" y="0"/>
                </a:lnTo>
                <a:lnTo>
                  <a:pt x="1506985" y="2554212"/>
                </a:lnTo>
                <a:lnTo>
                  <a:pt x="0" y="2554212"/>
                </a:lnTo>
                <a:lnTo>
                  <a:pt x="0" y="0"/>
                </a:lnTo>
                <a:close/>
              </a:path>
            </a:pathLst>
          </a:custGeom>
          <a:blipFill>
            <a:blip r:embed="rId3"/>
            <a:stretch>
              <a:fillRect l="0" t="0" r="0" b="0"/>
            </a:stretch>
          </a:blipFill>
        </p:spPr>
      </p:sp>
      <p:sp>
        <p:nvSpPr>
          <p:cNvPr name="Freeform 4" id="4"/>
          <p:cNvSpPr/>
          <p:nvPr/>
        </p:nvSpPr>
        <p:spPr>
          <a:xfrm flipH="false" flipV="false" rot="0">
            <a:off x="10239291" y="1224495"/>
            <a:ext cx="1445062" cy="2086733"/>
          </a:xfrm>
          <a:custGeom>
            <a:avLst/>
            <a:gdLst/>
            <a:ahLst/>
            <a:cxnLst/>
            <a:rect r="r" b="b" t="t" l="l"/>
            <a:pathLst>
              <a:path h="2086733" w="1445062">
                <a:moveTo>
                  <a:pt x="0" y="0"/>
                </a:moveTo>
                <a:lnTo>
                  <a:pt x="1445062" y="0"/>
                </a:lnTo>
                <a:lnTo>
                  <a:pt x="1445062" y="2086733"/>
                </a:lnTo>
                <a:lnTo>
                  <a:pt x="0" y="2086733"/>
                </a:lnTo>
                <a:lnTo>
                  <a:pt x="0" y="0"/>
                </a:lnTo>
                <a:close/>
              </a:path>
            </a:pathLst>
          </a:custGeom>
          <a:blipFill>
            <a:blip r:embed="rId4"/>
            <a:stretch>
              <a:fillRect l="0" t="0" r="0" b="0"/>
            </a:stretch>
          </a:blipFill>
          <a:ln cap="sq">
            <a:noFill/>
            <a:prstDash val="solid"/>
            <a:miter/>
          </a:ln>
        </p:spPr>
      </p:sp>
      <p:sp>
        <p:nvSpPr>
          <p:cNvPr name="Freeform 5" id="5"/>
          <p:cNvSpPr/>
          <p:nvPr/>
        </p:nvSpPr>
        <p:spPr>
          <a:xfrm flipH="false" flipV="false" rot="0">
            <a:off x="11811976" y="1275624"/>
            <a:ext cx="1327795" cy="1984476"/>
          </a:xfrm>
          <a:custGeom>
            <a:avLst/>
            <a:gdLst/>
            <a:ahLst/>
            <a:cxnLst/>
            <a:rect r="r" b="b" t="t" l="l"/>
            <a:pathLst>
              <a:path h="1984476" w="1327795">
                <a:moveTo>
                  <a:pt x="0" y="0"/>
                </a:moveTo>
                <a:lnTo>
                  <a:pt x="1327794" y="0"/>
                </a:lnTo>
                <a:lnTo>
                  <a:pt x="1327794" y="1984475"/>
                </a:lnTo>
                <a:lnTo>
                  <a:pt x="0" y="198447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0">
            <a:off x="6611586" y="1378014"/>
            <a:ext cx="2006846" cy="2006846"/>
          </a:xfrm>
          <a:custGeom>
            <a:avLst/>
            <a:gdLst/>
            <a:ahLst/>
            <a:cxnLst/>
            <a:rect r="r" b="b" t="t" l="l"/>
            <a:pathLst>
              <a:path h="2006846" w="2006846">
                <a:moveTo>
                  <a:pt x="0" y="0"/>
                </a:moveTo>
                <a:lnTo>
                  <a:pt x="2006845" y="0"/>
                </a:lnTo>
                <a:lnTo>
                  <a:pt x="2006845" y="2006846"/>
                </a:lnTo>
                <a:lnTo>
                  <a:pt x="0" y="2006846"/>
                </a:lnTo>
                <a:lnTo>
                  <a:pt x="0" y="0"/>
                </a:lnTo>
                <a:close/>
              </a:path>
            </a:pathLst>
          </a:custGeom>
          <a:blipFill>
            <a:blip r:embed="rId6"/>
            <a:stretch>
              <a:fillRect l="0" t="0" r="0" b="0"/>
            </a:stretch>
          </a:blipFill>
          <a:ln cap="sq">
            <a:noFill/>
            <a:prstDash val="solid"/>
            <a:miter/>
          </a:ln>
        </p:spPr>
      </p:sp>
      <p:sp>
        <p:nvSpPr>
          <p:cNvPr name="Freeform 7" id="7"/>
          <p:cNvSpPr/>
          <p:nvPr/>
        </p:nvSpPr>
        <p:spPr>
          <a:xfrm flipH="false" flipV="false" rot="0">
            <a:off x="3084028" y="896717"/>
            <a:ext cx="1765328" cy="2567749"/>
          </a:xfrm>
          <a:custGeom>
            <a:avLst/>
            <a:gdLst/>
            <a:ahLst/>
            <a:cxnLst/>
            <a:rect r="r" b="b" t="t" l="l"/>
            <a:pathLst>
              <a:path h="2567749" w="1765328">
                <a:moveTo>
                  <a:pt x="0" y="0"/>
                </a:moveTo>
                <a:lnTo>
                  <a:pt x="1765328" y="0"/>
                </a:lnTo>
                <a:lnTo>
                  <a:pt x="1765328" y="2567749"/>
                </a:lnTo>
                <a:lnTo>
                  <a:pt x="0" y="2567749"/>
                </a:lnTo>
                <a:lnTo>
                  <a:pt x="0" y="0"/>
                </a:lnTo>
                <a:close/>
              </a:path>
            </a:pathLst>
          </a:custGeom>
          <a:blipFill>
            <a:blip r:embed="rId7"/>
            <a:stretch>
              <a:fillRect l="0" t="0" r="0" b="0"/>
            </a:stretch>
          </a:blipFill>
          <a:ln cap="sq">
            <a:noFill/>
            <a:prstDash val="solid"/>
            <a:miter/>
          </a:ln>
        </p:spPr>
      </p:sp>
      <p:sp>
        <p:nvSpPr>
          <p:cNvPr name="Freeform 8" id="8"/>
          <p:cNvSpPr/>
          <p:nvPr/>
        </p:nvSpPr>
        <p:spPr>
          <a:xfrm flipH="false" flipV="false" rot="0">
            <a:off x="8746054" y="1579863"/>
            <a:ext cx="1365614" cy="1731365"/>
          </a:xfrm>
          <a:custGeom>
            <a:avLst/>
            <a:gdLst/>
            <a:ahLst/>
            <a:cxnLst/>
            <a:rect r="r" b="b" t="t" l="l"/>
            <a:pathLst>
              <a:path h="1731365" w="1365614">
                <a:moveTo>
                  <a:pt x="0" y="0"/>
                </a:moveTo>
                <a:lnTo>
                  <a:pt x="1365614" y="0"/>
                </a:lnTo>
                <a:lnTo>
                  <a:pt x="1365614" y="1731365"/>
                </a:lnTo>
                <a:lnTo>
                  <a:pt x="0" y="1731365"/>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0">
            <a:off x="13131452" y="1075573"/>
            <a:ext cx="1960241" cy="2309287"/>
          </a:xfrm>
          <a:custGeom>
            <a:avLst/>
            <a:gdLst/>
            <a:ahLst/>
            <a:cxnLst/>
            <a:rect r="r" b="b" t="t" l="l"/>
            <a:pathLst>
              <a:path h="2309287" w="1960241">
                <a:moveTo>
                  <a:pt x="0" y="0"/>
                </a:moveTo>
                <a:lnTo>
                  <a:pt x="1960241" y="0"/>
                </a:lnTo>
                <a:lnTo>
                  <a:pt x="1960241" y="2309287"/>
                </a:lnTo>
                <a:lnTo>
                  <a:pt x="0" y="2309287"/>
                </a:lnTo>
                <a:lnTo>
                  <a:pt x="0" y="0"/>
                </a:lnTo>
                <a:close/>
              </a:path>
            </a:pathLst>
          </a:custGeom>
          <a:blipFill>
            <a:blip r:embed="rId9"/>
            <a:stretch>
              <a:fillRect l="0" t="0" r="0" b="0"/>
            </a:stretch>
          </a:blipFill>
          <a:ln cap="sq">
            <a:noFill/>
            <a:prstDash val="solid"/>
            <a:miter/>
          </a:ln>
        </p:spPr>
      </p:sp>
      <p:sp>
        <p:nvSpPr>
          <p:cNvPr name="Freeform 10" id="10"/>
          <p:cNvSpPr/>
          <p:nvPr/>
        </p:nvSpPr>
        <p:spPr>
          <a:xfrm flipH="false" flipV="false" rot="0">
            <a:off x="14945220" y="424271"/>
            <a:ext cx="2079322" cy="3512642"/>
          </a:xfrm>
          <a:custGeom>
            <a:avLst/>
            <a:gdLst/>
            <a:ahLst/>
            <a:cxnLst/>
            <a:rect r="r" b="b" t="t" l="l"/>
            <a:pathLst>
              <a:path h="3512642" w="2079322">
                <a:moveTo>
                  <a:pt x="0" y="0"/>
                </a:moveTo>
                <a:lnTo>
                  <a:pt x="2079323" y="0"/>
                </a:lnTo>
                <a:lnTo>
                  <a:pt x="2079323" y="3512641"/>
                </a:lnTo>
                <a:lnTo>
                  <a:pt x="0" y="3512641"/>
                </a:lnTo>
                <a:lnTo>
                  <a:pt x="0" y="0"/>
                </a:lnTo>
                <a:close/>
              </a:path>
            </a:pathLst>
          </a:custGeom>
          <a:blipFill>
            <a:blip r:embed="rId10"/>
            <a:stretch>
              <a:fillRect l="0" t="0" r="0" b="0"/>
            </a:stretch>
          </a:blipFill>
          <a:ln cap="sq">
            <a:noFill/>
            <a:prstDash val="solid"/>
            <a:miter/>
          </a:ln>
        </p:spPr>
      </p:sp>
      <p:sp>
        <p:nvSpPr>
          <p:cNvPr name="Freeform 11" id="11"/>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2" id="12"/>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3" id="13"/>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14" id="14"/>
          <p:cNvSpPr/>
          <p:nvPr/>
        </p:nvSpPr>
        <p:spPr>
          <a:xfrm flipH="false" flipV="false" rot="0">
            <a:off x="-460319" y="4597200"/>
            <a:ext cx="18157500" cy="3491814"/>
          </a:xfrm>
          <a:custGeom>
            <a:avLst/>
            <a:gdLst/>
            <a:ahLst/>
            <a:cxnLst/>
            <a:rect r="r" b="b" t="t" l="l"/>
            <a:pathLst>
              <a:path h="3491814" w="18157500">
                <a:moveTo>
                  <a:pt x="0" y="0"/>
                </a:moveTo>
                <a:lnTo>
                  <a:pt x="18157501" y="0"/>
                </a:lnTo>
                <a:lnTo>
                  <a:pt x="18157501" y="3491814"/>
                </a:lnTo>
                <a:lnTo>
                  <a:pt x="0" y="3491814"/>
                </a:lnTo>
                <a:lnTo>
                  <a:pt x="0" y="0"/>
                </a:lnTo>
                <a:close/>
              </a:path>
            </a:pathLst>
          </a:custGeom>
          <a:blipFill>
            <a:blip r:embed="rId11"/>
            <a:stretch>
              <a:fillRect l="0" t="-177909" r="0" b="-242092"/>
            </a:stretch>
          </a:blipFill>
          <a:ln cap="sq">
            <a:noFill/>
            <a:prstDash val="solid"/>
            <a:miter/>
          </a:ln>
        </p:spPr>
      </p:sp>
      <p:sp>
        <p:nvSpPr>
          <p:cNvPr name="Freeform 15" id="15"/>
          <p:cNvSpPr/>
          <p:nvPr/>
        </p:nvSpPr>
        <p:spPr>
          <a:xfrm flipH="false" flipV="false" rot="0">
            <a:off x="7597694" y="3876883"/>
            <a:ext cx="3650769" cy="3626677"/>
          </a:xfrm>
          <a:custGeom>
            <a:avLst/>
            <a:gdLst/>
            <a:ahLst/>
            <a:cxnLst/>
            <a:rect r="r" b="b" t="t" l="l"/>
            <a:pathLst>
              <a:path h="3626677" w="3650769">
                <a:moveTo>
                  <a:pt x="0" y="0"/>
                </a:moveTo>
                <a:lnTo>
                  <a:pt x="3650770" y="0"/>
                </a:lnTo>
                <a:lnTo>
                  <a:pt x="3650770" y="3626678"/>
                </a:lnTo>
                <a:lnTo>
                  <a:pt x="0" y="3626678"/>
                </a:lnTo>
                <a:lnTo>
                  <a:pt x="0" y="0"/>
                </a:lnTo>
                <a:close/>
              </a:path>
            </a:pathLst>
          </a:custGeom>
          <a:blipFill>
            <a:blip r:embed="rId12"/>
            <a:stretch>
              <a:fillRect l="0" t="-458" r="0" b="-458"/>
            </a:stretch>
          </a:blipFill>
        </p:spPr>
      </p:sp>
      <p:sp>
        <p:nvSpPr>
          <p:cNvPr name="Freeform 16" id="16"/>
          <p:cNvSpPr/>
          <p:nvPr/>
        </p:nvSpPr>
        <p:spPr>
          <a:xfrm flipH="false" flipV="false" rot="0">
            <a:off x="226761" y="2632629"/>
            <a:ext cx="17084222" cy="3232437"/>
          </a:xfrm>
          <a:custGeom>
            <a:avLst/>
            <a:gdLst/>
            <a:ahLst/>
            <a:cxnLst/>
            <a:rect r="r" b="b" t="t" l="l"/>
            <a:pathLst>
              <a:path h="3232437" w="17084222">
                <a:moveTo>
                  <a:pt x="0" y="0"/>
                </a:moveTo>
                <a:lnTo>
                  <a:pt x="17084222" y="0"/>
                </a:lnTo>
                <a:lnTo>
                  <a:pt x="17084222" y="3232436"/>
                </a:lnTo>
                <a:lnTo>
                  <a:pt x="0" y="3232436"/>
                </a:lnTo>
                <a:lnTo>
                  <a:pt x="0" y="0"/>
                </a:lnTo>
                <a:close/>
              </a:path>
            </a:pathLst>
          </a:custGeom>
          <a:blipFill>
            <a:blip r:embed="rId13"/>
            <a:stretch>
              <a:fillRect l="0" t="-182471" r="0" b="-246052"/>
            </a:stretch>
          </a:blipFill>
          <a:ln cap="sq">
            <a:noFill/>
            <a:prstDash val="solid"/>
            <a:miter/>
          </a:ln>
        </p:spPr>
      </p:sp>
      <p:sp>
        <p:nvSpPr>
          <p:cNvPr name="Freeform 17" id="17"/>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14"/>
            <a:stretch>
              <a:fillRect l="0" t="-73153" r="0" b="-86158"/>
            </a:stretch>
          </a:blipFill>
        </p:spPr>
      </p:sp>
      <p:sp>
        <p:nvSpPr>
          <p:cNvPr name="TextBox 18" id="18"/>
          <p:cNvSpPr txBox="true"/>
          <p:nvPr/>
        </p:nvSpPr>
        <p:spPr>
          <a:xfrm rot="0">
            <a:off x="1263457" y="7770261"/>
            <a:ext cx="16433724" cy="1099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EC4499"/>
                </a:solidFill>
                <a:latin typeface="Fiona"/>
                <a:ea typeface="Fiona"/>
                <a:cs typeface="Fiona"/>
                <a:sym typeface="Fiona"/>
              </a:rPr>
              <a:t>Morning Prayer of the Church: Monday Week 2</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97344"/>
            <a:ext cx="16803252" cy="7153232"/>
          </a:xfrm>
          <a:prstGeom prst="rect">
            <a:avLst/>
          </a:prstGeom>
        </p:spPr>
        <p:txBody>
          <a:bodyPr anchor="t" rtlCol="false" tIns="0" lIns="0" bIns="0" rIns="0">
            <a:spAutoFit/>
          </a:bodyPr>
          <a:lstStyle/>
          <a:p>
            <a:pPr algn="l" marL="0" indent="0" lvl="0">
              <a:lnSpc>
                <a:spcPts val="9298"/>
              </a:lnSpc>
              <a:spcBef>
                <a:spcPct val="0"/>
              </a:spcBef>
            </a:pP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539685"/>
            <a:ext cx="10098901" cy="1288108"/>
          </a:xfrm>
          <a:prstGeom prst="rect">
            <a:avLst/>
          </a:prstGeom>
        </p:spPr>
        <p:txBody>
          <a:bodyPr anchor="t" rtlCol="false" tIns="0" lIns="0" bIns="0" rIns="0">
            <a:spAutoFit/>
          </a:bodyPr>
          <a:lstStyle/>
          <a:p>
            <a:pPr algn="l" marL="0" indent="0" lvl="0">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come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ou</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p:txBody>
      </p:sp>
      <p:sp>
        <p:nvSpPr>
          <p:cNvPr name="TextBox 7" id="7"/>
          <p:cNvSpPr txBox="true"/>
          <p:nvPr/>
        </p:nvSpPr>
        <p:spPr>
          <a:xfrm rot="0">
            <a:off x="6091539" y="4702531"/>
            <a:ext cx="11509798" cy="1158163"/>
          </a:xfrm>
          <a:prstGeom prst="rect">
            <a:avLst/>
          </a:prstGeom>
        </p:spPr>
        <p:txBody>
          <a:bodyPr anchor="t" rtlCol="false" tIns="0" lIns="0" bIns="0" rIns="0">
            <a:spAutoFit/>
          </a:bodyPr>
          <a:lstStyle/>
          <a:p>
            <a:pPr algn="l" marL="0" indent="0" lvl="0">
              <a:lnSpc>
                <a:spcPts val="8288"/>
              </a:lnSpc>
              <a:spcBef>
                <a:spcPct val="0"/>
              </a:spcBef>
            </a:pPr>
            <a:r>
              <a:rPr lang="en-US" sz="9419">
                <a:solidFill>
                  <a:srgbClr val="EC4499"/>
                </a:solidFill>
                <a:latin typeface="Fiona"/>
                <a:ea typeface="Fiona"/>
                <a:cs typeface="Fiona"/>
                <a:sym typeface="Fiona"/>
              </a:rPr>
              <a:t> O </a:t>
            </a:r>
            <a:r>
              <a:rPr lang="en-US" sz="9419" strike="noStrike" u="none">
                <a:solidFill>
                  <a:srgbClr val="EC4499"/>
                </a:solidFill>
                <a:latin typeface="Fiona"/>
                <a:ea typeface="Fiona"/>
                <a:cs typeface="Fiona"/>
                <a:sym typeface="Fiona"/>
              </a:rPr>
              <a:t>Lord, </a:t>
            </a:r>
            <a:r>
              <a:rPr lang="en-US" sz="9419" strike="noStrike" u="none">
                <a:solidFill>
                  <a:srgbClr val="EC4499"/>
                </a:solidFill>
                <a:latin typeface="Fiona"/>
                <a:ea typeface="Fiona"/>
                <a:cs typeface="Fiona"/>
                <a:sym typeface="Fiona"/>
              </a:rPr>
              <a:t>mak</a:t>
            </a:r>
            <a:r>
              <a:rPr lang="en-US" sz="9419" strike="noStrike" u="none">
                <a:solidFill>
                  <a:srgbClr val="EC4499"/>
                </a:solidFill>
                <a:latin typeface="Fiona"/>
                <a:ea typeface="Fiona"/>
                <a:cs typeface="Fiona"/>
                <a:sym typeface="Fiona"/>
              </a:rPr>
              <a:t>e h</a:t>
            </a:r>
            <a:r>
              <a:rPr lang="en-US" sz="9419" strike="noStrike" u="none">
                <a:solidFill>
                  <a:srgbClr val="EC4499"/>
                </a:solidFill>
                <a:latin typeface="Fiona"/>
                <a:ea typeface="Fiona"/>
                <a:cs typeface="Fiona"/>
                <a:sym typeface="Fiona"/>
              </a:rPr>
              <a:t>ast</a:t>
            </a:r>
            <a:r>
              <a:rPr lang="en-US" sz="9419" strike="noStrike" u="none">
                <a:solidFill>
                  <a:srgbClr val="EC4499"/>
                </a:solidFill>
                <a:latin typeface="Fiona"/>
                <a:ea typeface="Fiona"/>
                <a:cs typeface="Fiona"/>
                <a:sym typeface="Fiona"/>
              </a:rPr>
              <a:t>e </a:t>
            </a:r>
            <a:r>
              <a:rPr lang="en-US" sz="9419" strike="noStrike" u="none">
                <a:solidFill>
                  <a:srgbClr val="EC4499"/>
                </a:solidFill>
                <a:latin typeface="Fiona"/>
                <a:ea typeface="Fiona"/>
                <a:cs typeface="Fiona"/>
                <a:sym typeface="Fiona"/>
              </a:rPr>
              <a:t>t</a:t>
            </a:r>
            <a:r>
              <a:rPr lang="en-US" sz="9419" strike="noStrike" u="none">
                <a:solidFill>
                  <a:srgbClr val="EC4499"/>
                </a:solidFill>
                <a:latin typeface="Fiona"/>
                <a:ea typeface="Fiona"/>
                <a:cs typeface="Fiona"/>
                <a:sym typeface="Fiona"/>
              </a:rPr>
              <a:t>o h</a:t>
            </a:r>
            <a:r>
              <a:rPr lang="en-US" sz="9419" strike="noStrike" u="none">
                <a:solidFill>
                  <a:srgbClr val="EC4499"/>
                </a:solidFill>
                <a:latin typeface="Fiona"/>
                <a:ea typeface="Fiona"/>
                <a:cs typeface="Fiona"/>
                <a:sym typeface="Fiona"/>
              </a:rPr>
              <a:t>elp us</a:t>
            </a:r>
            <a:r>
              <a:rPr lang="en-US" sz="9419" strike="noStrike" u="none">
                <a:solidFill>
                  <a:srgbClr val="EC4499"/>
                </a:solidFill>
                <a:latin typeface="Fiona"/>
                <a:ea typeface="Fiona"/>
                <a:cs typeface="Fiona"/>
                <a:sym typeface="Fiona"/>
              </a:rPr>
              <a: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647355"/>
            <a:ext cx="16337173" cy="160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name="TextBox 7" id="7"/>
          <p:cNvSpPr txBox="true"/>
          <p:nvPr/>
        </p:nvSpPr>
        <p:spPr>
          <a:xfrm rot="0">
            <a:off x="1028700" y="3710281"/>
            <a:ext cx="11138812" cy="5040295"/>
          </a:xfrm>
          <a:prstGeom prst="rect">
            <a:avLst/>
          </a:prstGeom>
        </p:spPr>
        <p:txBody>
          <a:bodyPr anchor="t" rtlCol="false" tIns="0" lIns="0" bIns="0" rIns="0">
            <a:spAutoFit/>
          </a:bodyPr>
          <a:lstStyle/>
          <a:p>
            <a:pPr algn="l" marL="0" indent="0" lvl="0">
              <a:lnSpc>
                <a:spcPts val="7811"/>
              </a:lnSpc>
              <a:spcBef>
                <a:spcPct val="0"/>
              </a:spcBef>
            </a:pPr>
            <a:r>
              <a:rPr lang="en-US" sz="8876" strike="noStrike" u="none">
                <a:solidFill>
                  <a:srgbClr val="EC4499"/>
                </a:solidFill>
                <a:latin typeface="Fiona"/>
                <a:ea typeface="Fiona"/>
                <a:cs typeface="Fiona"/>
                <a:sym typeface="Fiona"/>
              </a:rPr>
              <a:t>as it was in the beginning,</a:t>
            </a:r>
          </a:p>
          <a:p>
            <a:pPr algn="l" marL="0" indent="0" lvl="0">
              <a:lnSpc>
                <a:spcPts val="7811"/>
              </a:lnSpc>
              <a:spcBef>
                <a:spcPct val="0"/>
              </a:spcBef>
            </a:pPr>
            <a:r>
              <a:rPr lang="en-US" sz="8876" strike="noStrike" u="none">
                <a:solidFill>
                  <a:srgbClr val="EC4499"/>
                </a:solidFill>
                <a:latin typeface="Fiona"/>
                <a:ea typeface="Fiona"/>
                <a:cs typeface="Fiona"/>
                <a:sym typeface="Fiona"/>
              </a:rPr>
              <a:t>is now, and ever shall be,</a:t>
            </a:r>
          </a:p>
          <a:p>
            <a:pPr algn="l" marL="0" indent="0" lvl="0">
              <a:lnSpc>
                <a:spcPts val="7811"/>
              </a:lnSpc>
              <a:spcBef>
                <a:spcPct val="0"/>
              </a:spcBef>
            </a:pPr>
            <a:r>
              <a:rPr lang="en-US" sz="8876" strike="noStrike" u="none">
                <a:solidFill>
                  <a:srgbClr val="EC4499"/>
                </a:solidFill>
                <a:latin typeface="Fiona"/>
                <a:ea typeface="Fiona"/>
                <a:cs typeface="Fiona"/>
                <a:sym typeface="Fiona"/>
              </a:rPr>
              <a:t>world without end.</a:t>
            </a:r>
          </a:p>
          <a:p>
            <a:pPr algn="l" marL="0" indent="0" lvl="0">
              <a:lnSpc>
                <a:spcPts val="7811"/>
              </a:lnSpc>
              <a:spcBef>
                <a:spcPct val="0"/>
              </a:spcBef>
            </a:pPr>
            <a:r>
              <a:rPr lang="en-US" sz="8876" strike="noStrike" u="none">
                <a:solidFill>
                  <a:srgbClr val="EC4499"/>
                </a:solidFill>
                <a:latin typeface="Fiona"/>
                <a:ea typeface="Fiona"/>
                <a:cs typeface="Fiona"/>
                <a:sym typeface="Fiona"/>
              </a:rPr>
              <a:t>Amen. Alleluia.</a:t>
            </a:r>
          </a:p>
          <a:p>
            <a:pPr algn="l" marL="0" indent="0" lvl="0">
              <a:lnSpc>
                <a:spcPts val="7811"/>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07519" y="3944226"/>
            <a:ext cx="15153680"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When can I enter and see the face of God?</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
        <p:nvSpPr>
          <p:cNvPr name="TextBox 7" id="7"/>
          <p:cNvSpPr txBox="true"/>
          <p:nvPr/>
        </p:nvSpPr>
        <p:spPr>
          <a:xfrm rot="0">
            <a:off x="1358082" y="1952204"/>
            <a:ext cx="16337173" cy="9100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Like the</a:t>
            </a:r>
            <a:r>
              <a:rPr lang="en-US" sz="9000">
                <a:solidFill>
                  <a:srgbClr val="FDFAFD"/>
                </a:solidFill>
                <a:latin typeface="Fiona"/>
                <a:ea typeface="Fiona"/>
                <a:cs typeface="Fiona"/>
                <a:sym typeface="Fiona"/>
              </a:rPr>
              <a:t> de</a:t>
            </a:r>
            <a:r>
              <a:rPr lang="en-US" sz="9000">
                <a:solidFill>
                  <a:srgbClr val="FDFAFD"/>
                </a:solidFill>
                <a:latin typeface="Fiona"/>
                <a:ea typeface="Fiona"/>
                <a:cs typeface="Fiona"/>
                <a:sym typeface="Fiona"/>
              </a:rPr>
              <a:t>er that yearns</a:t>
            </a:r>
          </a:p>
          <a:p>
            <a:pPr algn="l" marL="0" indent="0" lvl="0">
              <a:lnSpc>
                <a:spcPts val="7920"/>
              </a:lnSpc>
              <a:spcBef>
                <a:spcPct val="0"/>
              </a:spcBef>
            </a:pPr>
            <a:r>
              <a:rPr lang="en-US" sz="9000">
                <a:solidFill>
                  <a:srgbClr val="FDFAFD"/>
                </a:solidFill>
                <a:latin typeface="Fiona"/>
                <a:ea typeface="Fiona"/>
                <a:cs typeface="Fiona"/>
                <a:sym typeface="Fiona"/>
              </a:rPr>
              <a:t>for running</a:t>
            </a:r>
            <a:r>
              <a:rPr lang="en-US" sz="9000" strike="noStrike" u="none">
                <a:solidFill>
                  <a:srgbClr val="FDFAFD"/>
                </a:solidFill>
                <a:latin typeface="Fiona"/>
                <a:ea typeface="Fiona"/>
                <a:cs typeface="Fiona"/>
                <a:sym typeface="Fiona"/>
              </a:rPr>
              <a:t> streams,</a:t>
            </a:r>
          </a:p>
          <a:p>
            <a:pPr algn="l" marL="0" indent="0" lvl="0">
              <a:lnSpc>
                <a:spcPts val="7920"/>
              </a:lnSpc>
              <a:spcBef>
                <a:spcPct val="0"/>
              </a:spcBef>
            </a:pPr>
            <a:r>
              <a:rPr lang="en-US" sz="9000" strike="noStrike" u="none">
                <a:solidFill>
                  <a:srgbClr val="FDFAFD"/>
                </a:solidFill>
                <a:latin typeface="Fiona"/>
                <a:ea typeface="Fiona"/>
                <a:cs typeface="Fiona"/>
                <a:sym typeface="Fiona"/>
              </a:rPr>
              <a:t>so my soul</a:t>
            </a:r>
            <a:r>
              <a:rPr lang="en-US" sz="9000">
                <a:solidFill>
                  <a:srgbClr val="FDFAFD"/>
                </a:solidFill>
                <a:latin typeface="Fiona"/>
                <a:ea typeface="Fiona"/>
                <a:cs typeface="Fiona"/>
                <a:sym typeface="Fiona"/>
              </a:rPr>
              <a:t> is yearning</a:t>
            </a:r>
          </a:p>
          <a:p>
            <a:pPr algn="l" marL="0" indent="0" lvl="0">
              <a:lnSpc>
                <a:spcPts val="7920"/>
              </a:lnSpc>
              <a:spcBef>
                <a:spcPct val="0"/>
              </a:spcBef>
            </a:pPr>
            <a:r>
              <a:rPr lang="en-US" sz="9000">
                <a:solidFill>
                  <a:srgbClr val="FDFAFD"/>
                </a:solidFill>
                <a:latin typeface="Fiona"/>
                <a:ea typeface="Fiona"/>
                <a:cs typeface="Fiona"/>
                <a:sym typeface="Fiona"/>
              </a:rPr>
              <a:t>for you,</a:t>
            </a:r>
            <a:r>
              <a:rPr lang="en-US" sz="9000" strike="noStrike" u="none">
                <a:solidFill>
                  <a:srgbClr val="FDFAFD"/>
                </a:solidFill>
                <a:latin typeface="Fiona"/>
                <a:ea typeface="Fiona"/>
                <a:cs typeface="Fiona"/>
                <a:sym typeface="Fiona"/>
              </a:rPr>
              <a:t> my God.</a:t>
            </a:r>
          </a:p>
          <a:p>
            <a:pPr algn="l" marL="0" indent="0" lvl="0">
              <a:lnSpc>
                <a:spcPts val="7920"/>
              </a:lnSpc>
              <a:spcBef>
                <a:spcPct val="0"/>
              </a:spcBef>
            </a:pPr>
          </a:p>
          <a:p>
            <a:pPr algn="l" marL="0" indent="0" lvl="0">
              <a:lnSpc>
                <a:spcPts val="7920"/>
              </a:lnSpc>
              <a:spcBef>
                <a:spcPct val="0"/>
              </a:spcBef>
            </a:pPr>
          </a:p>
          <a:p>
            <a:pPr algn="l" marL="0" indent="0" lvl="0">
              <a:lnSpc>
                <a:spcPts val="7920"/>
              </a:lnSpc>
              <a:spcBef>
                <a:spcPct val="0"/>
              </a:spcBef>
            </a:pP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My soul is thir</a:t>
            </a:r>
            <a:r>
              <a:rPr lang="en-US" sz="9000">
                <a:solidFill>
                  <a:srgbClr val="FDFAFD"/>
                </a:solidFill>
                <a:latin typeface="Fiona"/>
                <a:ea typeface="Fiona"/>
                <a:cs typeface="Fiona"/>
                <a:sym typeface="Fiona"/>
              </a:rPr>
              <a:t>sting for God,</a:t>
            </a:r>
          </a:p>
          <a:p>
            <a:pPr algn="l">
              <a:lnSpc>
                <a:spcPts val="7920"/>
              </a:lnSpc>
            </a:pPr>
            <a:r>
              <a:rPr lang="en-US" sz="9000">
                <a:solidFill>
                  <a:srgbClr val="FDFAFD"/>
                </a:solidFill>
                <a:latin typeface="Fiona"/>
                <a:ea typeface="Fiona"/>
                <a:cs typeface="Fiona"/>
                <a:sym typeface="Fiona"/>
              </a:rPr>
              <a:t>the</a:t>
            </a:r>
            <a:r>
              <a:rPr lang="en-US" sz="9000">
                <a:solidFill>
                  <a:srgbClr val="FDFAFD"/>
                </a:solidFill>
                <a:latin typeface="Fiona"/>
                <a:ea typeface="Fiona"/>
                <a:cs typeface="Fiona"/>
                <a:sym typeface="Fiona"/>
              </a:rPr>
              <a:t> God of my life;</a:t>
            </a:r>
          </a:p>
          <a:p>
            <a:pPr algn="l">
              <a:lnSpc>
                <a:spcPts val="7920"/>
              </a:lnSpc>
            </a:pPr>
            <a:r>
              <a:rPr lang="en-US" sz="9000">
                <a:solidFill>
                  <a:srgbClr val="FDFAFD"/>
                </a:solidFill>
                <a:latin typeface="Fiona"/>
                <a:ea typeface="Fiona"/>
                <a:cs typeface="Fiona"/>
                <a:sym typeface="Fiona"/>
              </a:rPr>
              <a:t>w</a:t>
            </a:r>
            <a:r>
              <a:rPr lang="en-US" sz="9000">
                <a:solidFill>
                  <a:srgbClr val="FDFAFD"/>
                </a:solidFill>
                <a:latin typeface="Fiona"/>
                <a:ea typeface="Fiona"/>
                <a:cs typeface="Fiona"/>
                <a:sym typeface="Fiona"/>
              </a:rPr>
              <a:t>hen can I ente</a:t>
            </a:r>
            <a:r>
              <a:rPr lang="en-US" sz="9000">
                <a:solidFill>
                  <a:srgbClr val="FDFAFD"/>
                </a:solidFill>
                <a:latin typeface="Fiona"/>
                <a:ea typeface="Fiona"/>
                <a:cs typeface="Fiona"/>
                <a:sym typeface="Fiona"/>
              </a:rPr>
              <a:t>r and see</a:t>
            </a:r>
          </a:p>
          <a:p>
            <a:pPr algn="l" marL="0" indent="0" lvl="0">
              <a:lnSpc>
                <a:spcPts val="7920"/>
              </a:lnSpc>
              <a:spcBef>
                <a:spcPct val="0"/>
              </a:spcBef>
            </a:pPr>
            <a:r>
              <a:rPr lang="en-US" sz="9000">
                <a:solidFill>
                  <a:srgbClr val="FDFAFD"/>
                </a:solidFill>
                <a:latin typeface="Fiona"/>
                <a:ea typeface="Fiona"/>
                <a:cs typeface="Fiona"/>
                <a:sym typeface="Fiona"/>
              </a:rPr>
              <a:t>t</a:t>
            </a:r>
            <a:r>
              <a:rPr lang="en-US" sz="9000">
                <a:solidFill>
                  <a:srgbClr val="FDFAFD"/>
                </a:solidFill>
                <a:latin typeface="Fiona"/>
                <a:ea typeface="Fiona"/>
                <a:cs typeface="Fiona"/>
                <a:sym typeface="Fiona"/>
              </a:rPr>
              <a:t>he face of God?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My</a:t>
            </a:r>
            <a:r>
              <a:rPr lang="en-US" sz="9000">
                <a:solidFill>
                  <a:srgbClr val="FDFAFD"/>
                </a:solidFill>
                <a:latin typeface="Fiona"/>
                <a:ea typeface="Fiona"/>
                <a:cs typeface="Fiona"/>
                <a:sym typeface="Fiona"/>
              </a:rPr>
              <a:t> tears </a:t>
            </a:r>
            <a:r>
              <a:rPr lang="en-US" sz="9000" strike="noStrike" u="none">
                <a:solidFill>
                  <a:srgbClr val="FDFAFD"/>
                </a:solidFill>
                <a:latin typeface="Fiona"/>
                <a:ea typeface="Fiona"/>
                <a:cs typeface="Fiona"/>
                <a:sym typeface="Fiona"/>
              </a:rPr>
              <a:t>have become my bread</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r>
              <a:rPr lang="en-US" sz="9000">
                <a:solidFill>
                  <a:srgbClr val="FDFAFD"/>
                </a:solidFill>
                <a:latin typeface="Fiona"/>
                <a:ea typeface="Fiona"/>
                <a:cs typeface="Fiona"/>
                <a:sym typeface="Fiona"/>
              </a:rPr>
              <a:t>by night, b</a:t>
            </a:r>
            <a:r>
              <a:rPr lang="en-US" sz="9000" strike="noStrike" u="none">
                <a:solidFill>
                  <a:srgbClr val="FDFAFD"/>
                </a:solidFill>
                <a:latin typeface="Fiona"/>
                <a:ea typeface="Fiona"/>
                <a:cs typeface="Fiona"/>
                <a:sym typeface="Fiona"/>
              </a:rPr>
              <a:t>y day</a:t>
            </a:r>
            <a:r>
              <a:rPr lang="en-US" sz="9000">
                <a:solidFill>
                  <a:srgbClr val="FDFAFD"/>
                </a:solidFill>
                <a:latin typeface="Fiona"/>
                <a:ea typeface="Fiona"/>
                <a:cs typeface="Fiona"/>
                <a:sym typeface="Fiona"/>
              </a:rPr>
              <a:t>,</a:t>
            </a:r>
          </a:p>
          <a:p>
            <a:pPr algn="l" marL="0" indent="0" lvl="0">
              <a:lnSpc>
                <a:spcPts val="7920"/>
              </a:lnSpc>
              <a:spcBef>
                <a:spcPct val="0"/>
              </a:spcBef>
            </a:pPr>
            <a:r>
              <a:rPr lang="en-US" sz="9000">
                <a:solidFill>
                  <a:srgbClr val="FDFAFD"/>
                </a:solidFill>
                <a:latin typeface="Fiona"/>
                <a:ea typeface="Fiona"/>
                <a:cs typeface="Fiona"/>
                <a:sym typeface="Fiona"/>
              </a:rPr>
              <a:t>as I hear it said all the</a:t>
            </a:r>
            <a:r>
              <a:rPr lang="en-US" sz="9000" strike="noStrike" u="none">
                <a:solidFill>
                  <a:srgbClr val="FDFAFD"/>
                </a:solidFill>
                <a:latin typeface="Fiona"/>
                <a:ea typeface="Fiona"/>
                <a:cs typeface="Fiona"/>
                <a:sym typeface="Fiona"/>
              </a:rPr>
              <a:t> day long:</a:t>
            </a:r>
          </a:p>
          <a:p>
            <a:pPr algn="l" marL="0" indent="0" lvl="0">
              <a:lnSpc>
                <a:spcPts val="7920"/>
              </a:lnSpc>
              <a:spcBef>
                <a:spcPct val="0"/>
              </a:spcBef>
            </a:pPr>
            <a:r>
              <a:rPr lang="en-US" sz="9000" strike="noStrike" u="none">
                <a:solidFill>
                  <a:srgbClr val="FDFAFD"/>
                </a:solidFill>
                <a:latin typeface="Fiona"/>
                <a:ea typeface="Fiona"/>
                <a:cs typeface="Fiona"/>
                <a:sym typeface="Fiona"/>
              </a:rPr>
              <a:t>‘Where is your God?’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These things will I remember</a:t>
            </a:r>
          </a:p>
          <a:p>
            <a:pPr algn="l">
              <a:lnSpc>
                <a:spcPts val="7920"/>
              </a:lnSpc>
            </a:pPr>
            <a:r>
              <a:rPr lang="en-US" sz="9000">
                <a:solidFill>
                  <a:srgbClr val="FDFAFD"/>
                </a:solidFill>
                <a:latin typeface="Fiona"/>
                <a:ea typeface="Fiona"/>
                <a:cs typeface="Fiona"/>
                <a:sym typeface="Fiona"/>
              </a:rPr>
              <a:t>as I pour out my soul:</a:t>
            </a:r>
          </a:p>
          <a:p>
            <a:pPr algn="l">
              <a:lnSpc>
                <a:spcPts val="7920"/>
              </a:lnSpc>
            </a:pPr>
            <a:r>
              <a:rPr lang="en-US" sz="9000">
                <a:solidFill>
                  <a:srgbClr val="FDFAFD"/>
                </a:solidFill>
                <a:latin typeface="Fiona"/>
                <a:ea typeface="Fiona"/>
                <a:cs typeface="Fiona"/>
                <a:sym typeface="Fiona"/>
              </a:rPr>
              <a:t>how I would lead the rejoicing crowd</a:t>
            </a:r>
          </a:p>
          <a:p>
            <a:pPr algn="l">
              <a:lnSpc>
                <a:spcPts val="7920"/>
              </a:lnSpc>
            </a:pPr>
            <a:r>
              <a:rPr lang="en-US" sz="9000">
                <a:solidFill>
                  <a:srgbClr val="FDFAFD"/>
                </a:solidFill>
                <a:latin typeface="Fiona"/>
                <a:ea typeface="Fiona"/>
                <a:cs typeface="Fiona"/>
                <a:sym typeface="Fiona"/>
              </a:rPr>
              <a:t>into the house of God,</a:t>
            </a:r>
          </a:p>
          <a:p>
            <a:pPr algn="l">
              <a:lnSpc>
                <a:spcPts val="7920"/>
              </a:lnSpc>
            </a:pPr>
            <a:r>
              <a:rPr lang="en-US" sz="9000">
                <a:solidFill>
                  <a:srgbClr val="FDFAFD"/>
                </a:solidFill>
                <a:latin typeface="Fiona"/>
                <a:ea typeface="Fiona"/>
                <a:cs typeface="Fiona"/>
                <a:sym typeface="Fiona"/>
              </a:rPr>
              <a:t>amid cries of gladness and thanksgiving,</a:t>
            </a:r>
          </a:p>
          <a:p>
            <a:pPr algn="l" marL="0" indent="0" lvl="0">
              <a:lnSpc>
                <a:spcPts val="7920"/>
              </a:lnSpc>
              <a:spcBef>
                <a:spcPct val="0"/>
              </a:spcBef>
            </a:pPr>
            <a:r>
              <a:rPr lang="en-US" sz="9000">
                <a:solidFill>
                  <a:srgbClr val="FDFAFD"/>
                </a:solidFill>
                <a:latin typeface="Fiona"/>
                <a:ea typeface="Fiona"/>
                <a:cs typeface="Fiona"/>
                <a:sym typeface="Fiona"/>
              </a:rPr>
              <a:t>the throng wild with joy.</a:t>
            </a: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Why</a:t>
            </a:r>
            <a:r>
              <a:rPr lang="en-US" sz="9000">
                <a:solidFill>
                  <a:srgbClr val="FDFAFD"/>
                </a:solidFill>
                <a:latin typeface="Fiona"/>
                <a:ea typeface="Fiona"/>
                <a:cs typeface="Fiona"/>
                <a:sym typeface="Fiona"/>
              </a:rPr>
              <a:t> are y</a:t>
            </a:r>
            <a:r>
              <a:rPr lang="en-US" sz="9000">
                <a:solidFill>
                  <a:srgbClr val="FDFAFD"/>
                </a:solidFill>
                <a:latin typeface="Fiona"/>
                <a:ea typeface="Fiona"/>
                <a:cs typeface="Fiona"/>
                <a:sym typeface="Fiona"/>
              </a:rPr>
              <a:t>ou cast down, my soul,</a:t>
            </a:r>
          </a:p>
          <a:p>
            <a:pPr algn="l">
              <a:lnSpc>
                <a:spcPts val="7920"/>
              </a:lnSpc>
            </a:pPr>
            <a:r>
              <a:rPr lang="en-US" sz="9000">
                <a:solidFill>
                  <a:srgbClr val="FDFAFD"/>
                </a:solidFill>
                <a:latin typeface="Fiona"/>
                <a:ea typeface="Fiona"/>
                <a:cs typeface="Fiona"/>
                <a:sym typeface="Fiona"/>
              </a:rPr>
              <a:t>why groan</a:t>
            </a:r>
            <a:r>
              <a:rPr lang="en-US" sz="9000">
                <a:solidFill>
                  <a:srgbClr val="FDFAFD"/>
                </a:solidFill>
                <a:latin typeface="Fiona"/>
                <a:ea typeface="Fiona"/>
                <a:cs typeface="Fiona"/>
                <a:sym typeface="Fiona"/>
              </a:rPr>
              <a:t> within me?</a:t>
            </a:r>
          </a:p>
          <a:p>
            <a:pPr algn="l">
              <a:lnSpc>
                <a:spcPts val="7920"/>
              </a:lnSpc>
            </a:pPr>
            <a:r>
              <a:rPr lang="en-US" sz="9000">
                <a:solidFill>
                  <a:srgbClr val="FDFAFD"/>
                </a:solidFill>
                <a:latin typeface="Fiona"/>
                <a:ea typeface="Fiona"/>
                <a:cs typeface="Fiona"/>
                <a:sym typeface="Fiona"/>
              </a:rPr>
              <a:t>Hope in God; I will prais</a:t>
            </a:r>
            <a:r>
              <a:rPr lang="en-US" sz="9000">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 him still,</a:t>
            </a:r>
          </a:p>
          <a:p>
            <a:pPr algn="l">
              <a:lnSpc>
                <a:spcPts val="7920"/>
              </a:lnSpc>
            </a:pPr>
            <a:r>
              <a:rPr lang="en-US" sz="9000">
                <a:solidFill>
                  <a:srgbClr val="FDFAFD"/>
                </a:solidFill>
                <a:latin typeface="Fiona"/>
                <a:ea typeface="Fiona"/>
                <a:cs typeface="Fiona"/>
                <a:sym typeface="Fiona"/>
              </a:rPr>
              <a:t>my saviour and </a:t>
            </a:r>
            <a:r>
              <a:rPr lang="en-US" sz="9000">
                <a:solidFill>
                  <a:srgbClr val="FDFAFD"/>
                </a:solidFill>
                <a:latin typeface="Fiona"/>
                <a:ea typeface="Fiona"/>
                <a:cs typeface="Fiona"/>
                <a:sym typeface="Fiona"/>
              </a:rPr>
              <a:t>my God.</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My s</a:t>
            </a:r>
            <a:r>
              <a:rPr lang="en-US" sz="9000">
                <a:solidFill>
                  <a:srgbClr val="FDFAFD"/>
                </a:solidFill>
                <a:latin typeface="Fiona"/>
                <a:ea typeface="Fiona"/>
                <a:cs typeface="Fiona"/>
                <a:sym typeface="Fiona"/>
              </a:rPr>
              <a:t>oul is cast down within me</a:t>
            </a:r>
          </a:p>
          <a:p>
            <a:pPr algn="l">
              <a:lnSpc>
                <a:spcPts val="7920"/>
              </a:lnSpc>
            </a:pPr>
            <a:r>
              <a:rPr lang="en-US" sz="9000">
                <a:solidFill>
                  <a:srgbClr val="FDFAFD"/>
                </a:solidFill>
                <a:latin typeface="Fiona"/>
                <a:ea typeface="Fiona"/>
                <a:cs typeface="Fiona"/>
                <a:sym typeface="Fiona"/>
              </a:rPr>
              <a:t>as I think of you,</a:t>
            </a:r>
          </a:p>
          <a:p>
            <a:pPr algn="l">
              <a:lnSpc>
                <a:spcPts val="7920"/>
              </a:lnSpc>
            </a:pPr>
            <a:r>
              <a:rPr lang="en-US" sz="9000">
                <a:solidFill>
                  <a:srgbClr val="FDFAFD"/>
                </a:solidFill>
                <a:latin typeface="Fiona"/>
                <a:ea typeface="Fiona"/>
                <a:cs typeface="Fiona"/>
                <a:sym typeface="Fiona"/>
              </a:rPr>
              <a:t>from the country of Jordan and Mount Hermon,</a:t>
            </a:r>
          </a:p>
          <a:p>
            <a:pPr algn="l">
              <a:lnSpc>
                <a:spcPts val="7920"/>
              </a:lnSpc>
            </a:pPr>
            <a:r>
              <a:rPr lang="en-US" sz="9000">
                <a:solidFill>
                  <a:srgbClr val="FDFAFD"/>
                </a:solidFill>
                <a:latin typeface="Fiona"/>
                <a:ea typeface="Fiona"/>
                <a:cs typeface="Fiona"/>
                <a:sym typeface="Fiona"/>
              </a:rPr>
              <a:t>from the Hill of Mizar.</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Deep is calling on deep,</a:t>
            </a:r>
          </a:p>
          <a:p>
            <a:pPr algn="l">
              <a:lnSpc>
                <a:spcPts val="7920"/>
              </a:lnSpc>
            </a:pPr>
            <a:r>
              <a:rPr lang="en-US" sz="9000">
                <a:solidFill>
                  <a:srgbClr val="FDFAFD"/>
                </a:solidFill>
                <a:latin typeface="Fiona"/>
                <a:ea typeface="Fiona"/>
                <a:cs typeface="Fiona"/>
                <a:sym typeface="Fiona"/>
              </a:rPr>
              <a:t>in </a:t>
            </a:r>
            <a:r>
              <a:rPr lang="en-US" sz="9000">
                <a:solidFill>
                  <a:srgbClr val="FDFAFD"/>
                </a:solidFill>
                <a:latin typeface="Fiona"/>
                <a:ea typeface="Fiona"/>
                <a:cs typeface="Fiona"/>
                <a:sym typeface="Fiona"/>
              </a:rPr>
              <a:t>the roar of waters;</a:t>
            </a:r>
          </a:p>
          <a:p>
            <a:pPr algn="l">
              <a:lnSpc>
                <a:spcPts val="7920"/>
              </a:lnSpc>
            </a:pPr>
            <a:r>
              <a:rPr lang="en-US" sz="9000">
                <a:solidFill>
                  <a:srgbClr val="FDFAFD"/>
                </a:solidFill>
                <a:latin typeface="Fiona"/>
                <a:ea typeface="Fiona"/>
                <a:cs typeface="Fiona"/>
                <a:sym typeface="Fiona"/>
              </a:rPr>
              <a:t>your torrents and all y</a:t>
            </a:r>
            <a:r>
              <a:rPr lang="en-US" sz="9000">
                <a:solidFill>
                  <a:srgbClr val="FDFAFD"/>
                </a:solidFill>
                <a:latin typeface="Fiona"/>
                <a:ea typeface="Fiona"/>
                <a:cs typeface="Fiona"/>
                <a:sym typeface="Fiona"/>
              </a:rPr>
              <a:t>our w</a:t>
            </a:r>
            <a:r>
              <a:rPr lang="en-US" sz="9000">
                <a:solidFill>
                  <a:srgbClr val="FDFAFD"/>
                </a:solidFill>
                <a:latin typeface="Fiona"/>
                <a:ea typeface="Fiona"/>
                <a:cs typeface="Fiona"/>
                <a:sym typeface="Fiona"/>
              </a:rPr>
              <a:t>aves</a:t>
            </a:r>
          </a:p>
          <a:p>
            <a:pPr algn="l">
              <a:lnSpc>
                <a:spcPts val="7920"/>
              </a:lnSpc>
            </a:pPr>
            <a:r>
              <a:rPr lang="en-US" sz="9000">
                <a:solidFill>
                  <a:srgbClr val="FDFAFD"/>
                </a:solidFill>
                <a:latin typeface="Fiona"/>
                <a:ea typeface="Fiona"/>
                <a:cs typeface="Fiona"/>
                <a:sym typeface="Fiona"/>
              </a:rPr>
              <a:t>swept over me.</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By day the Lord will send</a:t>
            </a:r>
          </a:p>
          <a:p>
            <a:pPr algn="l">
              <a:lnSpc>
                <a:spcPts val="7920"/>
              </a:lnSpc>
            </a:pPr>
            <a:r>
              <a:rPr lang="en-US" sz="9000">
                <a:solidFill>
                  <a:srgbClr val="FDFAFD"/>
                </a:solidFill>
                <a:latin typeface="Fiona"/>
                <a:ea typeface="Fiona"/>
                <a:cs typeface="Fiona"/>
                <a:sym typeface="Fiona"/>
              </a:rPr>
              <a:t>his loving kin</a:t>
            </a:r>
            <a:r>
              <a:rPr lang="en-US" sz="9000">
                <a:solidFill>
                  <a:srgbClr val="FDFAFD"/>
                </a:solidFill>
                <a:latin typeface="Fiona"/>
                <a:ea typeface="Fiona"/>
                <a:cs typeface="Fiona"/>
                <a:sym typeface="Fiona"/>
              </a:rPr>
              <a:t>dness;</a:t>
            </a:r>
          </a:p>
          <a:p>
            <a:pPr algn="l">
              <a:lnSpc>
                <a:spcPts val="7920"/>
              </a:lnSpc>
            </a:pPr>
            <a:r>
              <a:rPr lang="en-US" sz="9000">
                <a:solidFill>
                  <a:srgbClr val="FDFAFD"/>
                </a:solidFill>
                <a:latin typeface="Fiona"/>
                <a:ea typeface="Fiona"/>
                <a:cs typeface="Fiona"/>
                <a:sym typeface="Fiona"/>
              </a:rPr>
              <a:t>by</a:t>
            </a:r>
            <a:r>
              <a:rPr lang="en-US" sz="9000">
                <a:solidFill>
                  <a:srgbClr val="FDFAFD"/>
                </a:solidFill>
                <a:latin typeface="Fiona"/>
                <a:ea typeface="Fiona"/>
                <a:cs typeface="Fiona"/>
                <a:sym typeface="Fiona"/>
              </a:rPr>
              <a:t> night I will sing to him,</a:t>
            </a:r>
          </a:p>
          <a:p>
            <a:pPr algn="l" marL="0" indent="0" lvl="0">
              <a:lnSpc>
                <a:spcPts val="7920"/>
              </a:lnSpc>
              <a:spcBef>
                <a:spcPct val="0"/>
              </a:spcBef>
            </a:pPr>
            <a:r>
              <a:rPr lang="en-US" sz="9000">
                <a:solidFill>
                  <a:srgbClr val="FDFAFD"/>
                </a:solidFill>
                <a:latin typeface="Fiona"/>
                <a:ea typeface="Fiona"/>
                <a:cs typeface="Fiona"/>
                <a:sym typeface="Fiona"/>
              </a:rPr>
              <a:t>praise the God of my life.</a:t>
            </a: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 will say to God</a:t>
            </a:r>
            <a:r>
              <a:rPr lang="en-US" sz="9000">
                <a:solidFill>
                  <a:srgbClr val="FDFAFD"/>
                </a:solidFill>
                <a:latin typeface="Fiona"/>
                <a:ea typeface="Fiona"/>
                <a:cs typeface="Fiona"/>
                <a:sym typeface="Fiona"/>
              </a:rPr>
              <a:t>, my rock:</a:t>
            </a:r>
          </a:p>
          <a:p>
            <a:pPr algn="l">
              <a:lnSpc>
                <a:spcPts val="7920"/>
              </a:lnSpc>
            </a:pPr>
            <a:r>
              <a:rPr lang="en-US" sz="9000">
                <a:solidFill>
                  <a:srgbClr val="FDFAFD"/>
                </a:solidFill>
                <a:latin typeface="Fiona"/>
                <a:ea typeface="Fiona"/>
                <a:cs typeface="Fiona"/>
                <a:sym typeface="Fiona"/>
              </a:rPr>
              <a:t>‘Why have you forgotten me?</a:t>
            </a:r>
          </a:p>
          <a:p>
            <a:pPr algn="l">
              <a:lnSpc>
                <a:spcPts val="7920"/>
              </a:lnSpc>
            </a:pPr>
            <a:r>
              <a:rPr lang="en-US" sz="9000">
                <a:solidFill>
                  <a:srgbClr val="FDFAFD"/>
                </a:solidFill>
                <a:latin typeface="Fiona"/>
                <a:ea typeface="Fiona"/>
                <a:cs typeface="Fiona"/>
                <a:sym typeface="Fiona"/>
              </a:rPr>
              <a:t>Wh</a:t>
            </a:r>
            <a:r>
              <a:rPr lang="en-US" sz="9000">
                <a:solidFill>
                  <a:srgbClr val="FDFAFD"/>
                </a:solidFill>
                <a:latin typeface="Fiona"/>
                <a:ea typeface="Fiona"/>
                <a:cs typeface="Fiona"/>
                <a:sym typeface="Fiona"/>
              </a:rPr>
              <a:t>y do I go mourning</a:t>
            </a:r>
          </a:p>
          <a:p>
            <a:pPr algn="l">
              <a:lnSpc>
                <a:spcPts val="7920"/>
              </a:lnSpc>
            </a:pPr>
            <a:r>
              <a:rPr lang="en-US" sz="9000">
                <a:solidFill>
                  <a:srgbClr val="FDFAFD"/>
                </a:solidFill>
                <a:latin typeface="Fiona"/>
                <a:ea typeface="Fiona"/>
                <a:cs typeface="Fiona"/>
                <a:sym typeface="Fiona"/>
              </a:rPr>
              <a:t>opp</a:t>
            </a:r>
            <a:r>
              <a:rPr lang="en-US" sz="9000">
                <a:solidFill>
                  <a:srgbClr val="FDFAFD"/>
                </a:solidFill>
                <a:latin typeface="Fiona"/>
                <a:ea typeface="Fiona"/>
                <a:cs typeface="Fiona"/>
                <a:sym typeface="Fiona"/>
              </a:rPr>
              <a:t>ressed by the foe?’</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With cries that pierce me to the heart,</a:t>
            </a:r>
          </a:p>
          <a:p>
            <a:pPr algn="l">
              <a:lnSpc>
                <a:spcPts val="7920"/>
              </a:lnSpc>
            </a:pPr>
            <a:r>
              <a:rPr lang="en-US" sz="9000">
                <a:solidFill>
                  <a:srgbClr val="FDFAFD"/>
                </a:solidFill>
                <a:latin typeface="Fiona"/>
                <a:ea typeface="Fiona"/>
                <a:cs typeface="Fiona"/>
                <a:sym typeface="Fiona"/>
              </a:rPr>
              <a:t>my enemies r</a:t>
            </a:r>
            <a:r>
              <a:rPr lang="en-US" sz="9000">
                <a:solidFill>
                  <a:srgbClr val="FDFAFD"/>
                </a:solidFill>
                <a:latin typeface="Fiona"/>
                <a:ea typeface="Fiona"/>
                <a:cs typeface="Fiona"/>
                <a:sym typeface="Fiona"/>
              </a:rPr>
              <a:t>evile me,</a:t>
            </a:r>
          </a:p>
          <a:p>
            <a:pPr algn="l">
              <a:lnSpc>
                <a:spcPts val="7920"/>
              </a:lnSpc>
            </a:pPr>
            <a:r>
              <a:rPr lang="en-US" sz="9000">
                <a:solidFill>
                  <a:srgbClr val="FDFAFD"/>
                </a:solidFill>
                <a:latin typeface="Fiona"/>
                <a:ea typeface="Fiona"/>
                <a:cs typeface="Fiona"/>
                <a:sym typeface="Fiona"/>
              </a:rPr>
              <a:t>sayi</a:t>
            </a:r>
            <a:r>
              <a:rPr lang="en-US" sz="9000">
                <a:solidFill>
                  <a:srgbClr val="FDFAFD"/>
                </a:solidFill>
                <a:latin typeface="Fiona"/>
                <a:ea typeface="Fiona"/>
                <a:cs typeface="Fiona"/>
                <a:sym typeface="Fiona"/>
              </a:rPr>
              <a:t>ng to me all the day long:</a:t>
            </a:r>
          </a:p>
          <a:p>
            <a:pPr algn="l">
              <a:lnSpc>
                <a:spcPts val="7920"/>
              </a:lnSpc>
            </a:pPr>
            <a:r>
              <a:rPr lang="en-US" sz="9000">
                <a:solidFill>
                  <a:srgbClr val="FDFAFD"/>
                </a:solidFill>
                <a:latin typeface="Fiona"/>
                <a:ea typeface="Fiona"/>
                <a:cs typeface="Fiona"/>
                <a:sym typeface="Fiona"/>
              </a:rPr>
              <a:t>‘Where is your God?’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Why are you cast down</a:t>
            </a:r>
            <a:r>
              <a:rPr lang="en-US" sz="9000">
                <a:solidFill>
                  <a:srgbClr val="FDFAFD"/>
                </a:solidFill>
                <a:latin typeface="Fiona"/>
                <a:ea typeface="Fiona"/>
                <a:cs typeface="Fiona"/>
                <a:sym typeface="Fiona"/>
              </a:rPr>
              <a:t>, my soul,</a:t>
            </a:r>
          </a:p>
          <a:p>
            <a:pPr algn="l">
              <a:lnSpc>
                <a:spcPts val="7920"/>
              </a:lnSpc>
            </a:pPr>
            <a:r>
              <a:rPr lang="en-US" sz="9000">
                <a:solidFill>
                  <a:srgbClr val="FDFAFD"/>
                </a:solidFill>
                <a:latin typeface="Fiona"/>
                <a:ea typeface="Fiona"/>
                <a:cs typeface="Fiona"/>
                <a:sym typeface="Fiona"/>
              </a:rPr>
              <a:t>w</a:t>
            </a:r>
            <a:r>
              <a:rPr lang="en-US" sz="9000">
                <a:solidFill>
                  <a:srgbClr val="FDFAFD"/>
                </a:solidFill>
                <a:latin typeface="Fiona"/>
                <a:ea typeface="Fiona"/>
                <a:cs typeface="Fiona"/>
                <a:sym typeface="Fiona"/>
              </a:rPr>
              <a:t>hy groan within me?</a:t>
            </a:r>
          </a:p>
          <a:p>
            <a:pPr algn="l">
              <a:lnSpc>
                <a:spcPts val="7920"/>
              </a:lnSpc>
            </a:pPr>
            <a:r>
              <a:rPr lang="en-US" sz="9000">
                <a:solidFill>
                  <a:srgbClr val="FDFAFD"/>
                </a:solidFill>
                <a:latin typeface="Fiona"/>
                <a:ea typeface="Fiona"/>
                <a:cs typeface="Fiona"/>
                <a:sym typeface="Fiona"/>
              </a:rPr>
              <a:t>H</a:t>
            </a:r>
            <a:r>
              <a:rPr lang="en-US" sz="9000">
                <a:solidFill>
                  <a:srgbClr val="FDFAFD"/>
                </a:solidFill>
                <a:latin typeface="Fiona"/>
                <a:ea typeface="Fiona"/>
                <a:cs typeface="Fiona"/>
                <a:sym typeface="Fiona"/>
              </a:rPr>
              <a:t>ope in God; I will </a:t>
            </a:r>
            <a:r>
              <a:rPr lang="en-US" sz="9000">
                <a:solidFill>
                  <a:srgbClr val="FDFAFD"/>
                </a:solidFill>
                <a:latin typeface="Fiona"/>
                <a:ea typeface="Fiona"/>
                <a:cs typeface="Fiona"/>
                <a:sym typeface="Fiona"/>
              </a:rPr>
              <a:t>p</a:t>
            </a:r>
            <a:r>
              <a:rPr lang="en-US" sz="9000">
                <a:solidFill>
                  <a:srgbClr val="FDFAFD"/>
                </a:solidFill>
                <a:latin typeface="Fiona"/>
                <a:ea typeface="Fiona"/>
                <a:cs typeface="Fiona"/>
                <a:sym typeface="Fiona"/>
              </a:rPr>
              <a:t>raise him still,</a:t>
            </a:r>
          </a:p>
          <a:p>
            <a:pPr algn="l">
              <a:lnSpc>
                <a:spcPts val="7920"/>
              </a:lnSpc>
            </a:pPr>
            <a:r>
              <a:rPr lang="en-US" sz="9000">
                <a:solidFill>
                  <a:srgbClr val="FDFAFD"/>
                </a:solidFill>
                <a:latin typeface="Fiona"/>
                <a:ea typeface="Fiona"/>
                <a:cs typeface="Fiona"/>
                <a:sym typeface="Fiona"/>
              </a:rPr>
              <a:t>my saviour and my God.</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to the Holy Spirit,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a:t>
            </a:r>
            <a:r>
              <a:rPr lang="en-US" sz="9000">
                <a:solidFill>
                  <a:srgbClr val="FDFAFD"/>
                </a:solidFill>
                <a:latin typeface="Fiona"/>
                <a:ea typeface="Fiona"/>
                <a:cs typeface="Fiona"/>
                <a:sym typeface="Fiona"/>
              </a:rPr>
              <a:t>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44226"/>
            <a:ext cx="16230600"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When can I enter and see the face of God?</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44226"/>
            <a:ext cx="16230600"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Show us, Lord, the light of your mercy.</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Save us, God of all things,</a:t>
            </a:r>
          </a:p>
          <a:p>
            <a:pPr algn="l">
              <a:lnSpc>
                <a:spcPts val="7920"/>
              </a:lnSpc>
            </a:pPr>
            <a:r>
              <a:rPr lang="en-US" sz="9000">
                <a:solidFill>
                  <a:srgbClr val="FDFAFD"/>
                </a:solidFill>
                <a:latin typeface="Fiona"/>
                <a:ea typeface="Fiona"/>
                <a:cs typeface="Fiona"/>
                <a:sym typeface="Fiona"/>
              </a:rPr>
              <a:t>strike all the nations with terror;</a:t>
            </a:r>
          </a:p>
          <a:p>
            <a:pPr algn="l">
              <a:lnSpc>
                <a:spcPts val="7920"/>
              </a:lnSpc>
            </a:pPr>
            <a:r>
              <a:rPr lang="en-US" sz="9000">
                <a:solidFill>
                  <a:srgbClr val="FDFAFD"/>
                </a:solidFill>
                <a:latin typeface="Fiona"/>
                <a:ea typeface="Fiona"/>
                <a:cs typeface="Fiona"/>
                <a:sym typeface="Fiona"/>
              </a:rPr>
              <a:t>raise your hand against foreign nations,</a:t>
            </a:r>
          </a:p>
          <a:p>
            <a:pPr algn="l">
              <a:lnSpc>
                <a:spcPts val="7920"/>
              </a:lnSpc>
            </a:pPr>
            <a:r>
              <a:rPr lang="en-US" sz="9000">
                <a:solidFill>
                  <a:srgbClr val="FDFAFD"/>
                </a:solidFill>
                <a:latin typeface="Fiona"/>
                <a:ea typeface="Fiona"/>
                <a:cs typeface="Fiona"/>
                <a:sym typeface="Fiona"/>
              </a:rPr>
              <a:t>that they may see the greatness of your might.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Our suff</a:t>
            </a:r>
            <a:r>
              <a:rPr lang="en-US" sz="9000">
                <a:solidFill>
                  <a:srgbClr val="FDFAFD"/>
                </a:solidFill>
                <a:latin typeface="Fiona"/>
                <a:ea typeface="Fiona"/>
                <a:cs typeface="Fiona"/>
                <a:sym typeface="Fiona"/>
              </a:rPr>
              <a:t>erings proved your holiness to them;</a:t>
            </a:r>
          </a:p>
          <a:p>
            <a:pPr algn="l">
              <a:lnSpc>
                <a:spcPts val="7920"/>
              </a:lnSpc>
            </a:pPr>
            <a:r>
              <a:rPr lang="en-US" sz="9000">
                <a:solidFill>
                  <a:srgbClr val="FDFAFD"/>
                </a:solidFill>
                <a:latin typeface="Fiona"/>
                <a:ea typeface="Fiona"/>
                <a:cs typeface="Fiona"/>
                <a:sym typeface="Fiona"/>
              </a:rPr>
              <a:t>let their downfall prove your glory to us.</a:t>
            </a:r>
          </a:p>
          <a:p>
            <a:pPr algn="l">
              <a:lnSpc>
                <a:spcPts val="7920"/>
              </a:lnSpc>
            </a:pPr>
            <a:r>
              <a:rPr lang="en-US" sz="9000">
                <a:solidFill>
                  <a:srgbClr val="FDFAFD"/>
                </a:solidFill>
                <a:latin typeface="Fiona"/>
                <a:ea typeface="Fiona"/>
                <a:cs typeface="Fiona"/>
                <a:sym typeface="Fiona"/>
              </a:rPr>
              <a:t>Let them know, as we ourselves know,</a:t>
            </a:r>
          </a:p>
          <a:p>
            <a:pPr algn="l">
              <a:lnSpc>
                <a:spcPts val="7920"/>
              </a:lnSpc>
            </a:pPr>
            <a:r>
              <a:rPr lang="en-US" sz="9000">
                <a:solidFill>
                  <a:srgbClr val="FDFAFD"/>
                </a:solidFill>
                <a:latin typeface="Fiona"/>
                <a:ea typeface="Fiona"/>
                <a:cs typeface="Fiona"/>
                <a:sym typeface="Fiona"/>
              </a:rPr>
              <a:t>that there is no ot</a:t>
            </a:r>
            <a:r>
              <a:rPr lang="en-US" sz="9000">
                <a:solidFill>
                  <a:srgbClr val="FDFAFD"/>
                </a:solidFill>
                <a:latin typeface="Fiona"/>
                <a:ea typeface="Fiona"/>
                <a:cs typeface="Fiona"/>
                <a:sym typeface="Fiona"/>
              </a:rPr>
              <a:t>her Go</a:t>
            </a:r>
            <a:r>
              <a:rPr lang="en-US" sz="9000">
                <a:solidFill>
                  <a:srgbClr val="FDFAFD"/>
                </a:solidFill>
                <a:latin typeface="Fiona"/>
                <a:ea typeface="Fiona"/>
                <a:cs typeface="Fiona"/>
                <a:sym typeface="Fiona"/>
              </a:rPr>
              <a:t>d but you.</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439067"/>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Give us signs again, work further wonders,</a:t>
            </a:r>
          </a:p>
          <a:p>
            <a:pPr algn="l" marL="0" indent="0" lvl="0">
              <a:lnSpc>
                <a:spcPts val="7920"/>
              </a:lnSpc>
              <a:spcBef>
                <a:spcPct val="0"/>
              </a:spcBef>
            </a:pPr>
            <a:r>
              <a:rPr lang="en-US" sz="9000">
                <a:solidFill>
                  <a:srgbClr val="FDFAFD"/>
                </a:solidFill>
                <a:latin typeface="Fiona"/>
                <a:ea typeface="Fiona"/>
                <a:cs typeface="Fiona"/>
                <a:sym typeface="Fiona"/>
              </a:rPr>
              <a:t>cl</a:t>
            </a:r>
            <a:r>
              <a:rPr lang="en-US" sz="9000">
                <a:solidFill>
                  <a:srgbClr val="FDFAFD"/>
                </a:solidFill>
                <a:latin typeface="Fiona"/>
                <a:ea typeface="Fiona"/>
                <a:cs typeface="Fiona"/>
                <a:sym typeface="Fiona"/>
              </a:rPr>
              <a:t>othe you</a:t>
            </a:r>
            <a:r>
              <a:rPr lang="en-US" sz="9000">
                <a:solidFill>
                  <a:srgbClr val="FDFAFD"/>
                </a:solidFill>
                <a:latin typeface="Fiona"/>
                <a:ea typeface="Fiona"/>
                <a:cs typeface="Fiona"/>
                <a:sym typeface="Fiona"/>
              </a:rPr>
              <a:t>r h</a:t>
            </a: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a:t>
            </a:r>
            <a:r>
              <a:rPr lang="en-US" sz="9000">
                <a:solidFill>
                  <a:srgbClr val="FDFAFD"/>
                </a:solidFill>
                <a:latin typeface="Fiona"/>
                <a:ea typeface="Fiona"/>
                <a:cs typeface="Fiona"/>
                <a:sym typeface="Fiona"/>
              </a:rPr>
              <a:t>,</a:t>
            </a:r>
            <a:r>
              <a:rPr lang="en-US" sz="9000">
                <a:solidFill>
                  <a:srgbClr val="FDFAFD"/>
                </a:solidFill>
                <a:latin typeface="Fiona"/>
                <a:ea typeface="Fiona"/>
                <a:cs typeface="Fiona"/>
                <a:sym typeface="Fiona"/>
              </a:rPr>
              <a:t> your right arm in glory.</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Assemble all the tr</a:t>
            </a:r>
            <a:r>
              <a:rPr lang="en-US" sz="9000">
                <a:solidFill>
                  <a:srgbClr val="FDFAFD"/>
                </a:solidFill>
                <a:latin typeface="Fiona"/>
                <a:ea typeface="Fiona"/>
                <a:cs typeface="Fiona"/>
                <a:sym typeface="Fiona"/>
              </a:rPr>
              <a:t>ibes of Jacob,</a:t>
            </a:r>
          </a:p>
          <a:p>
            <a:pPr algn="l">
              <a:lnSpc>
                <a:spcPts val="7920"/>
              </a:lnSpc>
            </a:pPr>
            <a:r>
              <a:rPr lang="en-US" sz="9000">
                <a:solidFill>
                  <a:srgbClr val="FDFAFD"/>
                </a:solidFill>
                <a:latin typeface="Fiona"/>
                <a:ea typeface="Fiona"/>
                <a:cs typeface="Fiona"/>
                <a:sym typeface="Fiona"/>
              </a:rPr>
              <a:t>as when they first received their inheritance.</a:t>
            </a:r>
          </a:p>
          <a:p>
            <a:pPr algn="l">
              <a:lnSpc>
                <a:spcPts val="7920"/>
              </a:lnSpc>
            </a:pPr>
            <a:r>
              <a:rPr lang="en-US" sz="9000">
                <a:solidFill>
                  <a:srgbClr val="FDFAFD"/>
                </a:solidFill>
                <a:latin typeface="Fiona"/>
                <a:ea typeface="Fiona"/>
                <a:cs typeface="Fiona"/>
                <a:sym typeface="Fiona"/>
              </a:rPr>
              <a:t>Pity the poor people called by your name,</a:t>
            </a:r>
          </a:p>
          <a:p>
            <a:pPr algn="l">
              <a:lnSpc>
                <a:spcPts val="7920"/>
              </a:lnSpc>
            </a:pPr>
            <a:r>
              <a:rPr lang="en-US" sz="9000">
                <a:solidFill>
                  <a:srgbClr val="FDFAFD"/>
                </a:solidFill>
                <a:latin typeface="Fiona"/>
                <a:ea typeface="Fiona"/>
                <a:cs typeface="Fiona"/>
                <a:sym typeface="Fiona"/>
              </a:rPr>
              <a:t>pity</a:t>
            </a:r>
            <a:r>
              <a:rPr lang="en-US" sz="9000">
                <a:solidFill>
                  <a:srgbClr val="FDFAFD"/>
                </a:solidFill>
                <a:latin typeface="Fiona"/>
                <a:ea typeface="Fiona"/>
                <a:cs typeface="Fiona"/>
                <a:sym typeface="Fiona"/>
              </a:rPr>
              <a:t> Israel, chosen as your first-bor</a:t>
            </a:r>
            <a:r>
              <a:rPr lang="en-US" sz="9000">
                <a:solidFill>
                  <a:srgbClr val="FDFAFD"/>
                </a:solidFill>
                <a:latin typeface="Fiona"/>
                <a:ea typeface="Fiona"/>
                <a:cs typeface="Fiona"/>
                <a:sym typeface="Fiona"/>
              </a:rPr>
              <a:t>n.</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439067"/>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Have compassion on the </a:t>
            </a:r>
            <a:r>
              <a:rPr lang="en-US" sz="9000">
                <a:solidFill>
                  <a:srgbClr val="FDFAFD"/>
                </a:solidFill>
                <a:latin typeface="Fiona"/>
                <a:ea typeface="Fiona"/>
                <a:cs typeface="Fiona"/>
                <a:sym typeface="Fiona"/>
              </a:rPr>
              <a:t>holy city,</a:t>
            </a:r>
          </a:p>
          <a:p>
            <a:pPr algn="l">
              <a:lnSpc>
                <a:spcPts val="7920"/>
              </a:lnSpc>
            </a:pPr>
            <a:r>
              <a:rPr lang="en-US" sz="9000">
                <a:solidFill>
                  <a:srgbClr val="FDFAFD"/>
                </a:solidFill>
                <a:latin typeface="Fiona"/>
                <a:ea typeface="Fiona"/>
                <a:cs typeface="Fiona"/>
                <a:sym typeface="Fiona"/>
              </a:rPr>
              <a:t>Jerusale</a:t>
            </a:r>
            <a:r>
              <a:rPr lang="en-US" sz="9000">
                <a:solidFill>
                  <a:srgbClr val="FDFAFD"/>
                </a:solidFill>
                <a:latin typeface="Fiona"/>
                <a:ea typeface="Fiona"/>
                <a:cs typeface="Fiona"/>
                <a:sym typeface="Fiona"/>
              </a:rPr>
              <a:t>m, the place of your rest.</a:t>
            </a:r>
          </a:p>
          <a:p>
            <a:pPr algn="l">
              <a:lnSpc>
                <a:spcPts val="7920"/>
              </a:lnSpc>
            </a:pPr>
            <a:r>
              <a:rPr lang="en-US" sz="9000">
                <a:solidFill>
                  <a:srgbClr val="FDFAFD"/>
                </a:solidFill>
                <a:latin typeface="Fiona"/>
                <a:ea typeface="Fiona"/>
                <a:cs typeface="Fiona"/>
                <a:sym typeface="Fiona"/>
              </a:rPr>
              <a:t>Let Sion ring wit</a:t>
            </a:r>
            <a:r>
              <a:rPr lang="en-US" sz="9000">
                <a:solidFill>
                  <a:srgbClr val="FDFAFD"/>
                </a:solidFill>
                <a:latin typeface="Fiona"/>
                <a:ea typeface="Fiona"/>
                <a:cs typeface="Fiona"/>
                <a:sym typeface="Fiona"/>
              </a:rPr>
              <a:t>h your praises,</a:t>
            </a:r>
          </a:p>
          <a:p>
            <a:pPr algn="l" marL="0" indent="0" lvl="0">
              <a:lnSpc>
                <a:spcPts val="7920"/>
              </a:lnSpc>
              <a:spcBef>
                <a:spcPct val="0"/>
              </a:spcBef>
            </a:pPr>
            <a:r>
              <a:rPr lang="en-US" sz="9000">
                <a:solidFill>
                  <a:srgbClr val="FDFAFD"/>
                </a:solidFill>
                <a:latin typeface="Fiona"/>
                <a:ea typeface="Fiona"/>
                <a:cs typeface="Fiona"/>
                <a:sym typeface="Fiona"/>
              </a:rPr>
              <a:t>let your temple be filled with your glory.</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a:t>
            </a:r>
            <a:r>
              <a:rPr lang="en-US" sz="9000">
                <a:solidFill>
                  <a:srgbClr val="FDFAFD"/>
                </a:solidFill>
                <a:latin typeface="Fiona"/>
                <a:ea typeface="Fiona"/>
                <a:cs typeface="Fiona"/>
                <a:sym typeface="Fiona"/>
              </a:rPr>
              <a:t>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a:t>
            </a:r>
            <a:r>
              <a:rPr lang="en-US" sz="9000">
                <a:solidFill>
                  <a:srgbClr val="FDFAFD"/>
                </a:solidFill>
                <a:latin typeface="Fiona"/>
                <a:ea typeface="Fiona"/>
                <a:cs typeface="Fiona"/>
                <a:sym typeface="Fiona"/>
              </a:rPr>
              <a:t>r shall be,</a:t>
            </a:r>
          </a:p>
          <a:p>
            <a:pPr algn="l">
              <a:lnSpc>
                <a:spcPts val="7920"/>
              </a:lnSpc>
            </a:pPr>
            <a:r>
              <a:rPr lang="en-US" sz="9000">
                <a:solidFill>
                  <a:srgbClr val="FDFAFD"/>
                </a:solidFill>
                <a:latin typeface="Fiona"/>
                <a:ea typeface="Fiona"/>
                <a:cs typeface="Fiona"/>
                <a:sym typeface="Fiona"/>
              </a:rPr>
              <a:t>world</a:t>
            </a:r>
            <a:r>
              <a:rPr lang="en-US" sz="9000">
                <a:solidFill>
                  <a:srgbClr val="FDFAFD"/>
                </a:solidFill>
                <a:latin typeface="Fiona"/>
                <a:ea typeface="Fiona"/>
                <a:cs typeface="Fiona"/>
                <a:sym typeface="Fiona"/>
              </a:rPr>
              <a:t> with</a:t>
            </a:r>
            <a:r>
              <a:rPr lang="en-US" sz="9000">
                <a:solidFill>
                  <a:srgbClr val="FDFAFD"/>
                </a:solidFill>
                <a:latin typeface="Fiona"/>
                <a:ea typeface="Fiona"/>
                <a:cs typeface="Fiona"/>
                <a:sym typeface="Fiona"/>
              </a:rPr>
              <a:t>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69169"/>
            <a:ext cx="15745105"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Show us, Lord, the light of your mercy.</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69169"/>
            <a:ext cx="15745105"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Blessed are you, Lord, in the vault of heaven.</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heavens proclaim </a:t>
            </a:r>
            <a:r>
              <a:rPr lang="en-US" sz="9000">
                <a:solidFill>
                  <a:srgbClr val="FDFAFD"/>
                </a:solidFill>
                <a:latin typeface="Fiona"/>
                <a:ea typeface="Fiona"/>
                <a:cs typeface="Fiona"/>
                <a:sym typeface="Fiona"/>
              </a:rPr>
              <a:t>the glory of God,</a:t>
            </a:r>
          </a:p>
          <a:p>
            <a:pPr algn="l">
              <a:lnSpc>
                <a:spcPts val="7920"/>
              </a:lnSpc>
            </a:pPr>
            <a:r>
              <a:rPr lang="en-US" sz="9000">
                <a:solidFill>
                  <a:srgbClr val="FDFAFD"/>
                </a:solidFill>
                <a:latin typeface="Fiona"/>
                <a:ea typeface="Fiona"/>
                <a:cs typeface="Fiona"/>
                <a:sym typeface="Fiona"/>
              </a:rPr>
              <a:t>and the firmament shows forth the work of his h</a:t>
            </a: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nds.</a:t>
            </a:r>
          </a:p>
          <a:p>
            <a:pPr algn="l">
              <a:lnSpc>
                <a:spcPts val="7920"/>
              </a:lnSpc>
            </a:pPr>
            <a:r>
              <a:rPr lang="en-US" sz="9000">
                <a:solidFill>
                  <a:srgbClr val="FDFAFD"/>
                </a:solidFill>
                <a:latin typeface="Fiona"/>
                <a:ea typeface="Fiona"/>
                <a:cs typeface="Fiona"/>
                <a:sym typeface="Fiona"/>
              </a:rPr>
              <a:t>Day unt</a:t>
            </a:r>
            <a:r>
              <a:rPr lang="en-US" sz="9000">
                <a:solidFill>
                  <a:srgbClr val="FDFAFD"/>
                </a:solidFill>
                <a:latin typeface="Fiona"/>
                <a:ea typeface="Fiona"/>
                <a:cs typeface="Fiona"/>
                <a:sym typeface="Fiona"/>
              </a:rPr>
              <a:t>o day takes up the story</a:t>
            </a:r>
          </a:p>
          <a:p>
            <a:pPr algn="l">
              <a:lnSpc>
                <a:spcPts val="7920"/>
              </a:lnSpc>
            </a:pPr>
            <a:r>
              <a:rPr lang="en-US" sz="9000">
                <a:solidFill>
                  <a:srgbClr val="FDFAFD"/>
                </a:solidFill>
                <a:latin typeface="Fiona"/>
                <a:ea typeface="Fiona"/>
                <a:cs typeface="Fiona"/>
                <a:sym typeface="Fiona"/>
              </a:rPr>
              <a:t>and night unto night makes known the message.</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No speech, no word, no voice is heard</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et their span extends through all the earth,</a:t>
            </a:r>
          </a:p>
          <a:p>
            <a:pPr algn="l">
              <a:lnSpc>
                <a:spcPts val="7920"/>
              </a:lnSpc>
            </a:pPr>
            <a:r>
              <a:rPr lang="en-US" sz="9000">
                <a:solidFill>
                  <a:srgbClr val="FDFAFD"/>
                </a:solidFill>
                <a:latin typeface="Fiona"/>
                <a:ea typeface="Fiona"/>
                <a:cs typeface="Fiona"/>
                <a:sym typeface="Fiona"/>
              </a:rPr>
              <a:t>their words to the utmost bounds of the world.</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There he has placed a tent for the sun;</a:t>
            </a:r>
          </a:p>
          <a:p>
            <a:pPr algn="l">
              <a:lnSpc>
                <a:spcPts val="7920"/>
              </a:lnSpc>
            </a:pPr>
            <a:r>
              <a:rPr lang="en-US" sz="9000">
                <a:solidFill>
                  <a:srgbClr val="FDFAFD"/>
                </a:solidFill>
                <a:latin typeface="Fiona"/>
                <a:ea typeface="Fiona"/>
                <a:cs typeface="Fiona"/>
                <a:sym typeface="Fiona"/>
              </a:rPr>
              <a:t>it comes forth like a bridegroom coming from his tent,</a:t>
            </a:r>
          </a:p>
          <a:p>
            <a:pPr algn="l">
              <a:lnSpc>
                <a:spcPts val="7920"/>
              </a:lnSpc>
            </a:pPr>
            <a:r>
              <a:rPr lang="en-US" sz="9000">
                <a:solidFill>
                  <a:srgbClr val="FDFAFD"/>
                </a:solidFill>
                <a:latin typeface="Fiona"/>
                <a:ea typeface="Fiona"/>
                <a:cs typeface="Fiona"/>
                <a:sym typeface="Fiona"/>
              </a:rPr>
              <a:t>rejoices like a champion to run its course.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At the end of the sky is the rising of the sun;</a:t>
            </a:r>
          </a:p>
          <a:p>
            <a:pPr algn="l">
              <a:lnSpc>
                <a:spcPts val="7920"/>
              </a:lnSpc>
            </a:pPr>
            <a:r>
              <a:rPr lang="en-US" sz="9000">
                <a:solidFill>
                  <a:srgbClr val="FDFAFD"/>
                </a:solidFill>
                <a:latin typeface="Fiona"/>
                <a:ea typeface="Fiona"/>
                <a:cs typeface="Fiona"/>
                <a:sym typeface="Fiona"/>
              </a:rPr>
              <a:t>to the furthest end of the sky is its course.</a:t>
            </a:r>
          </a:p>
          <a:p>
            <a:pPr algn="l" marL="0" indent="0" lvl="0">
              <a:lnSpc>
                <a:spcPts val="7920"/>
              </a:lnSpc>
              <a:spcBef>
                <a:spcPct val="0"/>
              </a:spcBef>
            </a:pPr>
            <a:r>
              <a:rPr lang="en-US" sz="9000">
                <a:solidFill>
                  <a:srgbClr val="FDFAFD"/>
                </a:solidFill>
                <a:latin typeface="Fiona"/>
                <a:ea typeface="Fiona"/>
                <a:cs typeface="Fiona"/>
                <a:sym typeface="Fiona"/>
              </a:rPr>
              <a:t>There is nothing concealed from its burning heat.</a:t>
            </a: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2"/>
            <a:stretch>
              <a:fillRect l="0" t="0" r="0" b="0"/>
            </a:stretch>
          </a:blipFill>
        </p:spPr>
      </p:sp>
      <p:sp>
        <p:nvSpPr>
          <p:cNvPr name="Freeform 4" id="4"/>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5" id="5"/>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6" id="6"/>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3"/>
            <a:stretch>
              <a:fillRect l="0" t="-73153" r="0" b="-86158"/>
            </a:stretch>
          </a:blipFill>
        </p:spPr>
      </p:sp>
      <p:sp>
        <p:nvSpPr>
          <p:cNvPr name="TextBox 7" id="7"/>
          <p:cNvSpPr txBox="true"/>
          <p:nvPr/>
        </p:nvSpPr>
        <p:spPr>
          <a:xfrm rot="0">
            <a:off x="1358082" y="1952204"/>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a:t>
            </a:r>
            <a:r>
              <a:rPr lang="en-US" sz="9000">
                <a:solidFill>
                  <a:srgbClr val="FDFAFD"/>
                </a:solidFill>
                <a:latin typeface="Fiona"/>
                <a:ea typeface="Fiona"/>
                <a:cs typeface="Fiona"/>
                <a:sym typeface="Fiona"/>
              </a:rPr>
              <a:t>d to the Son</a:t>
            </a:r>
          </a:p>
          <a:p>
            <a:pPr algn="l" marL="0" indent="0" lvl="0">
              <a:lnSpc>
                <a:spcPts val="7920"/>
              </a:lnSpc>
              <a:spcBef>
                <a:spcPct val="0"/>
              </a:spcBef>
            </a:pPr>
            <a:r>
              <a:rPr lang="en-US" sz="9000">
                <a:solidFill>
                  <a:srgbClr val="FDFAFD"/>
                </a:solidFill>
                <a:latin typeface="Fiona"/>
                <a:ea typeface="Fiona"/>
                <a:cs typeface="Fiona"/>
                <a:sym typeface="Fiona"/>
              </a:rPr>
              <a:t>and to the Holy Spir</a:t>
            </a: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t,</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69169"/>
            <a:ext cx="15745105"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Blessed are you, Lord, in the vault of heaven.</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75413" y="1271460"/>
            <a:ext cx="16283887" cy="4616897"/>
          </a:xfrm>
          <a:prstGeom prst="rect">
            <a:avLst/>
          </a:prstGeom>
        </p:spPr>
        <p:txBody>
          <a:bodyPr anchor="t" rtlCol="false" tIns="0" lIns="0" bIns="0" rIns="0">
            <a:spAutoFit/>
          </a:bodyPr>
          <a:lstStyle/>
          <a:p>
            <a:pPr algn="l">
              <a:lnSpc>
                <a:spcPts val="7159"/>
              </a:lnSpc>
            </a:pPr>
            <a:r>
              <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Jeremiah 15:16</a:t>
            </a:r>
          </a:p>
          <a:p>
            <a:pPr algn="l">
              <a:lnSpc>
                <a:spcPts val="7159"/>
              </a:lnSpc>
            </a:pPr>
          </a:p>
          <a:p>
            <a:pPr algn="l" marL="0" indent="0" lvl="0">
              <a:lnSpc>
                <a:spcPts val="7159"/>
              </a:lnSpc>
              <a:spcBef>
                <a:spcPct val="0"/>
              </a:spcBef>
            </a:pPr>
            <a:r>
              <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Whe</a:t>
            </a:r>
            <a:r>
              <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 your words came, I devoured them: your word was my delight and the joy of my heart; for I was called by your name, Lord, God of hosts.</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75413" y="2156052"/>
            <a:ext cx="16337173" cy="541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God’s word can bring hope, comfort and direction to our lives, helping us to see the world and the people around us with greater love and compassion. Each of us receives and shares this light in different ways, through our experiences, our gifts and the choices we make. May we allow God’s word to shape our hearts and inspire us to bring joy, hope and kindness into the stories of those we meet.</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Rejoice in the Lord, O you just; for praise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is fitting for loyal hearts.</a:t>
            </a:r>
          </a:p>
        </p:txBody>
      </p:sp>
      <p:sp>
        <p:nvSpPr>
          <p:cNvPr name="TextBox 7" id="7"/>
          <p:cNvSpPr txBox="true"/>
          <p:nvPr/>
        </p:nvSpPr>
        <p:spPr>
          <a:xfrm rot="0">
            <a:off x="1028700" y="5277043"/>
            <a:ext cx="15682748"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Rejoice in the Lord, O you just; for praise is fitting for loyal hearts.</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Sing to him</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 new song.</a:t>
            </a:r>
          </a:p>
        </p:txBody>
      </p:sp>
      <p:sp>
        <p:nvSpPr>
          <p:cNvPr name="TextBox 7" id="7"/>
          <p:cNvSpPr txBox="true"/>
          <p:nvPr/>
        </p:nvSpPr>
        <p:spPr>
          <a:xfrm rot="0">
            <a:off x="1028700" y="5277043"/>
            <a:ext cx="16230600"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Rejoice in the Lord, O you just; for praise is fitting for loyal hearts.</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Holy Spirit.</a:t>
            </a:r>
          </a:p>
        </p:txBody>
      </p:sp>
      <p:sp>
        <p:nvSpPr>
          <p:cNvPr name="TextBox 7" id="7"/>
          <p:cNvSpPr txBox="true"/>
          <p:nvPr/>
        </p:nvSpPr>
        <p:spPr>
          <a:xfrm rot="0">
            <a:off x="1028700" y="5277043"/>
            <a:ext cx="15966234"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Rejoice in the Lord, O you just; for praise is fitting for loyal hearts.</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69169"/>
            <a:ext cx="15745105"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Blessed be the Lord, for he has visited us and freed us.</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Blessed be the Lord, the Go</a:t>
            </a:r>
            <a:r>
              <a:rPr lang="en-US" sz="9000">
                <a:solidFill>
                  <a:srgbClr val="FDFAFD"/>
                </a:solidFill>
                <a:latin typeface="Fiona"/>
                <a:ea typeface="Fiona"/>
                <a:cs typeface="Fiona"/>
                <a:sym typeface="Fiona"/>
              </a:rPr>
              <a:t>d of Israel! </a:t>
            </a:r>
          </a:p>
          <a:p>
            <a:pPr algn="l">
              <a:lnSpc>
                <a:spcPts val="7920"/>
              </a:lnSpc>
            </a:pPr>
            <a:r>
              <a:rPr lang="en-US" sz="9000">
                <a:solidFill>
                  <a:srgbClr val="FDFAFD"/>
                </a:solidFill>
                <a:latin typeface="Fiona"/>
                <a:ea typeface="Fiona"/>
                <a:cs typeface="Fiona"/>
                <a:sym typeface="Fiona"/>
              </a:rPr>
              <a:t>He has visited his people and redeemed them.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a:t>
            </a:r>
            <a:r>
              <a:rPr lang="en-US" sz="9000">
                <a:solidFill>
                  <a:srgbClr val="FDFAFD"/>
                </a:solidFill>
                <a:latin typeface="Fiona"/>
                <a:ea typeface="Fiona"/>
                <a:cs typeface="Fiona"/>
                <a:sym typeface="Fiona"/>
              </a:rPr>
              <a:t>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a:t>
            </a:r>
            <a:r>
              <a:rPr lang="en-US" sz="9000">
                <a:solidFill>
                  <a:srgbClr val="FDFAFD"/>
                </a:solidFill>
                <a:latin typeface="Fiona"/>
                <a:ea typeface="Fiona"/>
                <a:cs typeface="Fiona"/>
                <a:sym typeface="Fiona"/>
              </a:rPr>
              <a:t> of God, the Most High.</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ou shall go ahead of the Lord </a:t>
            </a:r>
          </a:p>
          <a:p>
            <a:pPr algn="l">
              <a:lnSpc>
                <a:spcPts val="7920"/>
              </a:lnSpc>
            </a:pPr>
            <a:r>
              <a:rPr lang="en-US" sz="9000">
                <a:solidFill>
                  <a:srgbClr val="FDFAFD"/>
                </a:solidFill>
                <a:latin typeface="Fiona"/>
                <a:ea typeface="Fiona"/>
                <a:cs typeface="Fiona"/>
                <a:sym typeface="Fiona"/>
              </a:rPr>
              <a:t>to</a:t>
            </a:r>
            <a:r>
              <a:rPr lang="en-US" sz="9000">
                <a:solidFill>
                  <a:srgbClr val="FDFAFD"/>
                </a:solidFill>
                <a:latin typeface="Fiona"/>
                <a:ea typeface="Fiona"/>
                <a:cs typeface="Fiona"/>
                <a:sym typeface="Fiona"/>
              </a:rPr>
              <a:t> prepare his ways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give light to those in darkness</a:t>
            </a:r>
            <a:r>
              <a:rPr lang="en-US" sz="9000">
                <a:solidFill>
                  <a:srgbClr val="FDFAFD"/>
                </a:solidFill>
                <a:latin typeface="Fiona"/>
                <a:ea typeface="Fiona"/>
                <a:cs typeface="Fiona"/>
                <a:sym typeface="Fiona"/>
              </a:rPr>
              <a:t>,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a:t>
            </a:r>
            <a:r>
              <a:rPr lang="en-US" sz="9000">
                <a:solidFill>
                  <a:srgbClr val="FDFAFD"/>
                </a:solidFill>
                <a:latin typeface="Fiona"/>
                <a:ea typeface="Fiona"/>
                <a:cs typeface="Fiona"/>
                <a:sym typeface="Fiona"/>
              </a:rPr>
              <a:t> the way of peace.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s now, and ever shall be,</a:t>
            </a:r>
          </a:p>
          <a:p>
            <a:pPr algn="l">
              <a:lnSpc>
                <a:spcPts val="7920"/>
              </a:lnSpc>
            </a:pPr>
            <a:r>
              <a:rPr lang="en-US" sz="9000">
                <a:solidFill>
                  <a:srgbClr val="FDFAFD"/>
                </a:solidFill>
                <a:latin typeface="Fiona"/>
                <a:ea typeface="Fiona"/>
                <a:cs typeface="Fiona"/>
                <a:sym typeface="Fiona"/>
              </a:rPr>
              <a:t>world without</a:t>
            </a:r>
            <a:r>
              <a:rPr lang="en-US" sz="9000">
                <a:solidFill>
                  <a:srgbClr val="FDFAFD"/>
                </a:solidFill>
                <a:latin typeface="Fiona"/>
                <a:ea typeface="Fiona"/>
                <a:cs typeface="Fiona"/>
                <a:sym typeface="Fiona"/>
              </a:rPr>
              <a: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736657"/>
            <a:ext cx="15745105"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Blessed be the Lord, for he has visited us and freed us.</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Christ has given us all a share in his priesthood. We offer our prayers and ourselves in union with him.</a:t>
            </a:r>
          </a:p>
        </p:txBody>
      </p:sp>
      <p:sp>
        <p:nvSpPr>
          <p:cNvPr name="TextBox 7" id="7"/>
          <p:cNvSpPr txBox="true"/>
          <p:nvPr/>
        </p:nvSpPr>
        <p:spPr>
          <a:xfrm rot="0">
            <a:off x="1028700" y="5277043"/>
            <a:ext cx="11961019"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Lord, accept our love and service.</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name="TextBox 7" id="7"/>
          <p:cNvSpPr txBox="true"/>
          <p:nvPr/>
        </p:nvSpPr>
        <p:spPr>
          <a:xfrm rot="0">
            <a:off x="1028700" y="5277043"/>
            <a:ext cx="11961019"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Lord, accept our love and service.</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name="TextBox 7" id="7"/>
          <p:cNvSpPr txBox="true"/>
          <p:nvPr/>
        </p:nvSpPr>
        <p:spPr>
          <a:xfrm rot="0">
            <a:off x="1028700" y="5277043"/>
            <a:ext cx="11961019"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Lord, accept our love and service.</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name="TextBox 7" id="7"/>
          <p:cNvSpPr txBox="true"/>
          <p:nvPr/>
        </p:nvSpPr>
        <p:spPr>
          <a:xfrm rot="0">
            <a:off x="1028700" y="5277043"/>
            <a:ext cx="11961019"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Lord, accept our love and service.</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name="TextBox 7" id="7"/>
          <p:cNvSpPr txBox="true"/>
          <p:nvPr/>
        </p:nvSpPr>
        <p:spPr>
          <a:xfrm rot="0">
            <a:off x="1028700" y="5277043"/>
            <a:ext cx="11961019"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Lord, accept our love and service.</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name="TextBox 7" id="7"/>
          <p:cNvSpPr txBox="true"/>
          <p:nvPr/>
        </p:nvSpPr>
        <p:spPr>
          <a:xfrm rot="0">
            <a:off x="1028700" y="5277043"/>
            <a:ext cx="11961019"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Lord, accept our love and service.</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04567"/>
            <a:ext cx="18239012" cy="8090409"/>
          </a:xfrm>
          <a:prstGeom prst="rect">
            <a:avLst/>
          </a:prstGeom>
        </p:spPr>
        <p:txBody>
          <a:bodyPr anchor="t" rtlCol="false" tIns="0" lIns="0" bIns="0" rIns="0">
            <a:spAutoFit/>
          </a:bodyPr>
          <a:lstStyle/>
          <a:p>
            <a:pPr algn="l" marL="0" indent="0" lvl="0">
              <a:lnSpc>
                <a:spcPts val="6346"/>
              </a:lnSpc>
              <a:spcBef>
                <a:spcPct val="0"/>
              </a:spcBef>
            </a:pPr>
            <a:r>
              <a:rPr lang="en-US" sz="7212">
                <a:solidFill>
                  <a:srgbClr val="FDFAFD"/>
                </a:solidFill>
                <a:latin typeface="Fiona"/>
                <a:ea typeface="Fiona"/>
                <a:cs typeface="Fiona"/>
                <a:sym typeface="Fiona"/>
              </a:rPr>
              <a:t>Our Fa</a:t>
            </a:r>
            <a:r>
              <a:rPr lang="en-US" sz="7212" strike="noStrike" u="none">
                <a:solidFill>
                  <a:srgbClr val="FDFAFD"/>
                </a:solidFill>
                <a:latin typeface="Fiona"/>
                <a:ea typeface="Fiona"/>
                <a:cs typeface="Fiona"/>
                <a:sym typeface="Fiona"/>
              </a:rPr>
              <a:t>ther, who art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hallowed be thy name.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kingdom come.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will be done on earth, as it is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Give us this day our daily bread,</a:t>
            </a:r>
          </a:p>
          <a:p>
            <a:pPr algn="l" marL="0" indent="0" lvl="0">
              <a:lnSpc>
                <a:spcPts val="6346"/>
              </a:lnSpc>
              <a:spcBef>
                <a:spcPct val="0"/>
              </a:spcBef>
            </a:pPr>
            <a:r>
              <a:rPr lang="en-US" sz="7212" strike="noStrike" u="none">
                <a:solidFill>
                  <a:srgbClr val="FDFAFD"/>
                </a:solidFill>
                <a:latin typeface="Fiona"/>
                <a:ea typeface="Fiona"/>
                <a:cs typeface="Fiona"/>
                <a:sym typeface="Fiona"/>
              </a:rPr>
              <a:t>and forgive us our trespasses,</a:t>
            </a:r>
          </a:p>
          <a:p>
            <a:pPr algn="l" marL="0" indent="0" lvl="0">
              <a:lnSpc>
                <a:spcPts val="6346"/>
              </a:lnSpc>
              <a:spcBef>
                <a:spcPct val="0"/>
              </a:spcBef>
            </a:pPr>
            <a:r>
              <a:rPr lang="en-US" sz="7212" strike="noStrike" u="none">
                <a:solidFill>
                  <a:srgbClr val="FDFAFD"/>
                </a:solidFill>
                <a:latin typeface="Fiona"/>
                <a:ea typeface="Fiona"/>
                <a:cs typeface="Fiona"/>
                <a:sym typeface="Fiona"/>
              </a:rPr>
              <a:t>as we forgive those who trespass against us,</a:t>
            </a:r>
          </a:p>
          <a:p>
            <a:pPr algn="l" marL="0" indent="0" lvl="0">
              <a:lnSpc>
                <a:spcPts val="6346"/>
              </a:lnSpc>
              <a:spcBef>
                <a:spcPct val="0"/>
              </a:spcBef>
            </a:pPr>
            <a:r>
              <a:rPr lang="en-US" sz="7212" strike="noStrike" u="none">
                <a:solidFill>
                  <a:srgbClr val="FDFAFD"/>
                </a:solidFill>
                <a:latin typeface="Fiona"/>
                <a:ea typeface="Fiona"/>
                <a:cs typeface="Fiona"/>
                <a:sym typeface="Fiona"/>
              </a:rPr>
              <a:t>and lead us not into temptation,</a:t>
            </a:r>
          </a:p>
          <a:p>
            <a:pPr algn="l" marL="0" indent="0" lvl="0">
              <a:lnSpc>
                <a:spcPts val="6346"/>
              </a:lnSpc>
              <a:spcBef>
                <a:spcPct val="0"/>
              </a:spcBef>
            </a:pPr>
            <a:r>
              <a:rPr lang="en-US" sz="7212" strike="noStrike" u="none">
                <a:solidFill>
                  <a:srgbClr val="FDFAFD"/>
                </a:solidFill>
                <a:latin typeface="Fiona"/>
                <a:ea typeface="Fiona"/>
                <a:cs typeface="Fiona"/>
                <a:sym typeface="Fiona"/>
              </a:rPr>
              <a:t>but deliver us from evil.</a:t>
            </a:r>
          </a:p>
          <a:p>
            <a:pPr algn="l" marL="0" indent="0" lvl="0">
              <a:lnSpc>
                <a:spcPts val="6346"/>
              </a:lnSpc>
              <a:spcBef>
                <a:spcPct val="0"/>
              </a:spcBef>
            </a:pP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992137"/>
            <a:ext cx="16255744" cy="8787725"/>
          </a:xfrm>
          <a:prstGeom prst="rect">
            <a:avLst/>
          </a:prstGeom>
        </p:spPr>
        <p:txBody>
          <a:bodyPr anchor="t" rtlCol="false" tIns="0" lIns="0" bIns="0" rIns="0">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Almighty Lord and God,</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pr</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otect us by your power throughout the course of this day, even as you have enabled us to begin it.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Do not let us turn aside to any sin, but let our every thought, word and deed aim at doing what is pleasing in your sight. Through our Lord Jesus Christ, your Son,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who lives and reigns with you in the unity of the Holy Spirit, God, for ever and ever.</a:t>
            </a:r>
          </a:p>
          <a:p>
            <a:pPr algn="l">
              <a:lnSpc>
                <a:spcPts val="6894"/>
              </a:lnSpc>
            </a:pPr>
          </a:p>
          <a:p>
            <a:pPr algn="l" marL="0" indent="0" lvl="0">
              <a:lnSpc>
                <a:spcPts val="6894"/>
              </a:lnSpc>
              <a:spcBef>
                <a:spcPct val="0"/>
              </a:spcBef>
            </a:pPr>
          </a:p>
        </p:txBody>
      </p:sp>
      <p:sp>
        <p:nvSpPr>
          <p:cNvPr name="TextBox 7" id="7"/>
          <p:cNvSpPr txBox="true"/>
          <p:nvPr/>
        </p:nvSpPr>
        <p:spPr>
          <a:xfrm rot="0">
            <a:off x="1226090" y="8100137"/>
            <a:ext cx="2416983" cy="1158163"/>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Amen</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19741" y="2444319"/>
            <a:ext cx="16381868" cy="2699181"/>
          </a:xfrm>
          <a:prstGeom prst="rect">
            <a:avLst/>
          </a:prstGeom>
        </p:spPr>
        <p:txBody>
          <a:bodyPr anchor="t" rtlCol="false" tIns="0" lIns="0" bIns="0" rIns="0">
            <a:spAutoFit/>
          </a:bodyPr>
          <a:lstStyle/>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algn="l" marL="0" indent="0" lvl="0">
              <a:lnSpc>
                <a:spcPts val="6894"/>
              </a:lnSpc>
              <a:spcBef>
                <a:spcPct val="0"/>
              </a:spcBef>
            </a:pPr>
          </a:p>
        </p:txBody>
      </p:sp>
      <p:sp>
        <p:nvSpPr>
          <p:cNvPr name="TextBox 7" id="7"/>
          <p:cNvSpPr txBox="true"/>
          <p:nvPr/>
        </p:nvSpPr>
        <p:spPr>
          <a:xfrm rot="0">
            <a:off x="1028700" y="4431432"/>
            <a:ext cx="2389255" cy="1158163"/>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Amen</a:t>
            </a: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028700" y="2433695"/>
            <a:ext cx="6576348" cy="5918713"/>
          </a:xfrm>
          <a:custGeom>
            <a:avLst/>
            <a:gdLst/>
            <a:ahLst/>
            <a:cxnLst/>
            <a:rect r="r" b="b" t="t" l="l"/>
            <a:pathLst>
              <a:path h="5918713" w="6576348">
                <a:moveTo>
                  <a:pt x="0" y="0"/>
                </a:moveTo>
                <a:lnTo>
                  <a:pt x="6576348" y="0"/>
                </a:lnTo>
                <a:lnTo>
                  <a:pt x="6576348" y="5918713"/>
                </a:lnTo>
                <a:lnTo>
                  <a:pt x="0" y="5918713"/>
                </a:lnTo>
                <a:lnTo>
                  <a:pt x="0" y="0"/>
                </a:lnTo>
                <a:close/>
              </a:path>
            </a:pathLst>
          </a:custGeom>
          <a:blipFill>
            <a:blip r:embed="rId3"/>
            <a:stretch>
              <a:fillRect l="0" t="0" r="0" b="0"/>
            </a:stretch>
          </a:blipFill>
        </p:spPr>
      </p:sp>
      <p:sp>
        <p:nvSpPr>
          <p:cNvPr name="TextBox 7" id="7"/>
          <p:cNvSpPr txBox="true"/>
          <p:nvPr/>
        </p:nvSpPr>
        <p:spPr>
          <a:xfrm rot="0">
            <a:off x="8047820" y="2005106"/>
            <a:ext cx="9211480" cy="5353522"/>
          </a:xfrm>
          <a:prstGeom prst="rect">
            <a:avLst/>
          </a:prstGeom>
        </p:spPr>
        <p:txBody>
          <a:bodyPr anchor="t" rtlCol="false" tIns="0" lIns="0" bIns="0" rIns="0">
            <a:spAutoFit/>
          </a:bodyPr>
          <a:lstStyle/>
          <a:p>
            <a:pPr algn="l" marL="0" indent="0" lvl="0">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let your faith guide one decision you make. When you face a choice, pause and ask yourself what would be most loving, just and fair. How can you put the values of the Gospel into practice, even when doing the right thing takes courage?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DAHYkDXjy2E</dc:identifier>
  <dcterms:modified xsi:type="dcterms:W3CDTF">2011-08-01T06:04:30Z</dcterms:modified>
  <cp:revision>1</cp:revision>
  <dc:title>MPOTC Monday WK2</dc:title>
</cp:coreProperties>
</file>