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Lst>
  <p:sldSz cx="18288000" cy="10287000"/>
  <p:notesSz cx="6858000" cy="9144000"/>
  <p:embeddedFontLst>
    <p:embeddedFont>
      <p:font typeface="Fiona" charset="1" panose="00000000000000000000"/>
      <p:regular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fonts/font70.fntdata" Type="http://schemas.openxmlformats.org/officeDocument/2006/relationships/font"/><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3.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3.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1263457" y="7770261"/>
            <a:ext cx="16433724"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Monday Week 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80325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693006"/>
            <a:ext cx="1116776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28700" y="3650892"/>
            <a:ext cx="11820233" cy="50996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as it was in the beginning,</a:t>
            </a:r>
          </a:p>
          <a:p>
            <a:pPr algn="l" marL="0" indent="0" lvl="0">
              <a:lnSpc>
                <a:spcPts val="7920"/>
              </a:lnSpc>
              <a:spcBef>
                <a:spcPct val="0"/>
              </a:spcBef>
            </a:pPr>
            <a:r>
              <a:rPr lang="en-US" sz="9000" strike="noStrike" u="none">
                <a:solidFill>
                  <a:srgbClr val="EC4499"/>
                </a:solidFill>
                <a:latin typeface="Fiona"/>
                <a:ea typeface="Fiona"/>
                <a:cs typeface="Fiona"/>
                <a:sym typeface="Fiona"/>
              </a:rPr>
              <a:t>is now, and ever shall be,</a:t>
            </a:r>
          </a:p>
          <a:p>
            <a:pPr algn="l" marL="0" indent="0" lvl="0">
              <a:lnSpc>
                <a:spcPts val="7920"/>
              </a:lnSpc>
              <a:spcBef>
                <a:spcPct val="0"/>
              </a:spcBef>
            </a:pPr>
            <a:r>
              <a:rPr lang="en-US" sz="9000" strike="noStrike" u="none">
                <a:solidFill>
                  <a:srgbClr val="EC4499"/>
                </a:solidFill>
                <a:latin typeface="Fiona"/>
                <a:ea typeface="Fiona"/>
                <a:cs typeface="Fiona"/>
                <a:sym typeface="Fiona"/>
              </a:rPr>
              <a:t>world without end.</a:t>
            </a:r>
          </a:p>
          <a:p>
            <a:pPr algn="l" marL="0" indent="0" lvl="0">
              <a:lnSpc>
                <a:spcPts val="7920"/>
              </a:lnSpc>
              <a:spcBef>
                <a:spcPct val="0"/>
              </a:spcBef>
            </a:pPr>
            <a:r>
              <a:rPr lang="en-US" sz="9000" strike="noStrike" u="none">
                <a:solidFill>
                  <a:srgbClr val="EC4499"/>
                </a:solidFill>
                <a:latin typeface="Fiona"/>
                <a:ea typeface="Fiona"/>
                <a:cs typeface="Fiona"/>
                <a:sym typeface="Fiona"/>
              </a:rPr>
              <a:t>Amen. Alleluia.</a:t>
            </a:r>
          </a:p>
          <a:p>
            <a:pPr algn="l" marL="0" indent="0" lvl="0">
              <a:lnSpc>
                <a:spcPts val="79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07519" y="3934701"/>
            <a:ext cx="1605178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They are happy who dwell in your house, Lord.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409956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How</a:t>
            </a:r>
            <a:r>
              <a:rPr lang="en-US" sz="9000">
                <a:solidFill>
                  <a:srgbClr val="FDFAFD"/>
                </a:solidFill>
                <a:latin typeface="Fiona"/>
                <a:ea typeface="Fiona"/>
                <a:cs typeface="Fiona"/>
                <a:sym typeface="Fiona"/>
              </a:rPr>
              <a:t> lovely is your dwelling pla</a:t>
            </a:r>
            <a:r>
              <a:rPr lang="en-US" sz="9000">
                <a:solidFill>
                  <a:srgbClr val="FDFAFD"/>
                </a:solidFill>
                <a:latin typeface="Fiona"/>
                <a:ea typeface="Fiona"/>
                <a:cs typeface="Fiona"/>
                <a:sym typeface="Fiona"/>
              </a:rPr>
              <a:t>ce,</a:t>
            </a:r>
          </a:p>
          <a:p>
            <a:pPr algn="l" marL="0" indent="0" lvl="0">
              <a:lnSpc>
                <a:spcPts val="7920"/>
              </a:lnSpc>
              <a:spcBef>
                <a:spcPct val="0"/>
              </a:spcBef>
            </a:pPr>
            <a:r>
              <a:rPr lang="en-US" sz="9000">
                <a:solidFill>
                  <a:srgbClr val="FDFAFD"/>
                </a:solidFill>
                <a:latin typeface="Fiona"/>
                <a:ea typeface="Fiona"/>
                <a:cs typeface="Fiona"/>
                <a:sym typeface="Fiona"/>
              </a:rPr>
              <a:t>L</a:t>
            </a:r>
            <a:r>
              <a:rPr lang="en-US" sz="9000" strike="noStrike" u="none">
                <a:solidFill>
                  <a:srgbClr val="FDFAFD"/>
                </a:solidFill>
                <a:latin typeface="Fiona"/>
                <a:ea typeface="Fiona"/>
                <a:cs typeface="Fiona"/>
                <a:sym typeface="Fiona"/>
              </a:rPr>
              <a:t>or</a:t>
            </a:r>
            <a:r>
              <a:rPr lang="en-US" sz="9000">
                <a:solidFill>
                  <a:srgbClr val="FDFAFD"/>
                </a:solidFill>
                <a:latin typeface="Fiona"/>
                <a:ea typeface="Fiona"/>
                <a:cs typeface="Fiona"/>
                <a:sym typeface="Fiona"/>
              </a:rPr>
              <a:t>d, God</a:t>
            </a:r>
            <a:r>
              <a:rPr lang="en-US" sz="9000" strike="noStrike" u="none">
                <a:solidFill>
                  <a:srgbClr val="FDFAFD"/>
                </a:solidFill>
                <a:latin typeface="Fiona"/>
                <a:ea typeface="Fiona"/>
                <a:cs typeface="Fiona"/>
                <a:sym typeface="Fiona"/>
              </a:rPr>
              <a:t> of hosts.</a:t>
            </a: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My soul is longing and</a:t>
            </a:r>
            <a:r>
              <a:rPr lang="en-US" sz="9000">
                <a:solidFill>
                  <a:srgbClr val="FDFAFD"/>
                </a:solidFill>
                <a:latin typeface="Fiona"/>
                <a:ea typeface="Fiona"/>
                <a:cs typeface="Fiona"/>
                <a:sym typeface="Fiona"/>
              </a:rPr>
              <a:t> y</a:t>
            </a:r>
            <a:r>
              <a:rPr lang="en-US" sz="9000">
                <a:solidFill>
                  <a:srgbClr val="FDFAFD"/>
                </a:solidFill>
                <a:latin typeface="Fiona"/>
                <a:ea typeface="Fiona"/>
                <a:cs typeface="Fiona"/>
                <a:sym typeface="Fiona"/>
              </a:rPr>
              <a:t>earn</a:t>
            </a:r>
            <a:r>
              <a:rPr lang="en-US" sz="9000">
                <a:solidFill>
                  <a:srgbClr val="FDFAFD"/>
                </a:solidFill>
                <a:latin typeface="Fiona"/>
                <a:ea typeface="Fiona"/>
                <a:cs typeface="Fiona"/>
                <a:sym typeface="Fiona"/>
              </a:rPr>
              <a:t>ing,</a:t>
            </a:r>
          </a:p>
          <a:p>
            <a:pPr algn="l">
              <a:lnSpc>
                <a:spcPts val="7920"/>
              </a:lnSpc>
            </a:pPr>
            <a:r>
              <a:rPr lang="en-US" sz="9000">
                <a:solidFill>
                  <a:srgbClr val="FDFAFD"/>
                </a:solidFill>
                <a:latin typeface="Fiona"/>
                <a:ea typeface="Fiona"/>
                <a:cs typeface="Fiona"/>
                <a:sym typeface="Fiona"/>
              </a:rPr>
              <a:t>is yearning for the courts of t</a:t>
            </a:r>
            <a:r>
              <a:rPr lang="en-US" sz="9000">
                <a:solidFill>
                  <a:srgbClr val="FDFAFD"/>
                </a:solidFill>
                <a:latin typeface="Fiona"/>
                <a:ea typeface="Fiona"/>
                <a:cs typeface="Fiona"/>
                <a:sym typeface="Fiona"/>
              </a:rPr>
              <a:t>h</a:t>
            </a:r>
            <a:r>
              <a:rPr lang="en-US" sz="9000">
                <a:solidFill>
                  <a:srgbClr val="FDFAFD"/>
                </a:solidFill>
                <a:latin typeface="Fiona"/>
                <a:ea typeface="Fiona"/>
                <a:cs typeface="Fiona"/>
                <a:sym typeface="Fiona"/>
              </a:rPr>
              <a:t>e Lord.</a:t>
            </a:r>
          </a:p>
          <a:p>
            <a:pPr algn="l">
              <a:lnSpc>
                <a:spcPts val="7920"/>
              </a:lnSpc>
            </a:pPr>
            <a:r>
              <a:rPr lang="en-US" sz="9000">
                <a:solidFill>
                  <a:srgbClr val="FDFAFD"/>
                </a:solidFill>
                <a:latin typeface="Fiona"/>
                <a:ea typeface="Fiona"/>
                <a:cs typeface="Fiona"/>
                <a:sym typeface="Fiona"/>
              </a:rPr>
              <a:t>My </a:t>
            </a:r>
            <a:r>
              <a:rPr lang="en-US" sz="9000">
                <a:solidFill>
                  <a:srgbClr val="FDFAFD"/>
                </a:solidFill>
                <a:latin typeface="Fiona"/>
                <a:ea typeface="Fiona"/>
                <a:cs typeface="Fiona"/>
                <a:sym typeface="Fiona"/>
              </a:rPr>
              <a:t>heart and my soul</a:t>
            </a:r>
            <a:r>
              <a:rPr lang="en-US" sz="9000">
                <a:solidFill>
                  <a:srgbClr val="FDFAFD"/>
                </a:solidFill>
                <a:latin typeface="Fiona"/>
                <a:ea typeface="Fiona"/>
                <a:cs typeface="Fiona"/>
                <a:sym typeface="Fiona"/>
              </a:rPr>
              <a:t> ring out their joy</a:t>
            </a:r>
          </a:p>
          <a:p>
            <a:pPr algn="l" marL="0" indent="0" lvl="0">
              <a:lnSpc>
                <a:spcPts val="7920"/>
              </a:lnSpc>
              <a:spcBef>
                <a:spcPct val="0"/>
              </a:spcBef>
            </a:pPr>
            <a:r>
              <a:rPr lang="en-US" sz="9000">
                <a:solidFill>
                  <a:srgbClr val="FDFAFD"/>
                </a:solidFill>
                <a:latin typeface="Fiona"/>
                <a:ea typeface="Fiona"/>
                <a:cs typeface="Fiona"/>
                <a:sym typeface="Fiona"/>
              </a:rPr>
              <a:t>to God, the li</a:t>
            </a:r>
            <a:r>
              <a:rPr lang="en-US" sz="9000">
                <a:solidFill>
                  <a:srgbClr val="FDFAFD"/>
                </a:solidFill>
                <a:latin typeface="Fiona"/>
                <a:ea typeface="Fiona"/>
                <a:cs typeface="Fiona"/>
                <a:sym typeface="Fiona"/>
              </a:rPr>
              <a:t>ving God.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a:t>
            </a:r>
            <a:r>
              <a:rPr lang="en-US" sz="9000">
                <a:solidFill>
                  <a:srgbClr val="FDFAFD"/>
                </a:solidFill>
                <a:latin typeface="Fiona"/>
                <a:ea typeface="Fiona"/>
                <a:cs typeface="Fiona"/>
                <a:sym typeface="Fiona"/>
              </a:rPr>
              <a:t> sparrow herself finds a home</a:t>
            </a:r>
          </a:p>
          <a:p>
            <a:pPr algn="l">
              <a:lnSpc>
                <a:spcPts val="7920"/>
              </a:lnSpc>
            </a:pPr>
            <a:r>
              <a:rPr lang="en-US" sz="9000">
                <a:solidFill>
                  <a:srgbClr val="FDFAFD"/>
                </a:solidFill>
                <a:latin typeface="Fiona"/>
                <a:ea typeface="Fiona"/>
                <a:cs typeface="Fiona"/>
                <a:sym typeface="Fiona"/>
              </a:rPr>
              <a:t>and the swallow a nest for her brood;</a:t>
            </a:r>
          </a:p>
          <a:p>
            <a:pPr algn="l">
              <a:lnSpc>
                <a:spcPts val="7920"/>
              </a:lnSpc>
            </a:pPr>
            <a:r>
              <a:rPr lang="en-US" sz="9000">
                <a:solidFill>
                  <a:srgbClr val="FDFAFD"/>
                </a:solidFill>
                <a:latin typeface="Fiona"/>
                <a:ea typeface="Fiona"/>
                <a:cs typeface="Fiona"/>
                <a:sym typeface="Fiona"/>
              </a:rPr>
              <a:t>she lays her young by your altars,</a:t>
            </a:r>
          </a:p>
          <a:p>
            <a:pPr algn="l">
              <a:lnSpc>
                <a:spcPts val="7920"/>
              </a:lnSpc>
            </a:pPr>
            <a:r>
              <a:rPr lang="en-US" sz="9000">
                <a:solidFill>
                  <a:srgbClr val="FDFAFD"/>
                </a:solidFill>
                <a:latin typeface="Fiona"/>
                <a:ea typeface="Fiona"/>
                <a:cs typeface="Fiona"/>
                <a:sym typeface="Fiona"/>
              </a:rPr>
              <a:t>Lord of hosts, my king and my God.</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They a</a:t>
            </a:r>
            <a:r>
              <a:rPr lang="en-US" sz="9000">
                <a:solidFill>
                  <a:srgbClr val="FDFAFD"/>
                </a:solidFill>
                <a:latin typeface="Fiona"/>
                <a:ea typeface="Fiona"/>
                <a:cs typeface="Fiona"/>
                <a:sym typeface="Fiona"/>
              </a:rPr>
              <a:t>r</a:t>
            </a:r>
            <a:r>
              <a:rPr lang="en-US" sz="9000">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happy, who dwell in your house,</a:t>
            </a:r>
          </a:p>
          <a:p>
            <a:pPr algn="l">
              <a:lnSpc>
                <a:spcPts val="7920"/>
              </a:lnSpc>
            </a:pPr>
            <a:r>
              <a:rPr lang="en-US" sz="9000">
                <a:solidFill>
                  <a:srgbClr val="FDFAFD"/>
                </a:solidFill>
                <a:latin typeface="Fiona"/>
                <a:ea typeface="Fiona"/>
                <a:cs typeface="Fiona"/>
                <a:sym typeface="Fiona"/>
              </a:rPr>
              <a:t>for ever singing your praise.</a:t>
            </a:r>
          </a:p>
          <a:p>
            <a:pPr algn="l">
              <a:lnSpc>
                <a:spcPts val="7920"/>
              </a:lnSpc>
            </a:pPr>
            <a:r>
              <a:rPr lang="en-US" sz="9000">
                <a:solidFill>
                  <a:srgbClr val="FDFAFD"/>
                </a:solidFill>
                <a:latin typeface="Fiona"/>
                <a:ea typeface="Fiona"/>
                <a:cs typeface="Fiona"/>
                <a:sym typeface="Fiona"/>
              </a:rPr>
              <a:t>They are happy, whose strength is in you,</a:t>
            </a:r>
          </a:p>
          <a:p>
            <a:pPr algn="l" marL="0" indent="0" lvl="0">
              <a:lnSpc>
                <a:spcPts val="7920"/>
              </a:lnSpc>
              <a:spcBef>
                <a:spcPct val="0"/>
              </a:spcBef>
            </a:pPr>
            <a:r>
              <a:rPr lang="en-US" sz="9000">
                <a:solidFill>
                  <a:srgbClr val="FDFAFD"/>
                </a:solidFill>
                <a:latin typeface="Fiona"/>
                <a:ea typeface="Fiona"/>
                <a:cs typeface="Fiona"/>
                <a:sym typeface="Fiona"/>
              </a:rPr>
              <a:t>in</a:t>
            </a:r>
            <a:r>
              <a:rPr lang="en-US" sz="9000">
                <a:solidFill>
                  <a:srgbClr val="FDFAFD"/>
                </a:solidFill>
                <a:latin typeface="Fiona"/>
                <a:ea typeface="Fiona"/>
                <a:cs typeface="Fiona"/>
                <a:sym typeface="Fiona"/>
              </a:rPr>
              <a:t> whose hearts are the roads to Sion.</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they go through the Bitter Valley</a:t>
            </a:r>
          </a:p>
          <a:p>
            <a:pPr algn="l">
              <a:lnSpc>
                <a:spcPts val="7920"/>
              </a:lnSpc>
            </a:pPr>
            <a:r>
              <a:rPr lang="en-US" sz="9000">
                <a:solidFill>
                  <a:srgbClr val="FDFAFD"/>
                </a:solidFill>
                <a:latin typeface="Fiona"/>
                <a:ea typeface="Fiona"/>
                <a:cs typeface="Fiona"/>
                <a:sym typeface="Fiona"/>
              </a:rPr>
              <a:t>they make it a place of springs,</a:t>
            </a:r>
          </a:p>
          <a:p>
            <a:pPr algn="l">
              <a:lnSpc>
                <a:spcPts val="7920"/>
              </a:lnSpc>
            </a:pPr>
            <a:r>
              <a:rPr lang="en-US" sz="9000">
                <a:solidFill>
                  <a:srgbClr val="FDFAFD"/>
                </a:solidFill>
                <a:latin typeface="Fiona"/>
                <a:ea typeface="Fiona"/>
                <a:cs typeface="Fiona"/>
                <a:sym typeface="Fiona"/>
              </a:rPr>
              <a:t>the autumn rain covers it with blessings.</a:t>
            </a:r>
          </a:p>
          <a:p>
            <a:pPr algn="l">
              <a:lnSpc>
                <a:spcPts val="7920"/>
              </a:lnSpc>
            </a:pPr>
            <a:r>
              <a:rPr lang="en-US" sz="9000">
                <a:solidFill>
                  <a:srgbClr val="FDFAFD"/>
                </a:solidFill>
                <a:latin typeface="Fiona"/>
                <a:ea typeface="Fiona"/>
                <a:cs typeface="Fiona"/>
                <a:sym typeface="Fiona"/>
              </a:rPr>
              <a:t>They walk with ever growing strength,</a:t>
            </a:r>
          </a:p>
          <a:p>
            <a:pPr algn="l">
              <a:lnSpc>
                <a:spcPts val="7920"/>
              </a:lnSpc>
            </a:pPr>
            <a:r>
              <a:rPr lang="en-US" sz="9000">
                <a:solidFill>
                  <a:srgbClr val="FDFAFD"/>
                </a:solidFill>
                <a:latin typeface="Fiona"/>
                <a:ea typeface="Fiona"/>
                <a:cs typeface="Fiona"/>
                <a:sym typeface="Fiona"/>
              </a:rPr>
              <a:t>they will see the God of gods in Sion.</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Lord God of hosts, hear my praye</a:t>
            </a:r>
            <a:r>
              <a:rPr lang="en-US" sz="9000">
                <a:solidFill>
                  <a:srgbClr val="FDFAFD"/>
                </a:solidFill>
                <a:latin typeface="Fiona"/>
                <a:ea typeface="Fiona"/>
                <a:cs typeface="Fiona"/>
                <a:sym typeface="Fiona"/>
              </a:rPr>
              <a:t>r,</a:t>
            </a:r>
          </a:p>
          <a:p>
            <a:pPr algn="l">
              <a:lnSpc>
                <a:spcPts val="7920"/>
              </a:lnSpc>
            </a:pPr>
            <a:r>
              <a:rPr lang="en-US" sz="9000">
                <a:solidFill>
                  <a:srgbClr val="FDFAFD"/>
                </a:solidFill>
                <a:latin typeface="Fiona"/>
                <a:ea typeface="Fiona"/>
                <a:cs typeface="Fiona"/>
                <a:sym typeface="Fiona"/>
              </a:rPr>
              <a:t>give ear, O God of Jacob</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Turn your eyes, O</a:t>
            </a:r>
            <a:r>
              <a:rPr lang="en-US" sz="9000">
                <a:solidFill>
                  <a:srgbClr val="FDFAFD"/>
                </a:solidFill>
                <a:latin typeface="Fiona"/>
                <a:ea typeface="Fiona"/>
                <a:cs typeface="Fiona"/>
                <a:sym typeface="Fiona"/>
              </a:rPr>
              <a:t> God, our shield,</a:t>
            </a:r>
          </a:p>
          <a:p>
            <a:pPr algn="l" marL="0" indent="0" lvl="0">
              <a:lnSpc>
                <a:spcPts val="7920"/>
              </a:lnSpc>
              <a:spcBef>
                <a:spcPct val="0"/>
              </a:spcBef>
            </a:pPr>
            <a:r>
              <a:rPr lang="en-US" sz="9000">
                <a:solidFill>
                  <a:srgbClr val="FDFAFD"/>
                </a:solidFill>
                <a:latin typeface="Fiona"/>
                <a:ea typeface="Fiona"/>
                <a:cs typeface="Fiona"/>
                <a:sym typeface="Fiona"/>
              </a:rPr>
              <a:t>look on</a:t>
            </a:r>
            <a:r>
              <a:rPr lang="en-US" sz="9000">
                <a:solidFill>
                  <a:srgbClr val="FDFAFD"/>
                </a:solidFill>
                <a:latin typeface="Fiona"/>
                <a:ea typeface="Fiona"/>
                <a:cs typeface="Fiona"/>
                <a:sym typeface="Fiona"/>
              </a:rPr>
              <a:t> the face of your anointed.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One day within your courts</a:t>
            </a:r>
          </a:p>
          <a:p>
            <a:pPr algn="l">
              <a:lnSpc>
                <a:spcPts val="7920"/>
              </a:lnSpc>
            </a:pPr>
            <a:r>
              <a:rPr lang="en-US" sz="9000">
                <a:solidFill>
                  <a:srgbClr val="FDFAFD"/>
                </a:solidFill>
                <a:latin typeface="Fiona"/>
                <a:ea typeface="Fiona"/>
                <a:cs typeface="Fiona"/>
                <a:sym typeface="Fiona"/>
              </a:rPr>
              <a:t>is better than a thousand elsewhere.</a:t>
            </a:r>
          </a:p>
          <a:p>
            <a:pPr algn="l">
              <a:lnSpc>
                <a:spcPts val="7920"/>
              </a:lnSpc>
            </a:pPr>
            <a:r>
              <a:rPr lang="en-US" sz="9000">
                <a:solidFill>
                  <a:srgbClr val="FDFAFD"/>
                </a:solidFill>
                <a:latin typeface="Fiona"/>
                <a:ea typeface="Fiona"/>
                <a:cs typeface="Fiona"/>
                <a:sym typeface="Fiona"/>
              </a:rPr>
              <a:t>The threshold of the house of God</a:t>
            </a:r>
          </a:p>
          <a:p>
            <a:pPr algn="l">
              <a:lnSpc>
                <a:spcPts val="7920"/>
              </a:lnSpc>
            </a:pPr>
            <a:r>
              <a:rPr lang="en-US" sz="9000">
                <a:solidFill>
                  <a:srgbClr val="FDFAFD"/>
                </a:solidFill>
                <a:latin typeface="Fiona"/>
                <a:ea typeface="Fiona"/>
                <a:cs typeface="Fiona"/>
                <a:sym typeface="Fiona"/>
              </a:rPr>
              <a:t>I prefer to the dwellings of the wicked.</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Fo</a:t>
            </a:r>
            <a:r>
              <a:rPr lang="en-US" sz="9000">
                <a:solidFill>
                  <a:srgbClr val="FDFAFD"/>
                </a:solidFill>
                <a:latin typeface="Fiona"/>
                <a:ea typeface="Fiona"/>
                <a:cs typeface="Fiona"/>
                <a:sym typeface="Fiona"/>
              </a:rPr>
              <a:t>r</a:t>
            </a:r>
            <a:r>
              <a:rPr lang="en-US" sz="9000">
                <a:solidFill>
                  <a:srgbClr val="FDFAFD"/>
                </a:solidFill>
                <a:latin typeface="Fiona"/>
                <a:ea typeface="Fiona"/>
                <a:cs typeface="Fiona"/>
                <a:sym typeface="Fiona"/>
              </a:rPr>
              <a:t> the Lord God is a rampart, a shield;</a:t>
            </a:r>
          </a:p>
          <a:p>
            <a:pPr algn="l">
              <a:lnSpc>
                <a:spcPts val="7920"/>
              </a:lnSpc>
            </a:pPr>
            <a:r>
              <a:rPr lang="en-US" sz="9000">
                <a:solidFill>
                  <a:srgbClr val="FDFAFD"/>
                </a:solidFill>
                <a:latin typeface="Fiona"/>
                <a:ea typeface="Fiona"/>
                <a:cs typeface="Fiona"/>
                <a:sym typeface="Fiona"/>
              </a:rPr>
              <a:t>he will </a:t>
            </a:r>
            <a:r>
              <a:rPr lang="en-US" sz="9000">
                <a:solidFill>
                  <a:srgbClr val="FDFAFD"/>
                </a:solidFill>
                <a:latin typeface="Fiona"/>
                <a:ea typeface="Fiona"/>
                <a:cs typeface="Fiona"/>
                <a:sym typeface="Fiona"/>
              </a:rPr>
              <a:t>give us his favour and glory.</a:t>
            </a:r>
          </a:p>
          <a:p>
            <a:pPr algn="l">
              <a:lnSpc>
                <a:spcPts val="7920"/>
              </a:lnSpc>
            </a:pPr>
            <a:r>
              <a:rPr lang="en-US" sz="9000">
                <a:solidFill>
                  <a:srgbClr val="FDFAFD"/>
                </a:solidFill>
                <a:latin typeface="Fiona"/>
                <a:ea typeface="Fiona"/>
                <a:cs typeface="Fiona"/>
                <a:sym typeface="Fiona"/>
              </a:rPr>
              <a:t>The</a:t>
            </a:r>
            <a:r>
              <a:rPr lang="en-US" sz="9000">
                <a:solidFill>
                  <a:srgbClr val="FDFAFD"/>
                </a:solidFill>
                <a:latin typeface="Fiona"/>
                <a:ea typeface="Fiona"/>
                <a:cs typeface="Fiona"/>
                <a:sym typeface="Fiona"/>
              </a:rPr>
              <a:t> Lord will not refuse any good</a:t>
            </a:r>
          </a:p>
          <a:p>
            <a:pPr algn="l" marL="0" indent="0" lvl="0">
              <a:lnSpc>
                <a:spcPts val="7920"/>
              </a:lnSpc>
              <a:spcBef>
                <a:spcPct val="0"/>
              </a:spcBef>
            </a:pPr>
            <a:r>
              <a:rPr lang="en-US" sz="9000">
                <a:solidFill>
                  <a:srgbClr val="FDFAFD"/>
                </a:solidFill>
                <a:latin typeface="Fiona"/>
                <a:ea typeface="Fiona"/>
                <a:cs typeface="Fiona"/>
                <a:sym typeface="Fiona"/>
              </a:rPr>
              <a:t>to those who walk without blame.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Lord, G</a:t>
            </a:r>
            <a:r>
              <a:rPr lang="en-US" sz="9000">
                <a:solidFill>
                  <a:srgbClr val="FDFAFD"/>
                </a:solidFill>
                <a:latin typeface="Fiona"/>
                <a:ea typeface="Fiona"/>
                <a:cs typeface="Fiona"/>
                <a:sym typeface="Fiona"/>
              </a:rPr>
              <a:t>od</a:t>
            </a:r>
            <a:r>
              <a:rPr lang="en-US" sz="9000">
                <a:solidFill>
                  <a:srgbClr val="FDFAFD"/>
                </a:solidFill>
                <a:latin typeface="Fiona"/>
                <a:ea typeface="Fiona"/>
                <a:cs typeface="Fiona"/>
                <a:sym typeface="Fiona"/>
              </a:rPr>
              <a:t> of hosts,</a:t>
            </a:r>
          </a:p>
          <a:p>
            <a:pPr algn="l">
              <a:lnSpc>
                <a:spcPts val="7920"/>
              </a:lnSpc>
            </a:pPr>
            <a:r>
              <a:rPr lang="en-US" sz="9000">
                <a:solidFill>
                  <a:srgbClr val="FDFAFD"/>
                </a:solidFill>
                <a:latin typeface="Fiona"/>
                <a:ea typeface="Fiona"/>
                <a:cs typeface="Fiona"/>
                <a:sym typeface="Fiona"/>
              </a:rPr>
              <a:t>happy </a:t>
            </a:r>
            <a:r>
              <a:rPr lang="en-US" sz="9000">
                <a:solidFill>
                  <a:srgbClr val="FDFAFD"/>
                </a:solidFill>
                <a:latin typeface="Fiona"/>
                <a:ea typeface="Fiona"/>
                <a:cs typeface="Fiona"/>
                <a:sym typeface="Fiona"/>
              </a:rPr>
              <a:t>the man who trus</a:t>
            </a:r>
            <a:r>
              <a:rPr lang="en-US" sz="9000">
                <a:solidFill>
                  <a:srgbClr val="FDFAFD"/>
                </a:solidFill>
                <a:latin typeface="Fiona"/>
                <a:ea typeface="Fiona"/>
                <a:cs typeface="Fiona"/>
                <a:sym typeface="Fiona"/>
              </a:rPr>
              <a:t>ts </a:t>
            </a:r>
            <a:r>
              <a:rPr lang="en-US" sz="9000">
                <a:solidFill>
                  <a:srgbClr val="FDFAFD"/>
                </a:solidFill>
                <a:latin typeface="Fiona"/>
                <a:ea typeface="Fiona"/>
                <a:cs typeface="Fiona"/>
                <a:sym typeface="Fiona"/>
              </a:rPr>
              <a:t>in you!</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34701"/>
            <a:ext cx="1623060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They are happy who dwell in your house, Lord.</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34701"/>
            <a:ext cx="1623060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Come, let us go up to the mountain of the Lord.</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22127" y="1394916"/>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It shall c</a:t>
            </a:r>
            <a:r>
              <a:rPr lang="en-US" sz="9000">
                <a:solidFill>
                  <a:srgbClr val="FDFAFD"/>
                </a:solidFill>
                <a:latin typeface="Fiona"/>
                <a:ea typeface="Fiona"/>
                <a:cs typeface="Fiona"/>
                <a:sym typeface="Fiona"/>
              </a:rPr>
              <a:t>ome to pass in the la</a:t>
            </a:r>
            <a:r>
              <a:rPr lang="en-US" sz="9000">
                <a:solidFill>
                  <a:srgbClr val="FDFAFD"/>
                </a:solidFill>
                <a:latin typeface="Fiona"/>
                <a:ea typeface="Fiona"/>
                <a:cs typeface="Fiona"/>
                <a:sym typeface="Fiona"/>
              </a:rPr>
              <a:t>tte</a:t>
            </a:r>
            <a:r>
              <a:rPr lang="en-US" sz="9000">
                <a:solidFill>
                  <a:srgbClr val="FDFAFD"/>
                </a:solidFill>
                <a:latin typeface="Fiona"/>
                <a:ea typeface="Fiona"/>
                <a:cs typeface="Fiona"/>
                <a:sym typeface="Fiona"/>
              </a:rPr>
              <a:t>r days</a:t>
            </a:r>
          </a:p>
          <a:p>
            <a:pPr algn="l">
              <a:lnSpc>
                <a:spcPts val="7920"/>
              </a:lnSpc>
            </a:pPr>
            <a:r>
              <a:rPr lang="en-US" sz="9000">
                <a:solidFill>
                  <a:srgbClr val="FDFAFD"/>
                </a:solidFill>
                <a:latin typeface="Fiona"/>
                <a:ea typeface="Fiona"/>
                <a:cs typeface="Fiona"/>
                <a:sym typeface="Fiona"/>
              </a:rPr>
              <a:t>that</a:t>
            </a:r>
            <a:r>
              <a:rPr lang="en-US" sz="9000">
                <a:solidFill>
                  <a:srgbClr val="FDFAFD"/>
                </a:solidFill>
                <a:latin typeface="Fiona"/>
                <a:ea typeface="Fiona"/>
                <a:cs typeface="Fiona"/>
                <a:sym typeface="Fiona"/>
              </a:rPr>
              <a:t> the mountain of the house of the Lord</a:t>
            </a:r>
          </a:p>
          <a:p>
            <a:pPr algn="l">
              <a:lnSpc>
                <a:spcPts val="7920"/>
              </a:lnSpc>
            </a:pPr>
            <a:r>
              <a:rPr lang="en-US" sz="9000">
                <a:solidFill>
                  <a:srgbClr val="FDFAFD"/>
                </a:solidFill>
                <a:latin typeface="Fiona"/>
                <a:ea typeface="Fiona"/>
                <a:cs typeface="Fiona"/>
                <a:sym typeface="Fiona"/>
              </a:rPr>
              <a:t>shall be established as the highest of the mountains,</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shall be raised above the hills;</a:t>
            </a:r>
          </a:p>
          <a:p>
            <a:pPr algn="l">
              <a:lnSpc>
                <a:spcPts val="7920"/>
              </a:lnSpc>
            </a:pPr>
            <a:r>
              <a:rPr lang="en-US" sz="9000">
                <a:solidFill>
                  <a:srgbClr val="FDFAFD"/>
                </a:solidFill>
                <a:latin typeface="Fiona"/>
                <a:ea typeface="Fiona"/>
                <a:cs typeface="Fiona"/>
                <a:sym typeface="Fiona"/>
              </a:rPr>
              <a:t>and all the nations shall flow to it,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91001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And many peoples shall come, </a:t>
            </a:r>
            <a:r>
              <a:rPr lang="en-US" sz="9000">
                <a:solidFill>
                  <a:srgbClr val="FDFAFD"/>
                </a:solidFill>
                <a:latin typeface="Fiona"/>
                <a:ea typeface="Fiona"/>
                <a:cs typeface="Fiona"/>
                <a:sym typeface="Fiona"/>
              </a:rPr>
              <a:t>and say:</a:t>
            </a:r>
          </a:p>
          <a:p>
            <a:pPr algn="l">
              <a:lnSpc>
                <a:spcPts val="7920"/>
              </a:lnSpc>
            </a:pPr>
            <a:r>
              <a:rPr lang="en-US" sz="9000">
                <a:solidFill>
                  <a:srgbClr val="FDFAFD"/>
                </a:solidFill>
                <a:latin typeface="Fiona"/>
                <a:ea typeface="Fiona"/>
                <a:cs typeface="Fiona"/>
                <a:sym typeface="Fiona"/>
              </a:rPr>
              <a:t>‘Come, let us go up to the mountain of the Lord,</a:t>
            </a:r>
          </a:p>
          <a:p>
            <a:pPr algn="l">
              <a:lnSpc>
                <a:spcPts val="7920"/>
              </a:lnSpc>
            </a:pPr>
            <a:r>
              <a:rPr lang="en-US" sz="9000">
                <a:solidFill>
                  <a:srgbClr val="FDFAFD"/>
                </a:solidFill>
                <a:latin typeface="Fiona"/>
                <a:ea typeface="Fiona"/>
                <a:cs typeface="Fiona"/>
                <a:sym typeface="Fiona"/>
              </a:rPr>
              <a:t>to the house of the God of Jacob,</a:t>
            </a:r>
          </a:p>
          <a:p>
            <a:pPr algn="l">
              <a:lnSpc>
                <a:spcPts val="7920"/>
              </a:lnSpc>
            </a:pPr>
            <a:r>
              <a:rPr lang="en-US" sz="9000">
                <a:solidFill>
                  <a:srgbClr val="FDFAFD"/>
                </a:solidFill>
                <a:latin typeface="Fiona"/>
                <a:ea typeface="Fiona"/>
                <a:cs typeface="Fiona"/>
                <a:sym typeface="Fiona"/>
              </a:rPr>
              <a:t>that he may teach us his ways</a:t>
            </a:r>
          </a:p>
          <a:p>
            <a:pPr algn="l">
              <a:lnSpc>
                <a:spcPts val="7920"/>
              </a:lnSpc>
            </a:pPr>
            <a:r>
              <a:rPr lang="en-US" sz="9000">
                <a:solidFill>
                  <a:srgbClr val="FDFAFD"/>
                </a:solidFill>
                <a:latin typeface="Fiona"/>
                <a:ea typeface="Fiona"/>
                <a:cs typeface="Fiona"/>
                <a:sym typeface="Fiona"/>
              </a:rPr>
              <a:t>and that we may walk in his paths.’</a:t>
            </a:r>
          </a:p>
          <a:p>
            <a:pPr algn="l">
              <a:lnSpc>
                <a:spcPts val="7920"/>
              </a:lnSpc>
            </a:pPr>
            <a:r>
              <a:rPr lang="en-US" sz="9000">
                <a:solidFill>
                  <a:srgbClr val="FDFAFD"/>
                </a:solidFill>
                <a:latin typeface="Fiona"/>
                <a:ea typeface="Fiona"/>
                <a:cs typeface="Fiona"/>
                <a:sym typeface="Fiona"/>
              </a:rPr>
              <a:t>For out of Sion shall go forth the law,</a:t>
            </a:r>
          </a:p>
          <a:p>
            <a:pPr algn="l">
              <a:lnSpc>
                <a:spcPts val="7920"/>
              </a:lnSpc>
            </a:pPr>
            <a:r>
              <a:rPr lang="en-US" sz="9000">
                <a:solidFill>
                  <a:srgbClr val="FDFAFD"/>
                </a:solidFill>
                <a:latin typeface="Fiona"/>
                <a:ea typeface="Fiona"/>
                <a:cs typeface="Fiona"/>
                <a:sym typeface="Fiona"/>
              </a:rPr>
              <a:t>and the word of the Lord from Jerusalem.</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shall judge between the nations,</a:t>
            </a:r>
          </a:p>
          <a:p>
            <a:pPr algn="l">
              <a:lnSpc>
                <a:spcPts val="7920"/>
              </a:lnSpc>
            </a:pPr>
            <a:r>
              <a:rPr lang="en-US" sz="9000">
                <a:solidFill>
                  <a:srgbClr val="FDFAFD"/>
                </a:solidFill>
                <a:latin typeface="Fiona"/>
                <a:ea typeface="Fiona"/>
                <a:cs typeface="Fiona"/>
                <a:sym typeface="Fiona"/>
              </a:rPr>
              <a:t>and shall decide for many peoples;</a:t>
            </a:r>
          </a:p>
          <a:p>
            <a:pPr algn="l">
              <a:lnSpc>
                <a:spcPts val="7920"/>
              </a:lnSpc>
            </a:pPr>
            <a:r>
              <a:rPr lang="en-US" sz="9000">
                <a:solidFill>
                  <a:srgbClr val="FDFAFD"/>
                </a:solidFill>
                <a:latin typeface="Fiona"/>
                <a:ea typeface="Fiona"/>
                <a:cs typeface="Fiona"/>
                <a:sym typeface="Fiona"/>
              </a:rPr>
              <a:t>and they shall beat their swords into ploughshares,</a:t>
            </a:r>
          </a:p>
          <a:p>
            <a:pPr algn="l">
              <a:lnSpc>
                <a:spcPts val="7920"/>
              </a:lnSpc>
            </a:pPr>
            <a:r>
              <a:rPr lang="en-US" sz="9000">
                <a:solidFill>
                  <a:srgbClr val="FDFAFD"/>
                </a:solidFill>
                <a:latin typeface="Fiona"/>
                <a:ea typeface="Fiona"/>
                <a:cs typeface="Fiona"/>
                <a:sym typeface="Fiona"/>
              </a:rPr>
              <a:t>and their spears</a:t>
            </a:r>
            <a:r>
              <a:rPr lang="en-US" sz="9000">
                <a:solidFill>
                  <a:srgbClr val="FDFAFD"/>
                </a:solidFill>
                <a:latin typeface="Fiona"/>
                <a:ea typeface="Fiona"/>
                <a:cs typeface="Fiona"/>
                <a:sym typeface="Fiona"/>
              </a:rPr>
              <a:t> into pruning hooks;</a:t>
            </a:r>
          </a:p>
          <a:p>
            <a:pPr algn="l">
              <a:lnSpc>
                <a:spcPts val="7920"/>
              </a:lnSpc>
            </a:pPr>
            <a:r>
              <a:rPr lang="en-US" sz="9000">
                <a:solidFill>
                  <a:srgbClr val="FDFAFD"/>
                </a:solidFill>
                <a:latin typeface="Fiona"/>
                <a:ea typeface="Fiona"/>
                <a:cs typeface="Fiona"/>
                <a:sym typeface="Fiona"/>
              </a:rPr>
              <a:t>nat</a:t>
            </a:r>
            <a:r>
              <a:rPr lang="en-US" sz="9000">
                <a:solidFill>
                  <a:srgbClr val="FDFAFD"/>
                </a:solidFill>
                <a:latin typeface="Fiona"/>
                <a:ea typeface="Fiona"/>
                <a:cs typeface="Fiona"/>
                <a:sym typeface="Fiona"/>
              </a:rPr>
              <a:t>ion shall</a:t>
            </a:r>
            <a:r>
              <a:rPr lang="en-US" sz="9000">
                <a:solidFill>
                  <a:srgbClr val="FDFAFD"/>
                </a:solidFill>
                <a:latin typeface="Fiona"/>
                <a:ea typeface="Fiona"/>
                <a:cs typeface="Fiona"/>
                <a:sym typeface="Fiona"/>
              </a:rPr>
              <a:t> not</a:t>
            </a:r>
            <a:r>
              <a:rPr lang="en-US" sz="9000">
                <a:solidFill>
                  <a:srgbClr val="FDFAFD"/>
                </a:solidFill>
                <a:latin typeface="Fiona"/>
                <a:ea typeface="Fiona"/>
                <a:cs typeface="Fiona"/>
                <a:sym typeface="Fiona"/>
              </a:rPr>
              <a:t> lift up sword </a:t>
            </a:r>
            <a:r>
              <a:rPr lang="en-US" sz="9000">
                <a:solidFill>
                  <a:srgbClr val="FDFAFD"/>
                </a:solidFill>
                <a:latin typeface="Fiona"/>
                <a:ea typeface="Fiona"/>
                <a:cs typeface="Fiona"/>
                <a:sym typeface="Fiona"/>
              </a:rPr>
              <a:t>against nation,</a:t>
            </a:r>
          </a:p>
          <a:p>
            <a:pPr algn="l" marL="0" indent="0" lvl="0">
              <a:lnSpc>
                <a:spcPts val="7920"/>
              </a:lnSpc>
              <a:spcBef>
                <a:spcPct val="0"/>
              </a:spcBef>
            </a:pPr>
            <a:r>
              <a:rPr lang="en-US" sz="9000">
                <a:solidFill>
                  <a:srgbClr val="FDFAFD"/>
                </a:solidFill>
                <a:latin typeface="Fiona"/>
                <a:ea typeface="Fiona"/>
                <a:cs typeface="Fiona"/>
                <a:sym typeface="Fiona"/>
              </a:rPr>
              <a:t>nei</a:t>
            </a:r>
            <a:r>
              <a:rPr lang="en-US" sz="9000">
                <a:solidFill>
                  <a:srgbClr val="FDFAFD"/>
                </a:solidFill>
                <a:latin typeface="Fiona"/>
                <a:ea typeface="Fiona"/>
                <a:cs typeface="Fiona"/>
                <a:sym typeface="Fiona"/>
              </a:rPr>
              <a:t>ther shall they learn war any more.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 house of Jacob, come,</a:t>
            </a:r>
          </a:p>
          <a:p>
            <a:pPr algn="l">
              <a:lnSpc>
                <a:spcPts val="7920"/>
              </a:lnSpc>
            </a:pPr>
            <a:r>
              <a:rPr lang="en-US" sz="9000">
                <a:solidFill>
                  <a:srgbClr val="FDFAFD"/>
                </a:solidFill>
                <a:latin typeface="Fiona"/>
                <a:ea typeface="Fiona"/>
                <a:cs typeface="Fiona"/>
                <a:sym typeface="Fiona"/>
              </a:rPr>
              <a:t>l</a:t>
            </a:r>
            <a:r>
              <a:rPr lang="en-US" sz="9000">
                <a:solidFill>
                  <a:srgbClr val="FDFAFD"/>
                </a:solidFill>
                <a:latin typeface="Fiona"/>
                <a:ea typeface="Fiona"/>
                <a:cs typeface="Fiona"/>
                <a:sym typeface="Fiona"/>
              </a:rPr>
              <a:t>et us walk in the light of the Lord.</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2"/>
            <a:stretch>
              <a:fillRect l="0" t="0" r="0" b="0"/>
            </a:stretch>
          </a:blipFill>
        </p:spPr>
      </p:sp>
      <p:sp>
        <p:nvSpPr>
          <p:cNvPr name="Freeform 4" id="4"/>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5" id="5"/>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6" id="6"/>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3"/>
            <a:stretch>
              <a:fillRect l="0" t="-73153" r="0" b="-86158"/>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680723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Come, let us go up to the mountain of the Lord.</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O sing to the Lord, bless his name.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sing a new </a:t>
            </a:r>
            <a:r>
              <a:rPr lang="en-US" sz="9000">
                <a:solidFill>
                  <a:srgbClr val="FDFAFD"/>
                </a:solidFill>
                <a:latin typeface="Fiona"/>
                <a:ea typeface="Fiona"/>
                <a:cs typeface="Fiona"/>
                <a:sym typeface="Fiona"/>
              </a:rPr>
              <a:t>song to the Lord,</a:t>
            </a:r>
          </a:p>
          <a:p>
            <a:pPr algn="l">
              <a:lnSpc>
                <a:spcPts val="7920"/>
              </a:lnSpc>
            </a:pPr>
            <a:r>
              <a:rPr lang="en-US" sz="9000">
                <a:solidFill>
                  <a:srgbClr val="FDFAFD"/>
                </a:solidFill>
                <a:latin typeface="Fiona"/>
                <a:ea typeface="Fiona"/>
                <a:cs typeface="Fiona"/>
                <a:sym typeface="Fiona"/>
              </a:rPr>
              <a:t>sing to the Lord all the earth.</a:t>
            </a:r>
          </a:p>
          <a:p>
            <a:pPr algn="l">
              <a:lnSpc>
                <a:spcPts val="7920"/>
              </a:lnSpc>
            </a:pPr>
            <a:r>
              <a:rPr lang="en-US" sz="9000">
                <a:solidFill>
                  <a:srgbClr val="FDFAFD"/>
                </a:solidFill>
                <a:latin typeface="Fiona"/>
                <a:ea typeface="Fiona"/>
                <a:cs typeface="Fiona"/>
                <a:sym typeface="Fiona"/>
              </a:rPr>
              <a:t>O s</a:t>
            </a:r>
            <a:r>
              <a:rPr lang="en-US" sz="9000">
                <a:solidFill>
                  <a:srgbClr val="FDFAFD"/>
                </a:solidFill>
                <a:latin typeface="Fiona"/>
                <a:ea typeface="Fiona"/>
                <a:cs typeface="Fiona"/>
                <a:sym typeface="Fiona"/>
              </a:rPr>
              <a:t>ing to the Lord, bless his name.</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FDFAFD"/>
                </a:solidFill>
                <a:latin typeface="Fiona"/>
                <a:ea typeface="Fiona"/>
                <a:cs typeface="Fiona"/>
                <a:sym typeface="Fiona"/>
              </a:rPr>
              <a:t>Proclaim his help day by day,</a:t>
            </a:r>
          </a:p>
          <a:p>
            <a:pPr algn="l" marL="0" indent="0" lvl="0">
              <a:lnSpc>
                <a:spcPts val="7920"/>
              </a:lnSpc>
              <a:spcBef>
                <a:spcPct val="0"/>
              </a:spcBef>
            </a:pPr>
            <a:r>
              <a:rPr lang="en-US" sz="9000" strike="noStrike" u="none">
                <a:solidFill>
                  <a:srgbClr val="FDFAFD"/>
                </a:solidFill>
                <a:latin typeface="Fiona"/>
                <a:ea typeface="Fiona"/>
                <a:cs typeface="Fiona"/>
                <a:sym typeface="Fiona"/>
              </a:rPr>
              <a:t>tell among the nations his glory</a:t>
            </a:r>
          </a:p>
          <a:p>
            <a:pPr algn="l" marL="0" indent="0" lvl="0">
              <a:lnSpc>
                <a:spcPts val="7920"/>
              </a:lnSpc>
              <a:spcBef>
                <a:spcPct val="0"/>
              </a:spcBef>
            </a:pPr>
            <a:r>
              <a:rPr lang="en-US" sz="9000" strike="noStrike" u="none">
                <a:solidFill>
                  <a:srgbClr val="FDFAFD"/>
                </a:solidFill>
                <a:latin typeface="Fiona"/>
                <a:ea typeface="Fiona"/>
                <a:cs typeface="Fiona"/>
                <a:sym typeface="Fiona"/>
              </a:rPr>
              <a:t>and his wonders among all the peoples.</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Lord is great and worthy of praise,</a:t>
            </a:r>
          </a:p>
          <a:p>
            <a:pPr algn="l">
              <a:lnSpc>
                <a:spcPts val="7920"/>
              </a:lnSpc>
            </a:pPr>
            <a:r>
              <a:rPr lang="en-US" sz="9000">
                <a:solidFill>
                  <a:srgbClr val="FDFAFD"/>
                </a:solidFill>
                <a:latin typeface="Fiona"/>
                <a:ea typeface="Fiona"/>
                <a:cs typeface="Fiona"/>
                <a:sym typeface="Fiona"/>
              </a:rPr>
              <a:t>to be feared above all gods;</a:t>
            </a:r>
          </a:p>
          <a:p>
            <a:pPr algn="l">
              <a:lnSpc>
                <a:spcPts val="7920"/>
              </a:lnSpc>
            </a:pPr>
            <a:r>
              <a:rPr lang="en-US" sz="9000">
                <a:solidFill>
                  <a:srgbClr val="FDFAFD"/>
                </a:solidFill>
                <a:latin typeface="Fiona"/>
                <a:ea typeface="Fiona"/>
                <a:cs typeface="Fiona"/>
                <a:sym typeface="Fiona"/>
              </a:rPr>
              <a:t>the gods of the heathens are naught.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It was the Lord who made the heavens,</a:t>
            </a:r>
          </a:p>
          <a:p>
            <a:pPr algn="l">
              <a:lnSpc>
                <a:spcPts val="7920"/>
              </a:lnSpc>
            </a:pPr>
            <a:r>
              <a:rPr lang="en-US" sz="9000">
                <a:solidFill>
                  <a:srgbClr val="FDFAFD"/>
                </a:solidFill>
                <a:latin typeface="Fiona"/>
                <a:ea typeface="Fiona"/>
                <a:cs typeface="Fiona"/>
                <a:sym typeface="Fiona"/>
              </a:rPr>
              <a:t>his are majesty and stat</a:t>
            </a:r>
            <a:r>
              <a:rPr lang="en-US" sz="9000">
                <a:solidFill>
                  <a:srgbClr val="FDFAFD"/>
                </a:solidFill>
                <a:latin typeface="Fiona"/>
                <a:ea typeface="Fiona"/>
                <a:cs typeface="Fiona"/>
                <a:sym typeface="Fiona"/>
              </a:rPr>
              <a:t>e and power</a:t>
            </a:r>
          </a:p>
          <a:p>
            <a:pPr algn="l">
              <a:lnSpc>
                <a:spcPts val="7920"/>
              </a:lnSpc>
            </a:pPr>
            <a:r>
              <a:rPr lang="en-US" sz="9000">
                <a:solidFill>
                  <a:srgbClr val="FDFAFD"/>
                </a:solidFill>
                <a:latin typeface="Fiona"/>
                <a:ea typeface="Fiona"/>
                <a:cs typeface="Fiona"/>
                <a:sym typeface="Fiona"/>
              </a:rPr>
              <a:t>and splendour in his holy place.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Give the Lord, you families of peoples,</a:t>
            </a:r>
          </a:p>
          <a:p>
            <a:pPr algn="l">
              <a:lnSpc>
                <a:spcPts val="7920"/>
              </a:lnSpc>
            </a:pPr>
            <a:r>
              <a:rPr lang="en-US" sz="9000">
                <a:solidFill>
                  <a:srgbClr val="FDFAFD"/>
                </a:solidFill>
                <a:latin typeface="Fiona"/>
                <a:ea typeface="Fiona"/>
                <a:cs typeface="Fiona"/>
                <a:sym typeface="Fiona"/>
              </a:rPr>
              <a:t>give the Lord glory and power;</a:t>
            </a:r>
          </a:p>
          <a:p>
            <a:pPr algn="l">
              <a:lnSpc>
                <a:spcPts val="7920"/>
              </a:lnSpc>
            </a:pPr>
            <a:r>
              <a:rPr lang="en-US" sz="9000">
                <a:solidFill>
                  <a:srgbClr val="FDFAFD"/>
                </a:solidFill>
                <a:latin typeface="Fiona"/>
                <a:ea typeface="Fiona"/>
                <a:cs typeface="Fiona"/>
                <a:sym typeface="Fiona"/>
              </a:rPr>
              <a:t>give the Lord the glory of his name.</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Bring an offering and enter his courts,</a:t>
            </a:r>
          </a:p>
          <a:p>
            <a:pPr algn="l">
              <a:lnSpc>
                <a:spcPts val="7920"/>
              </a:lnSpc>
            </a:pPr>
            <a:r>
              <a:rPr lang="en-US" sz="9000">
                <a:solidFill>
                  <a:srgbClr val="FDFAFD"/>
                </a:solidFill>
                <a:latin typeface="Fiona"/>
                <a:ea typeface="Fiona"/>
                <a:cs typeface="Fiona"/>
                <a:sym typeface="Fiona"/>
              </a:rPr>
              <a:t>worship the Lord in his t</a:t>
            </a:r>
            <a:r>
              <a:rPr lang="en-US" sz="9000">
                <a:solidFill>
                  <a:srgbClr val="FDFAFD"/>
                </a:solidFill>
                <a:latin typeface="Fiona"/>
                <a:ea typeface="Fiona"/>
                <a:cs typeface="Fiona"/>
                <a:sym typeface="Fiona"/>
              </a:rPr>
              <a:t>emple.</a:t>
            </a:r>
          </a:p>
          <a:p>
            <a:pPr algn="l">
              <a:lnSpc>
                <a:spcPts val="7920"/>
              </a:lnSpc>
            </a:pPr>
            <a:r>
              <a:rPr lang="en-US" sz="9000">
                <a:solidFill>
                  <a:srgbClr val="FDFAFD"/>
                </a:solidFill>
                <a:latin typeface="Fiona"/>
                <a:ea typeface="Fiona"/>
                <a:cs typeface="Fiona"/>
                <a:sym typeface="Fiona"/>
              </a:rPr>
              <a:t>O e</a:t>
            </a:r>
            <a:r>
              <a:rPr lang="en-US" sz="9000">
                <a:solidFill>
                  <a:srgbClr val="FDFAFD"/>
                </a:solidFill>
                <a:latin typeface="Fiona"/>
                <a:ea typeface="Fiona"/>
                <a:cs typeface="Fiona"/>
                <a:sym typeface="Fiona"/>
              </a:rPr>
              <a:t>arth, tremble before him.</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Proclaim to the nations: ‘God is king.’</a:t>
            </a:r>
          </a:p>
          <a:p>
            <a:pPr algn="l">
              <a:lnSpc>
                <a:spcPts val="7920"/>
              </a:lnSpc>
            </a:pPr>
            <a:r>
              <a:rPr lang="en-US" sz="9000">
                <a:solidFill>
                  <a:srgbClr val="FDFAFD"/>
                </a:solidFill>
                <a:latin typeface="Fiona"/>
                <a:ea typeface="Fiona"/>
                <a:cs typeface="Fiona"/>
                <a:sym typeface="Fiona"/>
              </a:rPr>
              <a:t>The world he made firm in its place;</a:t>
            </a:r>
          </a:p>
          <a:p>
            <a:pPr algn="l">
              <a:lnSpc>
                <a:spcPts val="7920"/>
              </a:lnSpc>
            </a:pPr>
            <a:r>
              <a:rPr lang="en-US" sz="9000">
                <a:solidFill>
                  <a:srgbClr val="FDFAFD"/>
                </a:solidFill>
                <a:latin typeface="Fiona"/>
                <a:ea typeface="Fiona"/>
                <a:cs typeface="Fiona"/>
                <a:sym typeface="Fiona"/>
              </a:rPr>
              <a:t>he will judge the peoples in fairness.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the heavens rejoice and earth be glad,</a:t>
            </a:r>
          </a:p>
          <a:p>
            <a:pPr algn="l">
              <a:lnSpc>
                <a:spcPts val="7920"/>
              </a:lnSpc>
            </a:pPr>
            <a:r>
              <a:rPr lang="en-US" sz="9000">
                <a:solidFill>
                  <a:srgbClr val="FDFAFD"/>
                </a:solidFill>
                <a:latin typeface="Fiona"/>
                <a:ea typeface="Fiona"/>
                <a:cs typeface="Fiona"/>
                <a:sym typeface="Fiona"/>
              </a:rPr>
              <a:t>let the sea and all within it thunder praise,</a:t>
            </a:r>
          </a:p>
          <a:p>
            <a:pPr algn="l">
              <a:lnSpc>
                <a:spcPts val="7920"/>
              </a:lnSpc>
            </a:pPr>
            <a:r>
              <a:rPr lang="en-US" sz="9000">
                <a:solidFill>
                  <a:srgbClr val="FDFAFD"/>
                </a:solidFill>
                <a:latin typeface="Fiona"/>
                <a:ea typeface="Fiona"/>
                <a:cs typeface="Fiona"/>
                <a:sym typeface="Fiona"/>
              </a:rPr>
              <a:t>let the land and all it bears r</a:t>
            </a:r>
            <a:r>
              <a:rPr lang="en-US" sz="9000">
                <a:solidFill>
                  <a:srgbClr val="FDFAFD"/>
                </a:solidFill>
                <a:latin typeface="Fiona"/>
                <a:ea typeface="Fiona"/>
                <a:cs typeface="Fiona"/>
                <a:sym typeface="Fiona"/>
              </a:rPr>
              <a:t>ejoice,</a:t>
            </a:r>
          </a:p>
          <a:p>
            <a:pPr algn="l">
              <a:lnSpc>
                <a:spcPts val="7920"/>
              </a:lnSpc>
            </a:pPr>
            <a:r>
              <a:rPr lang="en-US" sz="9000">
                <a:solidFill>
                  <a:srgbClr val="FDFAFD"/>
                </a:solidFill>
                <a:latin typeface="Fiona"/>
                <a:ea typeface="Fiona"/>
                <a:cs typeface="Fiona"/>
                <a:sym typeface="Fiona"/>
              </a:rPr>
              <a:t>all </a:t>
            </a:r>
            <a:r>
              <a:rPr lang="en-US" sz="9000">
                <a:solidFill>
                  <a:srgbClr val="FDFAFD"/>
                </a:solidFill>
                <a:latin typeface="Fiona"/>
                <a:ea typeface="Fiona"/>
                <a:cs typeface="Fiona"/>
                <a:sym typeface="Fiona"/>
              </a:rPr>
              <a:t>the trees of the wood shout for joy</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at the presence of the Lord for he comes,</a:t>
            </a:r>
          </a:p>
          <a:p>
            <a:pPr algn="l">
              <a:lnSpc>
                <a:spcPts val="7920"/>
              </a:lnSpc>
            </a:pPr>
            <a:r>
              <a:rPr lang="en-US" sz="9000">
                <a:solidFill>
                  <a:srgbClr val="FDFAFD"/>
                </a:solidFill>
                <a:latin typeface="Fiona"/>
                <a:ea typeface="Fiona"/>
                <a:cs typeface="Fiona"/>
                <a:sym typeface="Fiona"/>
              </a:rPr>
              <a:t>he comes to rule the earth.</a:t>
            </a:r>
          </a:p>
          <a:p>
            <a:pPr algn="l">
              <a:lnSpc>
                <a:spcPts val="7920"/>
              </a:lnSpc>
            </a:pPr>
            <a:r>
              <a:rPr lang="en-US" sz="9000">
                <a:solidFill>
                  <a:srgbClr val="FDFAFD"/>
                </a:solidFill>
                <a:latin typeface="Fiona"/>
                <a:ea typeface="Fiona"/>
                <a:cs typeface="Fiona"/>
                <a:sym typeface="Fiona"/>
              </a:rPr>
              <a:t>With justice he will rule the world,</a:t>
            </a:r>
          </a:p>
          <a:p>
            <a:pPr algn="l">
              <a:lnSpc>
                <a:spcPts val="7920"/>
              </a:lnSpc>
            </a:pPr>
            <a:r>
              <a:rPr lang="en-US" sz="9000">
                <a:solidFill>
                  <a:srgbClr val="FDFAFD"/>
                </a:solidFill>
                <a:latin typeface="Fiona"/>
                <a:ea typeface="Fiona"/>
                <a:cs typeface="Fiona"/>
                <a:sym typeface="Fiona"/>
              </a:rPr>
              <a:t>he will judge the peoples with his truth.</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2"/>
            <a:stretch>
              <a:fillRect l="0" t="0" r="0" b="0"/>
            </a:stretch>
          </a:blipFill>
        </p:spPr>
      </p:sp>
      <p:sp>
        <p:nvSpPr>
          <p:cNvPr name="Freeform 4" id="4"/>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5" id="5"/>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6" id="6"/>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3"/>
            <a:stretch>
              <a:fillRect l="0" t="-73153" r="0" b="-86158"/>
            </a:stretch>
          </a:blipFill>
        </p:spPr>
      </p:sp>
      <p:sp>
        <p:nvSpPr>
          <p:cNvPr name="TextBox 7" id="7"/>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O sing to the Lord, bless his name.</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38837" y="1238250"/>
            <a:ext cx="16343675" cy="6644681"/>
          </a:xfrm>
          <a:prstGeom prst="rect">
            <a:avLst/>
          </a:prstGeom>
        </p:spPr>
        <p:txBody>
          <a:bodyPr anchor="t" rtlCol="false" tIns="0" lIns="0" bIns="0" rIns="0">
            <a:spAutoFit/>
          </a:bodyPr>
          <a:lstStyle/>
          <a:p>
            <a:pPr algn="l">
              <a:lnSpc>
                <a:spcPts val="6518"/>
              </a:lnSpc>
            </a:pPr>
            <a:r>
              <a:rPr lang="en-US" sz="74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James 2:12-13</a:t>
            </a:r>
          </a:p>
          <a:p>
            <a:pPr algn="l">
              <a:lnSpc>
                <a:spcPts val="6518"/>
              </a:lnSpc>
            </a:pPr>
          </a:p>
          <a:p>
            <a:pPr algn="l" marL="0" indent="0" lvl="0">
              <a:lnSpc>
                <a:spcPts val="6518"/>
              </a:lnSpc>
              <a:spcBef>
                <a:spcPct val="0"/>
              </a:spcBef>
            </a:pPr>
            <a:r>
              <a:rPr lang="en-US" sz="74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Talk a</a:t>
            </a:r>
            <a:r>
              <a:rPr lang="en-US" sz="74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nd behave like people who are going to be judged by the law of freedom, because there will be judgement without mercy for those who have not been merciful themselves; but the merciful need have no fear of judgement.</a:t>
            </a:r>
          </a:p>
          <a:p>
            <a:pPr algn="l" marL="0" indent="0" lvl="0">
              <a:lnSpc>
                <a:spcPts val="6518"/>
              </a:lnSpc>
              <a:spcBef>
                <a:spcPct val="0"/>
              </a:spcBef>
            </a:pP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75413" y="1813657"/>
            <a:ext cx="16337173" cy="6936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Mercy asks us to look beyond someone’s mistakes or circumstances and recognise the person they are. We all have moments when we need understanding, forgiveness and a second chance, and we are called to offer that same compassion to others. We may never know the full story behind someone’s actions or struggles, but we can choose to respond with kindness rather than judgement. May we have the courage to make mercy part of our everyday lives, allowing God’s light to shine through the way we treat one another.</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IBlessed be the Lord fr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om age to age.</a:t>
            </a:r>
          </a:p>
        </p:txBody>
      </p:sp>
      <p:sp>
        <p:nvSpPr>
          <p:cNvPr name="TextBox 7" id="7"/>
          <p:cNvSpPr txBox="true"/>
          <p:nvPr/>
        </p:nvSpPr>
        <p:spPr>
          <a:xfrm rot="0">
            <a:off x="1028700" y="5267518"/>
            <a:ext cx="1681664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be the Lord from age to age.</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 alone has wrought marvellous works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p:txBody>
      </p:sp>
      <p:sp>
        <p:nvSpPr>
          <p:cNvPr name="TextBox 7" id="7"/>
          <p:cNvSpPr txBox="true"/>
          <p:nvPr/>
        </p:nvSpPr>
        <p:spPr>
          <a:xfrm rot="0">
            <a:off x="1028700" y="5267518"/>
            <a:ext cx="1623060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be the Lord from age to age.</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67518"/>
            <a:ext cx="15966234"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be the Lord from age to age.</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8123" y="2919120"/>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be the Lord, our God.</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71448" y="2938857"/>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be the Lord, our God.</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729933"/>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 the life of his incarnate Son, God has shown us the dignity of our labour. With this in mind we pray:</a:t>
            </a:r>
          </a:p>
        </p:txBody>
      </p:sp>
      <p:sp>
        <p:nvSpPr>
          <p:cNvPr name="TextBox 7" id="7"/>
          <p:cNvSpPr txBox="true"/>
          <p:nvPr/>
        </p:nvSpPr>
        <p:spPr>
          <a:xfrm rot="0">
            <a:off x="1028700" y="7096318"/>
            <a:ext cx="898098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bless our work.</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5267518"/>
            <a:ext cx="8108606"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bless our work.</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5267518"/>
            <a:ext cx="8953254"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bless our work.</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5267518"/>
            <a:ext cx="7899593"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bless our work.</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5267518"/>
            <a:ext cx="818197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bless our work.</a:t>
            </a: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5267518"/>
            <a:ext cx="8108606"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bless our work.</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992137"/>
            <a:ext cx="16255744" cy="11397101"/>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King of heaven and earth, Lord</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rule over our he</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arts and bodies this day.</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Sanctify us, and guide our every thought, word and deed according to the commandments of your law,</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 that now and for ever your grace may free and save us. Through our Lord Jesus Christ, your Son,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 lives and reigns with you in the unity of the Holy Spirit, God, for ever and ever.</a:t>
            </a:r>
          </a:p>
          <a:p>
            <a:pPr algn="l">
              <a:lnSpc>
                <a:spcPts val="6894"/>
              </a:lnSpc>
            </a:pPr>
          </a:p>
          <a:p>
            <a:pPr algn="l">
              <a:lnSpc>
                <a:spcPts val="6894"/>
              </a:lnSpc>
            </a:pPr>
          </a:p>
          <a:p>
            <a:pPr algn="l">
              <a:lnSpc>
                <a:spcPts val="6894"/>
              </a:lnSpc>
            </a:pPr>
          </a:p>
          <a:p>
            <a:pPr algn="l">
              <a:lnSpc>
                <a:spcPts val="6894"/>
              </a:lnSpc>
            </a:pPr>
          </a:p>
          <a:p>
            <a:pPr algn="l" marL="0" indent="0" lvl="0">
              <a:lnSpc>
                <a:spcPts val="6894"/>
              </a:lnSpc>
              <a:spcBef>
                <a:spcPct val="0"/>
              </a:spcBef>
            </a:pPr>
          </a:p>
        </p:txBody>
      </p:sp>
      <p:sp>
        <p:nvSpPr>
          <p:cNvPr name="TextBox 7" id="7"/>
          <p:cNvSpPr txBox="true"/>
          <p:nvPr/>
        </p:nvSpPr>
        <p:spPr>
          <a:xfrm rot="0">
            <a:off x="1226090" y="8090612"/>
            <a:ext cx="2576253"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21907"/>
            <a:ext cx="2631709"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7881452" y="1572422"/>
            <a:ext cx="9599671" cy="6861395"/>
          </a:xfrm>
          <a:prstGeom prst="rect">
            <a:avLst/>
          </a:prstGeom>
        </p:spPr>
        <p:txBody>
          <a:bodyPr anchor="t" rtlCol="false" tIns="0" lIns="0" bIns="0" rIns="0">
            <a:spAutoFit/>
          </a:bodyPr>
          <a:lstStyle/>
          <a:p>
            <a:pPr algn="l" marL="0" indent="0" lvl="0">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choose mercy over judgement. If someone makes a mistake, frustrates you or lets you down, pause before reacting. Try to understand their perspective and give them the chance to put things right. How can you show the same patience and forgiveness that you would hope to receive yourself?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DAHYoZ_cQvM</dc:identifier>
  <dcterms:modified xsi:type="dcterms:W3CDTF">2011-08-01T06:04:30Z</dcterms:modified>
  <cp:revision>1</cp:revision>
  <dc:title>MPOTC Monday WK3</dc:title>
</cp:coreProperties>
</file>