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Lst>
  <p:sldSz cx="18288000" cy="10287000"/>
  <p:notesSz cx="6858000" cy="9144000"/>
  <p:embeddedFontLst>
    <p:embeddedFont>
      <p:font typeface="Fiona" charset="1" panose="00000000000000000000"/>
      <p:regular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fonts/font70.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047526"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Monday Week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28700"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4727257"/>
            <a:ext cx="1605178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Lord, you fill us with your love.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60998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O Lo</a:t>
            </a:r>
            <a:r>
              <a:rPr lang="en-US" sz="9000">
                <a:solidFill>
                  <a:srgbClr val="FDFAFD"/>
                </a:solidFill>
                <a:latin typeface="Fiona"/>
                <a:ea typeface="Fiona"/>
                <a:cs typeface="Fiona"/>
                <a:sym typeface="Fiona"/>
              </a:rPr>
              <a:t>rd, </a:t>
            </a:r>
            <a:r>
              <a:rPr lang="en-US" sz="9000" strike="noStrike" u="none">
                <a:solidFill>
                  <a:srgbClr val="FDFAFD"/>
                </a:solidFill>
                <a:latin typeface="Fiona"/>
                <a:ea typeface="Fiona"/>
                <a:cs typeface="Fiona"/>
                <a:sym typeface="Fiona"/>
              </a:rPr>
              <a:t>you have</a:t>
            </a:r>
            <a:r>
              <a:rPr lang="en-US" sz="9000">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be</a:t>
            </a:r>
            <a:r>
              <a:rPr lang="en-US" sz="9000">
                <a:solidFill>
                  <a:srgbClr val="FDFAFD"/>
                </a:solidFill>
                <a:latin typeface="Fiona"/>
                <a:ea typeface="Fiona"/>
                <a:cs typeface="Fiona"/>
                <a:sym typeface="Fiona"/>
              </a:rPr>
              <a:t>en </a:t>
            </a:r>
            <a:r>
              <a:rPr lang="en-US" sz="9000" strike="noStrike" u="none">
                <a:solidFill>
                  <a:srgbClr val="FDFAFD"/>
                </a:solidFill>
                <a:latin typeface="Fiona"/>
                <a:ea typeface="Fiona"/>
                <a:cs typeface="Fiona"/>
                <a:sym typeface="Fiona"/>
              </a:rPr>
              <a:t>our</a:t>
            </a:r>
            <a:r>
              <a:rPr lang="en-US" sz="9000">
                <a:solidFill>
                  <a:srgbClr val="FDFAFD"/>
                </a:solidFill>
                <a:latin typeface="Fiona"/>
                <a:ea typeface="Fiona"/>
                <a:cs typeface="Fiona"/>
                <a:sym typeface="Fiona"/>
              </a:rPr>
              <a:t> refug</a:t>
            </a:r>
            <a:r>
              <a:rPr lang="en-US" sz="9000" strike="noStrike" u="none">
                <a:solidFill>
                  <a:srgbClr val="FDFAFD"/>
                </a:solidFill>
                <a:latin typeface="Fiona"/>
                <a:ea typeface="Fiona"/>
                <a:cs typeface="Fiona"/>
                <a:sym typeface="Fiona"/>
              </a:rPr>
              <a:t>e </a:t>
            </a:r>
          </a:p>
          <a:p>
            <a:pPr algn="l" marL="0" indent="0" lvl="0">
              <a:lnSpc>
                <a:spcPts val="7920"/>
              </a:lnSpc>
              <a:spcBef>
                <a:spcPct val="0"/>
              </a:spcBef>
            </a:pPr>
            <a:r>
              <a:rPr lang="en-US" sz="9000" strike="noStrike" u="none">
                <a:solidFill>
                  <a:srgbClr val="FDFAFD"/>
                </a:solidFill>
                <a:latin typeface="Fiona"/>
                <a:ea typeface="Fiona"/>
                <a:cs typeface="Fiona"/>
                <a:sym typeface="Fiona"/>
              </a:rPr>
              <a:t>from one</a:t>
            </a:r>
            <a:r>
              <a:rPr lang="en-US" sz="9000">
                <a:solidFill>
                  <a:srgbClr val="FDFAFD"/>
                </a:solidFill>
                <a:latin typeface="Fiona"/>
                <a:ea typeface="Fiona"/>
                <a:cs typeface="Fiona"/>
                <a:sym typeface="Fiona"/>
              </a:rPr>
              <a:t> generation t</a:t>
            </a:r>
            <a:r>
              <a:rPr lang="en-US" sz="9000" strike="noStrike" u="non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the </a:t>
            </a:r>
            <a:r>
              <a:rPr lang="en-US" sz="9000" strike="noStrike" u="none">
                <a:solidFill>
                  <a:srgbClr val="FDFAFD"/>
                </a:solidFill>
                <a:latin typeface="Fiona"/>
                <a:ea typeface="Fiona"/>
                <a:cs typeface="Fiona"/>
                <a:sym typeface="Fiona"/>
              </a:rPr>
              <a:t>next.</a:t>
            </a:r>
          </a:p>
          <a:p>
            <a:pPr algn="l" marL="0" indent="0" lvl="0">
              <a:lnSpc>
                <a:spcPts val="7920"/>
              </a:lnSpc>
              <a:spcBef>
                <a:spcPct val="0"/>
              </a:spcBef>
            </a:pPr>
            <a:r>
              <a:rPr lang="en-US" sz="9000" strike="noStrike" u="none">
                <a:solidFill>
                  <a:srgbClr val="FDFAFD"/>
                </a:solidFill>
                <a:latin typeface="Fiona"/>
                <a:ea typeface="Fiona"/>
                <a:cs typeface="Fiona"/>
                <a:sym typeface="Fiona"/>
              </a:rPr>
              <a:t>Before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the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mountains</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were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born </a:t>
            </a:r>
          </a:p>
          <a:p>
            <a:pPr algn="l" marL="0" indent="0" lvl="0">
              <a:lnSpc>
                <a:spcPts val="7920"/>
              </a:lnSpc>
              <a:spcBef>
                <a:spcPct val="0"/>
              </a:spcBef>
            </a:pPr>
            <a:r>
              <a:rPr lang="en-US" sz="9000" strike="noStrike" u="none">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 the earth </a:t>
            </a:r>
            <a:r>
              <a:rPr lang="en-US" sz="9000" strike="noStrike" u="none">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 th</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world brought forth, </a:t>
            </a:r>
          </a:p>
          <a:p>
            <a:pPr algn="l" marL="0" indent="0" lvl="0">
              <a:lnSpc>
                <a:spcPts val="7920"/>
              </a:lnSpc>
              <a:spcBef>
                <a:spcPct val="0"/>
              </a:spcBef>
            </a:pPr>
            <a:r>
              <a:rPr lang="en-US" sz="9000" strike="noStrike" u="none">
                <a:solidFill>
                  <a:srgbClr val="FDFAFD"/>
                </a:solidFill>
                <a:latin typeface="Fiona"/>
                <a:ea typeface="Fiona"/>
                <a:cs typeface="Fiona"/>
                <a:sym typeface="Fiona"/>
              </a:rPr>
              <a:t>you</a:t>
            </a:r>
            <a:r>
              <a:rPr lang="en-US" sz="9000">
                <a:solidFill>
                  <a:srgbClr val="FDFAFD"/>
                </a:solidFill>
                <a:latin typeface="Fiona"/>
                <a:ea typeface="Fiona"/>
                <a:cs typeface="Fiona"/>
                <a:sym typeface="Fiona"/>
              </a:rPr>
              <a:t> a</a:t>
            </a:r>
            <a:r>
              <a:rPr lang="en-US" sz="9000" strike="noStrike" u="none">
                <a:solidFill>
                  <a:srgbClr val="FDFAFD"/>
                </a:solidFill>
                <a:latin typeface="Fiona"/>
                <a:ea typeface="Fiona"/>
                <a:cs typeface="Fiona"/>
                <a:sym typeface="Fiona"/>
              </a:rPr>
              <a:t>re God, without beginning or end.</a:t>
            </a: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ou </a:t>
            </a:r>
            <a:r>
              <a:rPr lang="en-US" sz="9000" strike="noStrike" u="none">
                <a:solidFill>
                  <a:srgbClr val="FDFAFD"/>
                </a:solidFill>
                <a:latin typeface="Fiona"/>
                <a:ea typeface="Fiona"/>
                <a:cs typeface="Fiona"/>
                <a:sym typeface="Fiona"/>
              </a:rPr>
              <a:t>turn m</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ba</a:t>
            </a:r>
            <a:r>
              <a:rPr lang="en-US" sz="9000" strike="noStrike" u="none">
                <a:solidFill>
                  <a:srgbClr val="FDFAFD"/>
                </a:solidFill>
                <a:latin typeface="Fiona"/>
                <a:ea typeface="Fiona"/>
                <a:cs typeface="Fiona"/>
                <a:sym typeface="Fiona"/>
              </a:rPr>
              <a:t>ck i</a:t>
            </a:r>
            <a:r>
              <a:rPr lang="en-US" sz="9000">
                <a:solidFill>
                  <a:srgbClr val="FDFAFD"/>
                </a:solidFill>
                <a:latin typeface="Fiona"/>
                <a:ea typeface="Fiona"/>
                <a:cs typeface="Fiona"/>
                <a:sym typeface="Fiona"/>
              </a:rPr>
              <a:t>nt</a:t>
            </a:r>
            <a:r>
              <a:rPr lang="en-US" sz="9000" strike="noStrike" u="non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dust </a:t>
            </a:r>
          </a:p>
          <a:p>
            <a:pPr algn="l" marL="0" indent="0" lvl="0">
              <a:lnSpc>
                <a:spcPts val="7920"/>
              </a:lnSpc>
              <a:spcBef>
                <a:spcPct val="0"/>
              </a:spcBef>
            </a:pPr>
            <a:r>
              <a:rPr lang="en-US" sz="9000" strike="noStrike" u="none">
                <a:solidFill>
                  <a:srgbClr val="FDFAFD"/>
                </a:solidFill>
                <a:latin typeface="Fiona"/>
                <a:ea typeface="Fiona"/>
                <a:cs typeface="Fiona"/>
                <a:sym typeface="Fiona"/>
              </a:rPr>
              <a:t>and</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say:</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‘Go back,</a:t>
            </a:r>
            <a:r>
              <a:rPr lang="en-US" sz="9000">
                <a:solidFill>
                  <a:srgbClr val="FDFAFD"/>
                </a:solidFill>
                <a:latin typeface="Fiona"/>
                <a:ea typeface="Fiona"/>
                <a:cs typeface="Fiona"/>
                <a:sym typeface="Fiona"/>
              </a:rPr>
              <a:t> sons </a:t>
            </a:r>
            <a:r>
              <a:rPr lang="en-US" sz="9000" strike="noStrike" u="none">
                <a:solidFill>
                  <a:srgbClr val="FDFAFD"/>
                </a:solidFill>
                <a:latin typeface="Fiona"/>
                <a:ea typeface="Fiona"/>
                <a:cs typeface="Fiona"/>
                <a:sym typeface="Fiona"/>
              </a:rPr>
              <a:t>of</a:t>
            </a:r>
            <a:r>
              <a:rPr lang="en-US" sz="9000">
                <a:solidFill>
                  <a:srgbClr val="FDFAFD"/>
                </a:solidFill>
                <a:latin typeface="Fiona"/>
                <a:ea typeface="Fiona"/>
                <a:cs typeface="Fiona"/>
                <a:sym typeface="Fiona"/>
              </a:rPr>
              <a:t> me</a:t>
            </a:r>
            <a:r>
              <a:rPr lang="en-US" sz="9000" strike="noStrike" u="none">
                <a:solidFill>
                  <a:srgbClr val="FDFAFD"/>
                </a:solidFill>
                <a:latin typeface="Fiona"/>
                <a:ea typeface="Fiona"/>
                <a:cs typeface="Fiona"/>
                <a:sym typeface="Fiona"/>
              </a:rPr>
              <a:t>n.’</a:t>
            </a:r>
          </a:p>
          <a:p>
            <a:pPr algn="l" marL="0" indent="0" lvl="0">
              <a:lnSpc>
                <a:spcPts val="7920"/>
              </a:lnSpc>
              <a:spcBef>
                <a:spcPct val="0"/>
              </a:spcBef>
            </a:pPr>
            <a:r>
              <a:rPr lang="en-US" sz="9000" strike="noStrike" u="none">
                <a:solidFill>
                  <a:srgbClr val="FDFAFD"/>
                </a:solidFill>
                <a:latin typeface="Fiona"/>
                <a:ea typeface="Fiona"/>
                <a:cs typeface="Fiona"/>
                <a:sym typeface="Fiona"/>
              </a:rPr>
              <a:t>T</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 you</a:t>
            </a:r>
            <a:r>
              <a:rPr lang="en-US" sz="9000" strike="noStrike" u="none">
                <a:solidFill>
                  <a:srgbClr val="FDFAFD"/>
                </a:solidFill>
                <a:latin typeface="Fiona"/>
                <a:ea typeface="Fiona"/>
                <a:cs typeface="Fiona"/>
                <a:sym typeface="Fiona"/>
              </a:rPr>
              <a:t>r</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yes a</a:t>
            </a:r>
            <a:r>
              <a:rPr lang="en-US" sz="9000" strike="noStrike" u="none">
                <a:solidFill>
                  <a:srgbClr val="FDFAFD"/>
                </a:solidFill>
                <a:latin typeface="Fiona"/>
                <a:ea typeface="Fiona"/>
                <a:cs typeface="Fiona"/>
                <a:sym typeface="Fiona"/>
              </a:rPr>
              <a:t> thou</a:t>
            </a:r>
            <a:r>
              <a:rPr lang="en-US" sz="9000" strike="noStrike" u="none">
                <a:solidFill>
                  <a:srgbClr val="FDFAFD"/>
                </a:solidFill>
                <a:latin typeface="Fiona"/>
                <a:ea typeface="Fiona"/>
                <a:cs typeface="Fiona"/>
                <a:sym typeface="Fiona"/>
              </a:rPr>
              <a:t>s</a:t>
            </a:r>
            <a:r>
              <a:rPr lang="en-US" sz="9000" strike="noStrike" u="none">
                <a:solidFill>
                  <a:srgbClr val="FDFAFD"/>
                </a:solidFill>
                <a:latin typeface="Fiona"/>
                <a:ea typeface="Fiona"/>
                <a:cs typeface="Fiona"/>
                <a:sym typeface="Fiona"/>
              </a:rPr>
              <a:t>an</a:t>
            </a:r>
            <a:r>
              <a:rPr lang="en-US" sz="9000" strike="noStrike" u="none">
                <a:solidFill>
                  <a:srgbClr val="FDFAFD"/>
                </a:solidFill>
                <a:latin typeface="Fiona"/>
                <a:ea typeface="Fiona"/>
                <a:cs typeface="Fiona"/>
                <a:sym typeface="Fiona"/>
              </a:rPr>
              <a:t>d</a:t>
            </a:r>
            <a:r>
              <a:rPr lang="en-US" sz="9000" strike="noStrike" u="none">
                <a:solidFill>
                  <a:srgbClr val="FDFAFD"/>
                </a:solidFill>
                <a:latin typeface="Fiona"/>
                <a:ea typeface="Fiona"/>
                <a:cs typeface="Fiona"/>
                <a:sym typeface="Fiona"/>
              </a:rPr>
              <a:t> year</a:t>
            </a:r>
            <a:r>
              <a:rPr lang="en-US" sz="9000" strike="noStrike" u="none">
                <a:solidFill>
                  <a:srgbClr val="FDFAFD"/>
                </a:solidFill>
                <a:latin typeface="Fiona"/>
                <a:ea typeface="Fiona"/>
                <a:cs typeface="Fiona"/>
                <a:sym typeface="Fiona"/>
              </a:rPr>
              <a:t>s </a:t>
            </a:r>
          </a:p>
          <a:p>
            <a:pPr algn="l" marL="0" indent="0" lvl="0">
              <a:lnSpc>
                <a:spcPts val="7920"/>
              </a:lnSpc>
              <a:spcBef>
                <a:spcPct val="0"/>
              </a:spcBef>
            </a:pPr>
            <a:r>
              <a:rPr lang="en-US" sz="9000" strike="noStrike" u="none">
                <a:solidFill>
                  <a:srgbClr val="FDFAFD"/>
                </a:solidFill>
                <a:latin typeface="Fiona"/>
                <a:ea typeface="Fiona"/>
                <a:cs typeface="Fiona"/>
                <a:sym typeface="Fiona"/>
              </a:rPr>
              <a:t>ar</a:t>
            </a:r>
            <a:r>
              <a:rPr lang="en-US" sz="9000">
                <a:solidFill>
                  <a:srgbClr val="FDFAFD"/>
                </a:solidFill>
                <a:latin typeface="Fiona"/>
                <a:ea typeface="Fiona"/>
                <a:cs typeface="Fiona"/>
                <a:sym typeface="Fiona"/>
              </a:rPr>
              <a:t>e like yeste</a:t>
            </a:r>
            <a:r>
              <a:rPr lang="en-US" sz="9000" strike="noStrike" u="none">
                <a:solidFill>
                  <a:srgbClr val="FDFAFD"/>
                </a:solidFill>
                <a:latin typeface="Fiona"/>
                <a:ea typeface="Fiona"/>
                <a:cs typeface="Fiona"/>
                <a:sym typeface="Fiona"/>
              </a:rPr>
              <a:t>rday,</a:t>
            </a:r>
            <a:r>
              <a:rPr lang="en-US" sz="9000">
                <a:solidFill>
                  <a:srgbClr val="FDFAFD"/>
                </a:solidFill>
                <a:latin typeface="Fiona"/>
                <a:ea typeface="Fiona"/>
                <a:cs typeface="Fiona"/>
                <a:sym typeface="Fiona"/>
              </a:rPr>
              <a:t> com</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and gone, </a:t>
            </a:r>
          </a:p>
          <a:p>
            <a:pPr algn="l" marL="0" indent="0" lvl="0">
              <a:lnSpc>
                <a:spcPts val="7920"/>
              </a:lnSpc>
              <a:spcBef>
                <a:spcPct val="0"/>
              </a:spcBef>
            </a:pPr>
            <a:r>
              <a:rPr lang="en-US" sz="9000">
                <a:solidFill>
                  <a:srgbClr val="FDFAFD"/>
                </a:solidFill>
                <a:latin typeface="Fiona"/>
                <a:ea typeface="Fiona"/>
                <a:cs typeface="Fiona"/>
                <a:sym typeface="Fiona"/>
              </a:rPr>
              <a:t>n</a:t>
            </a:r>
            <a:r>
              <a:rPr lang="en-US" sz="9000" strike="noStrike" u="non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mo</a:t>
            </a:r>
            <a:r>
              <a:rPr lang="en-US" sz="9000" strike="noStrike" u="none">
                <a:solidFill>
                  <a:srgbClr val="FDFAFD"/>
                </a:solidFill>
                <a:latin typeface="Fiona"/>
                <a:ea typeface="Fiona"/>
                <a:cs typeface="Fiona"/>
                <a:sym typeface="Fiona"/>
              </a:rPr>
              <a:t>re than a watch in the night.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ou </a:t>
            </a:r>
            <a:r>
              <a:rPr lang="en-US" sz="9000" strike="noStrike" u="none">
                <a:solidFill>
                  <a:srgbClr val="FDFAFD"/>
                </a:solidFill>
                <a:latin typeface="Fiona"/>
                <a:ea typeface="Fiona"/>
                <a:cs typeface="Fiona"/>
                <a:sym typeface="Fiona"/>
              </a:rPr>
              <a:t>swe</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p</a:t>
            </a:r>
            <a:r>
              <a:rPr lang="en-US" sz="9000">
                <a:solidFill>
                  <a:srgbClr val="FDFAFD"/>
                </a:solidFill>
                <a:latin typeface="Fiona"/>
                <a:ea typeface="Fiona"/>
                <a:cs typeface="Fiona"/>
                <a:sym typeface="Fiona"/>
              </a:rPr>
              <a:t> men away lik</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 a</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dream, </a:t>
            </a:r>
          </a:p>
          <a:p>
            <a:pPr algn="l" marL="0" indent="0" lvl="0">
              <a:lnSpc>
                <a:spcPts val="7920"/>
              </a:lnSpc>
              <a:spcBef>
                <a:spcPct val="0"/>
              </a:spcBef>
            </a:pPr>
            <a:r>
              <a:rPr lang="en-US" sz="9000" strike="noStrike" u="none">
                <a:solidFill>
                  <a:srgbClr val="FDFAFD"/>
                </a:solidFill>
                <a:latin typeface="Fiona"/>
                <a:ea typeface="Fiona"/>
                <a:cs typeface="Fiona"/>
                <a:sym typeface="Fiona"/>
              </a:rPr>
              <a:t>like</a:t>
            </a:r>
            <a:r>
              <a:rPr lang="en-US" sz="9000">
                <a:solidFill>
                  <a:srgbClr val="FDFAFD"/>
                </a:solidFill>
                <a:latin typeface="Fiona"/>
                <a:ea typeface="Fiona"/>
                <a:cs typeface="Fiona"/>
                <a:sym typeface="Fiona"/>
              </a:rPr>
              <a:t> grass which springs up in the mor</a:t>
            </a:r>
            <a:r>
              <a:rPr lang="en-US" sz="9000" strike="noStrike" u="none">
                <a:solidFill>
                  <a:srgbClr val="FDFAFD"/>
                </a:solidFill>
                <a:latin typeface="Fiona"/>
                <a:ea typeface="Fiona"/>
                <a:cs typeface="Fiona"/>
                <a:sym typeface="Fiona"/>
              </a:rPr>
              <a:t>ning.</a:t>
            </a:r>
          </a:p>
          <a:p>
            <a:pPr algn="l" marL="0" indent="0" lvl="0">
              <a:lnSpc>
                <a:spcPts val="7920"/>
              </a:lnSpc>
              <a:spcBef>
                <a:spcPct val="0"/>
              </a:spcBef>
            </a:pPr>
            <a:r>
              <a:rPr lang="en-US" sz="9000" strike="noStrike" u="none">
                <a:solidFill>
                  <a:srgbClr val="FDFAFD"/>
                </a:solidFill>
                <a:latin typeface="Fiona"/>
                <a:ea typeface="Fiona"/>
                <a:cs typeface="Fiona"/>
                <a:sym typeface="Fiona"/>
              </a:rPr>
              <a:t>In</a:t>
            </a:r>
            <a:r>
              <a:rPr lang="en-US" sz="9000" strike="noStrike" u="none">
                <a:solidFill>
                  <a:srgbClr val="FDFAFD"/>
                </a:solidFill>
                <a:latin typeface="Fiona"/>
                <a:ea typeface="Fiona"/>
                <a:cs typeface="Fiona"/>
                <a:sym typeface="Fiona"/>
              </a:rPr>
              <a:t> the mo</a:t>
            </a:r>
            <a:r>
              <a:rPr lang="en-US" sz="9000" strike="noStrike" u="none">
                <a:solidFill>
                  <a:srgbClr val="FDFAFD"/>
                </a:solidFill>
                <a:latin typeface="Fiona"/>
                <a:ea typeface="Fiona"/>
                <a:cs typeface="Fiona"/>
                <a:sym typeface="Fiona"/>
              </a:rPr>
              <a:t>r</a:t>
            </a:r>
            <a:r>
              <a:rPr lang="en-US" sz="9000" strike="noStrike" u="none">
                <a:solidFill>
                  <a:srgbClr val="FDFAFD"/>
                </a:solidFill>
                <a:latin typeface="Fiona"/>
                <a:ea typeface="Fiona"/>
                <a:cs typeface="Fiona"/>
                <a:sym typeface="Fiona"/>
              </a:rPr>
              <a:t>nin</a:t>
            </a:r>
            <a:r>
              <a:rPr lang="en-US" sz="9000" strike="noStrike" u="none">
                <a:solidFill>
                  <a:srgbClr val="FDFAFD"/>
                </a:solidFill>
                <a:latin typeface="Fiona"/>
                <a:ea typeface="Fiona"/>
                <a:cs typeface="Fiona"/>
                <a:sym typeface="Fiona"/>
              </a:rPr>
              <a:t>g</a:t>
            </a:r>
            <a:r>
              <a:rPr lang="en-US" sz="9000" strike="noStrike" u="none">
                <a:solidFill>
                  <a:srgbClr val="FDFAFD"/>
                </a:solidFill>
                <a:latin typeface="Fiona"/>
                <a:ea typeface="Fiona"/>
                <a:cs typeface="Fiona"/>
                <a:sym typeface="Fiona"/>
              </a:rPr>
              <a:t> it spr</a:t>
            </a:r>
            <a:r>
              <a:rPr lang="en-US" sz="9000" strike="noStrike" u="none">
                <a:solidFill>
                  <a:srgbClr val="FDFAFD"/>
                </a:solidFill>
                <a:latin typeface="Fiona"/>
                <a:ea typeface="Fiona"/>
                <a:cs typeface="Fiona"/>
                <a:sym typeface="Fiona"/>
              </a:rPr>
              <a:t>i</a:t>
            </a:r>
            <a:r>
              <a:rPr lang="en-US" sz="9000" strike="noStrike" u="none">
                <a:solidFill>
                  <a:srgbClr val="FDFAFD"/>
                </a:solidFill>
                <a:latin typeface="Fiona"/>
                <a:ea typeface="Fiona"/>
                <a:cs typeface="Fiona"/>
                <a:sym typeface="Fiona"/>
              </a:rPr>
              <a:t>n</a:t>
            </a:r>
            <a:r>
              <a:rPr lang="en-US" sz="9000" strike="noStrike" u="none">
                <a:solidFill>
                  <a:srgbClr val="FDFAFD"/>
                </a:solidFill>
                <a:latin typeface="Fiona"/>
                <a:ea typeface="Fiona"/>
                <a:cs typeface="Fiona"/>
                <a:sym typeface="Fiona"/>
              </a:rPr>
              <a:t>gs up</a:t>
            </a:r>
            <a:r>
              <a:rPr lang="en-US" sz="9000" strike="noStrike" u="none">
                <a:solidFill>
                  <a:srgbClr val="FDFAFD"/>
                </a:solidFill>
                <a:latin typeface="Fiona"/>
                <a:ea typeface="Fiona"/>
                <a:cs typeface="Fiona"/>
                <a:sym typeface="Fiona"/>
              </a:rPr>
              <a:t> </a:t>
            </a:r>
            <a:r>
              <a:rPr lang="en-US" sz="9000">
                <a:solidFill>
                  <a:srgbClr val="FDFAFD"/>
                </a:solidFill>
                <a:latin typeface="Fiona"/>
                <a:ea typeface="Fiona"/>
                <a:cs typeface="Fiona"/>
                <a:sym typeface="Fiona"/>
              </a:rPr>
              <a:t>and flowers: </a:t>
            </a:r>
          </a:p>
          <a:p>
            <a:pPr algn="l" marL="0" indent="0" lvl="0">
              <a:lnSpc>
                <a:spcPts val="7920"/>
              </a:lnSpc>
              <a:spcBef>
                <a:spcPct val="0"/>
              </a:spcBef>
            </a:pPr>
            <a:r>
              <a:rPr lang="en-US" sz="9000">
                <a:solidFill>
                  <a:srgbClr val="FDFAFD"/>
                </a:solidFill>
                <a:latin typeface="Fiona"/>
                <a:ea typeface="Fiona"/>
                <a:cs typeface="Fiona"/>
                <a:sym typeface="Fiona"/>
              </a:rPr>
              <a:t>b</a:t>
            </a:r>
            <a:r>
              <a:rPr lang="en-US" sz="9000" strike="noStrike" u="none">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 ev</a:t>
            </a:r>
            <a:r>
              <a:rPr lang="en-US" sz="9000" strike="noStrike" u="none">
                <a:solidFill>
                  <a:srgbClr val="FDFAFD"/>
                </a:solidFill>
                <a:latin typeface="Fiona"/>
                <a:ea typeface="Fiona"/>
                <a:cs typeface="Fiona"/>
                <a:sym typeface="Fiona"/>
              </a:rPr>
              <a:t>ening it withers and fades.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S</a:t>
            </a:r>
            <a:r>
              <a:rPr lang="en-US" sz="9000" strike="noStrike" u="none">
                <a:solidFill>
                  <a:srgbClr val="FDFAFD"/>
                </a:solidFill>
                <a:latin typeface="Fiona"/>
                <a:ea typeface="Fiona"/>
                <a:cs typeface="Fiona"/>
                <a:sym typeface="Fiona"/>
              </a:rPr>
              <a:t>o we</a:t>
            </a:r>
            <a:r>
              <a:rPr lang="en-US" sz="9000" strike="noStrike" u="none">
                <a:solidFill>
                  <a:srgbClr val="FDFAFD"/>
                </a:solidFill>
                <a:latin typeface="Fiona"/>
                <a:ea typeface="Fiona"/>
                <a:cs typeface="Fiona"/>
                <a:sym typeface="Fiona"/>
              </a:rPr>
              <a:t> ar</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destroyed in your ang</a:t>
            </a:r>
            <a:r>
              <a:rPr lang="en-US" sz="9000" strike="noStrike" u="none">
                <a:solidFill>
                  <a:srgbClr val="FDFAFD"/>
                </a:solidFill>
                <a:latin typeface="Fiona"/>
                <a:ea typeface="Fiona"/>
                <a:cs typeface="Fiona"/>
                <a:sym typeface="Fiona"/>
              </a:rPr>
              <a:t>er, </a:t>
            </a:r>
          </a:p>
          <a:p>
            <a:pPr algn="l" marL="0" indent="0" lvl="0">
              <a:lnSpc>
                <a:spcPts val="7920"/>
              </a:lnSpc>
              <a:spcBef>
                <a:spcPct val="0"/>
              </a:spcBef>
            </a:pPr>
            <a:r>
              <a:rPr lang="en-US" sz="9000" strike="noStrike" u="none">
                <a:solidFill>
                  <a:srgbClr val="FDFAFD"/>
                </a:solidFill>
                <a:latin typeface="Fiona"/>
                <a:ea typeface="Fiona"/>
                <a:cs typeface="Fiona"/>
                <a:sym typeface="Fiona"/>
              </a:rPr>
              <a:t>struck</a:t>
            </a:r>
            <a:r>
              <a:rPr lang="en-US" sz="9000">
                <a:solidFill>
                  <a:srgbClr val="FDFAFD"/>
                </a:solidFill>
                <a:latin typeface="Fiona"/>
                <a:ea typeface="Fiona"/>
                <a:cs typeface="Fiona"/>
                <a:sym typeface="Fiona"/>
              </a:rPr>
              <a:t> with terror in your fury</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r>
              <a:rPr lang="en-US" sz="9000" strike="noStrike" u="none">
                <a:solidFill>
                  <a:srgbClr val="FDFAFD"/>
                </a:solidFill>
                <a:latin typeface="Fiona"/>
                <a:ea typeface="Fiona"/>
                <a:cs typeface="Fiona"/>
                <a:sym typeface="Fiona"/>
              </a:rPr>
              <a:t>Our</a:t>
            </a:r>
            <a:r>
              <a:rPr lang="en-US" sz="9000" strike="noStrike" u="none">
                <a:solidFill>
                  <a:srgbClr val="FDFAFD"/>
                </a:solidFill>
                <a:latin typeface="Fiona"/>
                <a:ea typeface="Fiona"/>
                <a:cs typeface="Fiona"/>
                <a:sym typeface="Fiona"/>
              </a:rPr>
              <a:t> guilt li</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s op</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n before you; </a:t>
            </a:r>
          </a:p>
          <a:p>
            <a:pPr algn="l" marL="0" indent="0" lvl="0">
              <a:lnSpc>
                <a:spcPts val="7920"/>
              </a:lnSpc>
              <a:spcBef>
                <a:spcPct val="0"/>
              </a:spcBef>
            </a:pPr>
            <a:r>
              <a:rPr lang="en-US" sz="9000">
                <a:solidFill>
                  <a:srgbClr val="FDFAFD"/>
                </a:solidFill>
                <a:latin typeface="Fiona"/>
                <a:ea typeface="Fiona"/>
                <a:cs typeface="Fiona"/>
                <a:sym typeface="Fiona"/>
              </a:rPr>
              <a:t>our secr</a:t>
            </a:r>
            <a:r>
              <a:rPr lang="en-US" sz="9000" strike="noStrike" u="none">
                <a:solidFill>
                  <a:srgbClr val="FDFAFD"/>
                </a:solidFill>
                <a:latin typeface="Fiona"/>
                <a:ea typeface="Fiona"/>
                <a:cs typeface="Fiona"/>
                <a:sym typeface="Fiona"/>
              </a:rPr>
              <a:t>ets in the light of your face.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All our days pass away in your anger. </a:t>
            </a:r>
          </a:p>
          <a:p>
            <a:pPr algn="l">
              <a:lnSpc>
                <a:spcPts val="7920"/>
              </a:lnSpc>
            </a:pPr>
            <a:r>
              <a:rPr lang="en-US" sz="9000">
                <a:solidFill>
                  <a:srgbClr val="FDFAFD"/>
                </a:solidFill>
                <a:latin typeface="Fiona"/>
                <a:ea typeface="Fiona"/>
                <a:cs typeface="Fiona"/>
                <a:sym typeface="Fiona"/>
              </a:rPr>
              <a:t>Our life is over like a sigh.</a:t>
            </a:r>
          </a:p>
          <a:p>
            <a:pPr algn="l">
              <a:lnSpc>
                <a:spcPts val="7920"/>
              </a:lnSpc>
            </a:pPr>
            <a:r>
              <a:rPr lang="en-US" sz="9000">
                <a:solidFill>
                  <a:srgbClr val="FDFAFD"/>
                </a:solidFill>
                <a:latin typeface="Fiona"/>
                <a:ea typeface="Fiona"/>
                <a:cs typeface="Fiona"/>
                <a:sym typeface="Fiona"/>
              </a:rPr>
              <a:t>Our span is seventy years, </a:t>
            </a:r>
          </a:p>
          <a:p>
            <a:pPr algn="l">
              <a:lnSpc>
                <a:spcPts val="7920"/>
              </a:lnSpc>
            </a:pPr>
            <a:r>
              <a:rPr lang="en-US" sz="9000">
                <a:solidFill>
                  <a:srgbClr val="FDFAFD"/>
                </a:solidFill>
                <a:latin typeface="Fiona"/>
                <a:ea typeface="Fiona"/>
                <a:cs typeface="Fiona"/>
                <a:sym typeface="Fiona"/>
              </a:rPr>
              <a:t>or eighty for those who are strong.</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And most of these are emptiness and pain. </a:t>
            </a:r>
          </a:p>
          <a:p>
            <a:pPr algn="l">
              <a:lnSpc>
                <a:spcPts val="7920"/>
              </a:lnSpc>
            </a:pPr>
            <a:r>
              <a:rPr lang="en-US" sz="9000">
                <a:solidFill>
                  <a:srgbClr val="FDFAFD"/>
                </a:solidFill>
                <a:latin typeface="Fiona"/>
                <a:ea typeface="Fiona"/>
                <a:cs typeface="Fiona"/>
                <a:sym typeface="Fiona"/>
              </a:rPr>
              <a:t>They pass swiftly and we are gone.</a:t>
            </a:r>
          </a:p>
          <a:p>
            <a:pPr algn="l">
              <a:lnSpc>
                <a:spcPts val="7920"/>
              </a:lnSpc>
            </a:pPr>
            <a:r>
              <a:rPr lang="en-US" sz="9000">
                <a:solidFill>
                  <a:srgbClr val="FDFAFD"/>
                </a:solidFill>
                <a:latin typeface="Fiona"/>
                <a:ea typeface="Fiona"/>
                <a:cs typeface="Fiona"/>
                <a:sym typeface="Fiona"/>
              </a:rPr>
              <a:t>Who</a:t>
            </a:r>
            <a:r>
              <a:rPr lang="en-US" sz="9000">
                <a:solidFill>
                  <a:srgbClr val="FDFAFD"/>
                </a:solidFill>
                <a:latin typeface="Fiona"/>
                <a:ea typeface="Fiona"/>
                <a:cs typeface="Fiona"/>
                <a:sym typeface="Fiona"/>
              </a:rPr>
              <a:t> understands the power of your anger </a:t>
            </a:r>
          </a:p>
          <a:p>
            <a:pPr algn="l">
              <a:lnSpc>
                <a:spcPts val="7920"/>
              </a:lnSpc>
            </a:pPr>
            <a:r>
              <a:rPr lang="en-US" sz="9000">
                <a:solidFill>
                  <a:srgbClr val="FDFAFD"/>
                </a:solidFill>
                <a:latin typeface="Fiona"/>
                <a:ea typeface="Fiona"/>
                <a:cs typeface="Fiona"/>
                <a:sym typeface="Fiona"/>
              </a:rPr>
              <a:t>and fears the strength of your fury?</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Make us know the shortness of our life </a:t>
            </a:r>
          </a:p>
          <a:p>
            <a:pPr algn="l">
              <a:lnSpc>
                <a:spcPts val="7920"/>
              </a:lnSpc>
            </a:pPr>
            <a:r>
              <a:rPr lang="en-US" sz="9000">
                <a:solidFill>
                  <a:srgbClr val="FDFAFD"/>
                </a:solidFill>
                <a:latin typeface="Fiona"/>
                <a:ea typeface="Fiona"/>
                <a:cs typeface="Fiona"/>
                <a:sym typeface="Fiona"/>
              </a:rPr>
              <a:t>that we may gain wisdom of heart.</a:t>
            </a:r>
          </a:p>
          <a:p>
            <a:pPr algn="l">
              <a:lnSpc>
                <a:spcPts val="7920"/>
              </a:lnSpc>
            </a:pPr>
            <a:r>
              <a:rPr lang="en-US" sz="9000">
                <a:solidFill>
                  <a:srgbClr val="FDFAFD"/>
                </a:solidFill>
                <a:latin typeface="Fiona"/>
                <a:ea typeface="Fiona"/>
                <a:cs typeface="Fiona"/>
                <a:sym typeface="Fiona"/>
              </a:rPr>
              <a:t>Lo</a:t>
            </a:r>
            <a:r>
              <a:rPr lang="en-US" sz="9000">
                <a:solidFill>
                  <a:srgbClr val="FDFAFD"/>
                </a:solidFill>
                <a:latin typeface="Fiona"/>
                <a:ea typeface="Fiona"/>
                <a:cs typeface="Fiona"/>
                <a:sym typeface="Fiona"/>
              </a:rPr>
              <a:t>rd, relent! Is your anger for ever? </a:t>
            </a:r>
          </a:p>
          <a:p>
            <a:pPr algn="l">
              <a:lnSpc>
                <a:spcPts val="7920"/>
              </a:lnSpc>
            </a:pPr>
            <a:r>
              <a:rPr lang="en-US" sz="9000">
                <a:solidFill>
                  <a:srgbClr val="FDFAFD"/>
                </a:solidFill>
                <a:latin typeface="Fiona"/>
                <a:ea typeface="Fiona"/>
                <a:cs typeface="Fiona"/>
                <a:sym typeface="Fiona"/>
              </a:rPr>
              <a:t>Show pity to your servants.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 the morning, fill us with your love;</a:t>
            </a:r>
          </a:p>
          <a:p>
            <a:pPr algn="l">
              <a:lnSpc>
                <a:spcPts val="7920"/>
              </a:lnSpc>
            </a:pPr>
            <a:r>
              <a:rPr lang="en-US" sz="9000">
                <a:solidFill>
                  <a:srgbClr val="FDFAFD"/>
                </a:solidFill>
                <a:latin typeface="Fiona"/>
                <a:ea typeface="Fiona"/>
                <a:cs typeface="Fiona"/>
                <a:sym typeface="Fiona"/>
              </a:rPr>
              <a:t>we shall exult and rejoice all our days.</a:t>
            </a:r>
          </a:p>
          <a:p>
            <a:pPr algn="l">
              <a:lnSpc>
                <a:spcPts val="7920"/>
              </a:lnSpc>
            </a:pPr>
            <a:r>
              <a:rPr lang="en-US" sz="9000">
                <a:solidFill>
                  <a:srgbClr val="FDFAFD"/>
                </a:solidFill>
                <a:latin typeface="Fiona"/>
                <a:ea typeface="Fiona"/>
                <a:cs typeface="Fiona"/>
                <a:sym typeface="Fiona"/>
              </a:rPr>
              <a:t>Giv</a:t>
            </a:r>
            <a:r>
              <a:rPr lang="en-US" sz="9000">
                <a:solidFill>
                  <a:srgbClr val="FDFAFD"/>
                </a:solidFill>
                <a:latin typeface="Fiona"/>
                <a:ea typeface="Fiona"/>
                <a:cs typeface="Fiona"/>
                <a:sym typeface="Fiona"/>
              </a:rPr>
              <a:t>e us joy to balance our affliction </a:t>
            </a:r>
          </a:p>
          <a:p>
            <a:pPr algn="l">
              <a:lnSpc>
                <a:spcPts val="7920"/>
              </a:lnSpc>
            </a:pPr>
            <a:r>
              <a:rPr lang="en-US" sz="9000">
                <a:solidFill>
                  <a:srgbClr val="FDFAFD"/>
                </a:solidFill>
                <a:latin typeface="Fiona"/>
                <a:ea typeface="Fiona"/>
                <a:cs typeface="Fiona"/>
                <a:sym typeface="Fiona"/>
              </a:rPr>
              <a:t>for the years when we knew misfortune.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Show forth your work to your servants; </a:t>
            </a:r>
          </a:p>
          <a:p>
            <a:pPr algn="l">
              <a:lnSpc>
                <a:spcPts val="7920"/>
              </a:lnSpc>
            </a:pPr>
            <a:r>
              <a:rPr lang="en-US" sz="9000">
                <a:solidFill>
                  <a:srgbClr val="FDFAFD"/>
                </a:solidFill>
                <a:latin typeface="Fiona"/>
                <a:ea typeface="Fiona"/>
                <a:cs typeface="Fiona"/>
                <a:sym typeface="Fiona"/>
              </a:rPr>
              <a:t>let your glory shine on their children.</a:t>
            </a:r>
          </a:p>
          <a:p>
            <a:pPr algn="l">
              <a:lnSpc>
                <a:spcPts val="7920"/>
              </a:lnSpc>
            </a:pPr>
            <a:r>
              <a:rPr lang="en-US" sz="9000">
                <a:solidFill>
                  <a:srgbClr val="FDFAFD"/>
                </a:solidFill>
                <a:latin typeface="Fiona"/>
                <a:ea typeface="Fiona"/>
                <a:cs typeface="Fiona"/>
                <a:sym typeface="Fiona"/>
              </a:rPr>
              <a:t>Let the favour of the Lord be upon us: </a:t>
            </a:r>
          </a:p>
          <a:p>
            <a:pPr algn="l">
              <a:lnSpc>
                <a:spcPts val="7920"/>
              </a:lnSpc>
            </a:pPr>
            <a:r>
              <a:rPr lang="en-US" sz="9000">
                <a:solidFill>
                  <a:srgbClr val="FDFAFD"/>
                </a:solidFill>
                <a:latin typeface="Fiona"/>
                <a:ea typeface="Fiona"/>
                <a:cs typeface="Fiona"/>
                <a:sym typeface="Fiona"/>
              </a:rPr>
              <a:t>giv</a:t>
            </a:r>
            <a:r>
              <a:rPr lang="en-US" sz="9000">
                <a:solidFill>
                  <a:srgbClr val="FDFAFD"/>
                </a:solidFill>
                <a:latin typeface="Fiona"/>
                <a:ea typeface="Fiona"/>
                <a:cs typeface="Fiona"/>
                <a:sym typeface="Fiona"/>
              </a:rPr>
              <a:t>e success to the work of our hands,</a:t>
            </a:r>
          </a:p>
          <a:p>
            <a:pPr algn="l">
              <a:lnSpc>
                <a:spcPts val="7920"/>
              </a:lnSpc>
            </a:pPr>
            <a:r>
              <a:rPr lang="en-US" sz="9000">
                <a:solidFill>
                  <a:srgbClr val="FDFAFD"/>
                </a:solidFill>
                <a:latin typeface="Fiona"/>
                <a:ea typeface="Fiona"/>
                <a:cs typeface="Fiona"/>
                <a:sym typeface="Fiona"/>
              </a:rPr>
              <a:t>give success to the work of our hands.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33190" y="4435922"/>
            <a:ext cx="1582162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Lord, you fill us with your love.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4385665"/>
            <a:ext cx="172593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Let the praise of the Lord resound from the ends of the earth.</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Sing to the Lord a new song, </a:t>
            </a:r>
          </a:p>
          <a:p>
            <a:pPr algn="l">
              <a:lnSpc>
                <a:spcPts val="7920"/>
              </a:lnSpc>
            </a:pPr>
            <a:r>
              <a:rPr lang="en-US" sz="9000">
                <a:solidFill>
                  <a:srgbClr val="FDFAFD"/>
                </a:solidFill>
                <a:latin typeface="Fiona"/>
                <a:ea typeface="Fiona"/>
                <a:cs typeface="Fiona"/>
                <a:sym typeface="Fiona"/>
              </a:rPr>
              <a:t>his prai</a:t>
            </a:r>
            <a:r>
              <a:rPr lang="en-US" sz="9000">
                <a:solidFill>
                  <a:srgbClr val="FDFAFD"/>
                </a:solidFill>
                <a:latin typeface="Fiona"/>
                <a:ea typeface="Fiona"/>
                <a:cs typeface="Fiona"/>
                <a:sym typeface="Fiona"/>
              </a:rPr>
              <a:t>se to the end of the earth!</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sea roar and all that fills it, </a:t>
            </a:r>
          </a:p>
          <a:p>
            <a:pPr algn="l">
              <a:lnSpc>
                <a:spcPts val="7920"/>
              </a:lnSpc>
            </a:pPr>
            <a:r>
              <a:rPr lang="en-US" sz="9000">
                <a:solidFill>
                  <a:srgbClr val="FDFAFD"/>
                </a:solidFill>
                <a:latin typeface="Fiona"/>
                <a:ea typeface="Fiona"/>
                <a:cs typeface="Fiona"/>
                <a:sym typeface="Fiona"/>
              </a:rPr>
              <a:t>the coastlands and their inhabitants;</a:t>
            </a:r>
          </a:p>
          <a:p>
            <a:pPr algn="l">
              <a:lnSpc>
                <a:spcPts val="7920"/>
              </a:lnSpc>
            </a:pPr>
            <a:r>
              <a:rPr lang="en-US" sz="9000">
                <a:solidFill>
                  <a:srgbClr val="FDFAFD"/>
                </a:solidFill>
                <a:latin typeface="Fiona"/>
                <a:ea typeface="Fiona"/>
                <a:cs typeface="Fiona"/>
                <a:sym typeface="Fiona"/>
              </a:rPr>
              <a:t>let the desert a</a:t>
            </a:r>
            <a:r>
              <a:rPr lang="en-US" sz="9000">
                <a:solidFill>
                  <a:srgbClr val="FDFAFD"/>
                </a:solidFill>
                <a:latin typeface="Fiona"/>
                <a:ea typeface="Fiona"/>
                <a:cs typeface="Fiona"/>
                <a:sym typeface="Fiona"/>
              </a:rPr>
              <a:t>nd its cities lift up their voice, </a:t>
            </a:r>
          </a:p>
          <a:p>
            <a:pPr algn="l">
              <a:lnSpc>
                <a:spcPts val="7920"/>
              </a:lnSpc>
            </a:pPr>
            <a:r>
              <a:rPr lang="en-US" sz="9000">
                <a:solidFill>
                  <a:srgbClr val="FDFAFD"/>
                </a:solidFill>
                <a:latin typeface="Fiona"/>
                <a:ea typeface="Fiona"/>
                <a:cs typeface="Fiona"/>
                <a:sym typeface="Fiona"/>
              </a:rPr>
              <a:t>the villages that Kedar inhabits.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inhabitants of Sela sing for joy, </a:t>
            </a:r>
          </a:p>
          <a:p>
            <a:pPr algn="l">
              <a:lnSpc>
                <a:spcPts val="7920"/>
              </a:lnSpc>
            </a:pPr>
            <a:r>
              <a:rPr lang="en-US" sz="9000">
                <a:solidFill>
                  <a:srgbClr val="FDFAFD"/>
                </a:solidFill>
                <a:latin typeface="Fiona"/>
                <a:ea typeface="Fiona"/>
                <a:cs typeface="Fiona"/>
                <a:sym typeface="Fiona"/>
              </a:rPr>
              <a:t>let them shout from the top of the mountain</a:t>
            </a:r>
            <a:r>
              <a:rPr lang="en-US" sz="9000">
                <a:solidFill>
                  <a:srgbClr val="FDFAFD"/>
                </a:solidFill>
                <a:latin typeface="Fiona"/>
                <a:ea typeface="Fiona"/>
                <a:cs typeface="Fiona"/>
                <a:sym typeface="Fiona"/>
              </a:rPr>
              <a:t>s.</a:t>
            </a:r>
          </a:p>
          <a:p>
            <a:pPr algn="l">
              <a:lnSpc>
                <a:spcPts val="7920"/>
              </a:lnSpc>
            </a:pPr>
            <a:r>
              <a:rPr lang="en-US" sz="9000">
                <a:solidFill>
                  <a:srgbClr val="FDFAFD"/>
                </a:solidFill>
                <a:latin typeface="Fiona"/>
                <a:ea typeface="Fiona"/>
                <a:cs typeface="Fiona"/>
                <a:sym typeface="Fiona"/>
              </a:rPr>
              <a:t>Let them give glory to the Lord, </a:t>
            </a:r>
          </a:p>
          <a:p>
            <a:pPr algn="l">
              <a:lnSpc>
                <a:spcPts val="7920"/>
              </a:lnSpc>
            </a:pPr>
            <a:r>
              <a:rPr lang="en-US" sz="9000">
                <a:solidFill>
                  <a:srgbClr val="FDFAFD"/>
                </a:solidFill>
                <a:latin typeface="Fiona"/>
                <a:ea typeface="Fiona"/>
                <a:cs typeface="Fiona"/>
                <a:sym typeface="Fiona"/>
              </a:rPr>
              <a:t>and declare his praise in the coastlands.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Lord goes forth like a mighty man, </a:t>
            </a:r>
          </a:p>
          <a:p>
            <a:pPr algn="l">
              <a:lnSpc>
                <a:spcPts val="7920"/>
              </a:lnSpc>
            </a:pPr>
            <a:r>
              <a:rPr lang="en-US" sz="9000">
                <a:solidFill>
                  <a:srgbClr val="FDFAFD"/>
                </a:solidFill>
                <a:latin typeface="Fiona"/>
                <a:ea typeface="Fiona"/>
                <a:cs typeface="Fiona"/>
                <a:sym typeface="Fiona"/>
              </a:rPr>
              <a:t>like a man of war he stirs up his fury;</a:t>
            </a:r>
          </a:p>
          <a:p>
            <a:pPr algn="l">
              <a:lnSpc>
                <a:spcPts val="7920"/>
              </a:lnSpc>
            </a:pPr>
            <a:r>
              <a:rPr lang="en-US" sz="9000">
                <a:solidFill>
                  <a:srgbClr val="FDFAFD"/>
                </a:solidFill>
                <a:latin typeface="Fiona"/>
                <a:ea typeface="Fiona"/>
                <a:cs typeface="Fiona"/>
                <a:sym typeface="Fiona"/>
              </a:rPr>
              <a:t>he cries out, he</a:t>
            </a:r>
            <a:r>
              <a:rPr lang="en-US" sz="9000">
                <a:solidFill>
                  <a:srgbClr val="FDFAFD"/>
                </a:solidFill>
                <a:latin typeface="Fiona"/>
                <a:ea typeface="Fiona"/>
                <a:cs typeface="Fiona"/>
                <a:sym typeface="Fiona"/>
              </a:rPr>
              <a:t> shouts aloud, </a:t>
            </a:r>
          </a:p>
          <a:p>
            <a:pPr algn="l">
              <a:lnSpc>
                <a:spcPts val="7920"/>
              </a:lnSpc>
            </a:pPr>
            <a:r>
              <a:rPr lang="en-US" sz="9000">
                <a:solidFill>
                  <a:srgbClr val="FDFAFD"/>
                </a:solidFill>
                <a:latin typeface="Fiona"/>
                <a:ea typeface="Fiona"/>
                <a:cs typeface="Fiona"/>
                <a:sym typeface="Fiona"/>
              </a:rPr>
              <a:t>he shows himself mighty against his foes.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For a long time I have held my peace, </a:t>
            </a:r>
          </a:p>
          <a:p>
            <a:pPr algn="l">
              <a:lnSpc>
                <a:spcPts val="7920"/>
              </a:lnSpc>
            </a:pPr>
            <a:r>
              <a:rPr lang="en-US" sz="9000">
                <a:solidFill>
                  <a:srgbClr val="FDFAFD"/>
                </a:solidFill>
                <a:latin typeface="Fiona"/>
                <a:ea typeface="Fiona"/>
                <a:cs typeface="Fiona"/>
                <a:sym typeface="Fiona"/>
              </a:rPr>
              <a:t>I have kept still and restrained my</a:t>
            </a:r>
            <a:r>
              <a:rPr lang="en-US" sz="9000">
                <a:solidFill>
                  <a:srgbClr val="FDFAFD"/>
                </a:solidFill>
                <a:latin typeface="Fiona"/>
                <a:ea typeface="Fiona"/>
                <a:cs typeface="Fiona"/>
                <a:sym typeface="Fiona"/>
              </a:rPr>
              <a:t>self;</a:t>
            </a:r>
          </a:p>
          <a:p>
            <a:pPr algn="l">
              <a:lnSpc>
                <a:spcPts val="7920"/>
              </a:lnSpc>
            </a:pPr>
            <a:r>
              <a:rPr lang="en-US" sz="9000">
                <a:solidFill>
                  <a:srgbClr val="FDFAFD"/>
                </a:solidFill>
                <a:latin typeface="Fiona"/>
                <a:ea typeface="Fiona"/>
                <a:cs typeface="Fiona"/>
                <a:sym typeface="Fiona"/>
              </a:rPr>
              <a:t>now</a:t>
            </a:r>
            <a:r>
              <a:rPr lang="en-US" sz="9000">
                <a:solidFill>
                  <a:srgbClr val="FDFAFD"/>
                </a:solidFill>
                <a:latin typeface="Fiona"/>
                <a:ea typeface="Fiona"/>
                <a:cs typeface="Fiona"/>
                <a:sym typeface="Fiona"/>
              </a:rPr>
              <a:t> I will cry out like a woman in travail, </a:t>
            </a:r>
          </a:p>
          <a:p>
            <a:pPr algn="l">
              <a:lnSpc>
                <a:spcPts val="7920"/>
              </a:lnSpc>
            </a:pPr>
            <a:r>
              <a:rPr lang="en-US" sz="9000">
                <a:solidFill>
                  <a:srgbClr val="FDFAFD"/>
                </a:solidFill>
                <a:latin typeface="Fiona"/>
                <a:ea typeface="Fiona"/>
                <a:cs typeface="Fiona"/>
                <a:sym typeface="Fiona"/>
              </a:rPr>
              <a:t>I will gasp and pant.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lay waste mountains and hills, </a:t>
            </a:r>
          </a:p>
          <a:p>
            <a:pPr algn="l">
              <a:lnSpc>
                <a:spcPts val="7920"/>
              </a:lnSpc>
            </a:pPr>
            <a:r>
              <a:rPr lang="en-US" sz="9000">
                <a:solidFill>
                  <a:srgbClr val="FDFAFD"/>
                </a:solidFill>
                <a:latin typeface="Fiona"/>
                <a:ea typeface="Fiona"/>
                <a:cs typeface="Fiona"/>
                <a:sym typeface="Fiona"/>
              </a:rPr>
              <a:t>and dry up all their herbage;</a:t>
            </a:r>
          </a:p>
          <a:p>
            <a:pPr algn="l">
              <a:lnSpc>
                <a:spcPts val="7920"/>
              </a:lnSpc>
            </a:pPr>
            <a:r>
              <a:rPr lang="en-US" sz="9000">
                <a:solidFill>
                  <a:srgbClr val="FDFAFD"/>
                </a:solidFill>
                <a:latin typeface="Fiona"/>
                <a:ea typeface="Fiona"/>
                <a:cs typeface="Fiona"/>
                <a:sym typeface="Fiona"/>
              </a:rPr>
              <a:t>I will turn the rivers into i</a:t>
            </a:r>
            <a:r>
              <a:rPr lang="en-US" sz="9000">
                <a:solidFill>
                  <a:srgbClr val="FDFAFD"/>
                </a:solidFill>
                <a:latin typeface="Fiona"/>
                <a:ea typeface="Fiona"/>
                <a:cs typeface="Fiona"/>
                <a:sym typeface="Fiona"/>
              </a:rPr>
              <a:t>slands, </a:t>
            </a:r>
          </a:p>
          <a:p>
            <a:pPr algn="l">
              <a:lnSpc>
                <a:spcPts val="7920"/>
              </a:lnSpc>
            </a:pPr>
            <a:r>
              <a:rPr lang="en-US" sz="9000">
                <a:solidFill>
                  <a:srgbClr val="FDFAFD"/>
                </a:solidFill>
                <a:latin typeface="Fiona"/>
                <a:ea typeface="Fiona"/>
                <a:cs typeface="Fiona"/>
                <a:sym typeface="Fiona"/>
              </a:rPr>
              <a:t>and dry up the pools.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And I will lead the blind </a:t>
            </a:r>
          </a:p>
          <a:p>
            <a:pPr algn="l">
              <a:lnSpc>
                <a:spcPts val="7920"/>
              </a:lnSpc>
            </a:pPr>
            <a:r>
              <a:rPr lang="en-US" sz="9000">
                <a:solidFill>
                  <a:srgbClr val="FDFAFD"/>
                </a:solidFill>
                <a:latin typeface="Fiona"/>
                <a:ea typeface="Fiona"/>
                <a:cs typeface="Fiona"/>
                <a:sym typeface="Fiona"/>
              </a:rPr>
              <a:t>in a way that they know not;</a:t>
            </a:r>
          </a:p>
          <a:p>
            <a:pPr algn="l">
              <a:lnSpc>
                <a:spcPts val="7920"/>
              </a:lnSpc>
            </a:pPr>
            <a:r>
              <a:rPr lang="en-US" sz="9000">
                <a:solidFill>
                  <a:srgbClr val="FDFAFD"/>
                </a:solidFill>
                <a:latin typeface="Fiona"/>
                <a:ea typeface="Fiona"/>
                <a:cs typeface="Fiona"/>
                <a:sym typeface="Fiona"/>
              </a:rPr>
              <a:t>in paths that they have not known </a:t>
            </a:r>
          </a:p>
          <a:p>
            <a:pPr algn="l">
              <a:lnSpc>
                <a:spcPts val="7920"/>
              </a:lnSpc>
            </a:pPr>
            <a:r>
              <a:rPr lang="en-US" sz="9000">
                <a:solidFill>
                  <a:srgbClr val="FDFAFD"/>
                </a:solidFill>
                <a:latin typeface="Fiona"/>
                <a:ea typeface="Fiona"/>
                <a:cs typeface="Fiona"/>
                <a:sym typeface="Fiona"/>
              </a:rPr>
              <a:t>I will guide them.</a:t>
            </a:r>
          </a:p>
          <a:p>
            <a:pPr algn="l">
              <a:lnSpc>
                <a:spcPts val="7920"/>
              </a:lnSpc>
            </a:pPr>
            <a:r>
              <a:rPr lang="en-US" sz="9000">
                <a:solidFill>
                  <a:srgbClr val="FDFAFD"/>
                </a:solidFill>
                <a:latin typeface="Fiona"/>
                <a:ea typeface="Fiona"/>
                <a:cs typeface="Fiona"/>
                <a:sym typeface="Fiona"/>
              </a:rPr>
              <a:t>I will turn the darkness before them into light, </a:t>
            </a:r>
          </a:p>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rough places into level ground.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Let the praise of the Lord resound from the ends of the earth.</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Praise the name of the Lord, you who stand in the house of the Lord.</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Praise the name of the Lord, </a:t>
            </a:r>
          </a:p>
          <a:p>
            <a:pPr algn="l">
              <a:lnSpc>
                <a:spcPts val="7920"/>
              </a:lnSpc>
            </a:pPr>
            <a:r>
              <a:rPr lang="en-US" sz="9000">
                <a:solidFill>
                  <a:srgbClr val="FDFAFD"/>
                </a:solidFill>
                <a:latin typeface="Fiona"/>
                <a:ea typeface="Fiona"/>
                <a:cs typeface="Fiona"/>
                <a:sym typeface="Fiona"/>
              </a:rPr>
              <a:t>praise him, servants of the</a:t>
            </a:r>
            <a:r>
              <a:rPr lang="en-US" sz="9000">
                <a:solidFill>
                  <a:srgbClr val="FDFAFD"/>
                </a:solidFill>
                <a:latin typeface="Fiona"/>
                <a:ea typeface="Fiona"/>
                <a:cs typeface="Fiona"/>
                <a:sym typeface="Fiona"/>
              </a:rPr>
              <a:t> Lord,</a:t>
            </a:r>
          </a:p>
          <a:p>
            <a:pPr algn="l">
              <a:lnSpc>
                <a:spcPts val="7920"/>
              </a:lnSpc>
            </a:pPr>
            <a:r>
              <a:rPr lang="en-US" sz="9000">
                <a:solidFill>
                  <a:srgbClr val="FDFAFD"/>
                </a:solidFill>
                <a:latin typeface="Fiona"/>
                <a:ea typeface="Fiona"/>
                <a:cs typeface="Fiona"/>
                <a:sym typeface="Fiona"/>
              </a:rPr>
              <a:t>who stand in the house of the Lord </a:t>
            </a:r>
          </a:p>
          <a:p>
            <a:pPr algn="l">
              <a:lnSpc>
                <a:spcPts val="7920"/>
              </a:lnSpc>
            </a:pPr>
            <a:r>
              <a:rPr lang="en-US" sz="9000">
                <a:solidFill>
                  <a:srgbClr val="FDFAFD"/>
                </a:solidFill>
                <a:latin typeface="Fiona"/>
                <a:ea typeface="Fiona"/>
                <a:cs typeface="Fiona"/>
                <a:sym typeface="Fiona"/>
              </a:rPr>
              <a:t>in the</a:t>
            </a:r>
            <a:r>
              <a:rPr lang="en-US" sz="9000">
                <a:solidFill>
                  <a:srgbClr val="FDFAFD"/>
                </a:solidFill>
                <a:latin typeface="Fiona"/>
                <a:ea typeface="Fiona"/>
                <a:cs typeface="Fiona"/>
                <a:sym typeface="Fiona"/>
              </a:rPr>
              <a:t> courts of the</a:t>
            </a:r>
            <a:r>
              <a:rPr lang="en-US" sz="9000">
                <a:solidFill>
                  <a:srgbClr val="FDFAFD"/>
                </a:solidFill>
                <a:latin typeface="Fiona"/>
                <a:ea typeface="Fiona"/>
                <a:cs typeface="Fiona"/>
                <a:sym typeface="Fiona"/>
              </a:rPr>
              <a:t> house of our God.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Praise the Lord for the Lord is good. </a:t>
            </a:r>
          </a:p>
          <a:p>
            <a:pPr algn="l">
              <a:lnSpc>
                <a:spcPts val="7920"/>
              </a:lnSpc>
            </a:pPr>
            <a:r>
              <a:rPr lang="en-US" sz="9000">
                <a:solidFill>
                  <a:srgbClr val="FDFAFD"/>
                </a:solidFill>
                <a:latin typeface="Fiona"/>
                <a:ea typeface="Fiona"/>
                <a:cs typeface="Fiona"/>
                <a:sym typeface="Fiona"/>
              </a:rPr>
              <a:t>Sing a psalm to his name for he is loving.</a:t>
            </a:r>
          </a:p>
          <a:p>
            <a:pPr algn="l">
              <a:lnSpc>
                <a:spcPts val="7920"/>
              </a:lnSpc>
            </a:pPr>
            <a:r>
              <a:rPr lang="en-US" sz="9000">
                <a:solidFill>
                  <a:srgbClr val="FDFAFD"/>
                </a:solidFill>
                <a:latin typeface="Fiona"/>
                <a:ea typeface="Fiona"/>
                <a:cs typeface="Fiona"/>
                <a:sym typeface="Fiona"/>
              </a:rPr>
              <a:t>For the Lord has chose</a:t>
            </a:r>
            <a:r>
              <a:rPr lang="en-US" sz="9000">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 Jacob for himself </a:t>
            </a:r>
          </a:p>
          <a:p>
            <a:pPr algn="l">
              <a:lnSpc>
                <a:spcPts val="7920"/>
              </a:lnSpc>
            </a:pPr>
            <a:r>
              <a:rPr lang="en-US" sz="9000">
                <a:solidFill>
                  <a:srgbClr val="FDFAFD"/>
                </a:solidFill>
                <a:latin typeface="Fiona"/>
                <a:ea typeface="Fiona"/>
                <a:cs typeface="Fiona"/>
                <a:sym typeface="Fiona"/>
              </a:rPr>
              <a:t>and Israel for his own possession.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For I know the Lord is great, </a:t>
            </a:r>
          </a:p>
          <a:p>
            <a:pPr algn="l">
              <a:lnSpc>
                <a:spcPts val="7920"/>
              </a:lnSpc>
            </a:pPr>
            <a:r>
              <a:rPr lang="en-US" sz="9000">
                <a:solidFill>
                  <a:srgbClr val="FDFAFD"/>
                </a:solidFill>
                <a:latin typeface="Fiona"/>
                <a:ea typeface="Fiona"/>
                <a:cs typeface="Fiona"/>
                <a:sym typeface="Fiona"/>
              </a:rPr>
              <a:t>that our</a:t>
            </a:r>
            <a:r>
              <a:rPr lang="en-US" sz="9000">
                <a:solidFill>
                  <a:srgbClr val="FDFAFD"/>
                </a:solidFill>
                <a:latin typeface="Fiona"/>
                <a:ea typeface="Fiona"/>
                <a:cs typeface="Fiona"/>
                <a:sym typeface="Fiona"/>
              </a:rPr>
              <a:t> Lord is high above all gods.</a:t>
            </a:r>
          </a:p>
          <a:p>
            <a:pPr algn="l">
              <a:lnSpc>
                <a:spcPts val="7920"/>
              </a:lnSpc>
            </a:pPr>
            <a:r>
              <a:rPr lang="en-US" sz="9000">
                <a:solidFill>
                  <a:srgbClr val="FDFAFD"/>
                </a:solidFill>
                <a:latin typeface="Fiona"/>
                <a:ea typeface="Fiona"/>
                <a:cs typeface="Fiona"/>
                <a:sym typeface="Fiona"/>
              </a:rPr>
              <a:t>The Lord does whatever he wills, </a:t>
            </a:r>
          </a:p>
          <a:p>
            <a:pPr algn="l">
              <a:lnSpc>
                <a:spcPts val="7920"/>
              </a:lnSpc>
            </a:pPr>
            <a:r>
              <a:rPr lang="en-US" sz="9000">
                <a:solidFill>
                  <a:srgbClr val="FDFAFD"/>
                </a:solidFill>
                <a:latin typeface="Fiona"/>
                <a:ea typeface="Fiona"/>
                <a:cs typeface="Fiona"/>
                <a:sym typeface="Fiona"/>
              </a:rPr>
              <a:t>in heaven,</a:t>
            </a:r>
            <a:r>
              <a:rPr lang="en-US" sz="9000">
                <a:solidFill>
                  <a:srgbClr val="FDFAFD"/>
                </a:solidFill>
                <a:latin typeface="Fiona"/>
                <a:ea typeface="Fiona"/>
                <a:cs typeface="Fiona"/>
                <a:sym typeface="Fiona"/>
              </a:rPr>
              <a:t> on earth, in the</a:t>
            </a:r>
            <a:r>
              <a:rPr lang="en-US" sz="9000">
                <a:solidFill>
                  <a:srgbClr val="FDFAFD"/>
                </a:solidFill>
                <a:latin typeface="Fiona"/>
                <a:ea typeface="Fiona"/>
                <a:cs typeface="Fiona"/>
                <a:sym typeface="Fiona"/>
              </a:rPr>
              <a:t> seas.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summons clouds from the ends of the earth; </a:t>
            </a:r>
          </a:p>
          <a:p>
            <a:pPr algn="l">
              <a:lnSpc>
                <a:spcPts val="7920"/>
              </a:lnSpc>
            </a:pPr>
            <a:r>
              <a:rPr lang="en-US" sz="9000">
                <a:solidFill>
                  <a:srgbClr val="FDFAFD"/>
                </a:solidFill>
                <a:latin typeface="Fiona"/>
                <a:ea typeface="Fiona"/>
                <a:cs typeface="Fiona"/>
                <a:sym typeface="Fiona"/>
              </a:rPr>
              <a:t>makes lightning produce the rain;</a:t>
            </a:r>
          </a:p>
          <a:p>
            <a:pPr algn="l">
              <a:lnSpc>
                <a:spcPts val="7920"/>
              </a:lnSpc>
            </a:pPr>
            <a:r>
              <a:rPr lang="en-US" sz="9000">
                <a:solidFill>
                  <a:srgbClr val="FDFAFD"/>
                </a:solidFill>
                <a:latin typeface="Fiona"/>
                <a:ea typeface="Fiona"/>
                <a:cs typeface="Fiona"/>
                <a:sym typeface="Fiona"/>
              </a:rPr>
              <a:t>from his treasuries he sends forth the wind.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first-born of the Egyptians he smote, </a:t>
            </a:r>
          </a:p>
          <a:p>
            <a:pPr algn="l">
              <a:lnSpc>
                <a:spcPts val="7920"/>
              </a:lnSpc>
            </a:pPr>
            <a:r>
              <a:rPr lang="en-US" sz="9000">
                <a:solidFill>
                  <a:srgbClr val="FDFAFD"/>
                </a:solidFill>
                <a:latin typeface="Fiona"/>
                <a:ea typeface="Fiona"/>
                <a:cs typeface="Fiona"/>
                <a:sym typeface="Fiona"/>
              </a:rPr>
              <a:t>of man an</a:t>
            </a:r>
            <a:r>
              <a:rPr lang="en-US" sz="9000">
                <a:solidFill>
                  <a:srgbClr val="FDFAFD"/>
                </a:solidFill>
                <a:latin typeface="Fiona"/>
                <a:ea typeface="Fiona"/>
                <a:cs typeface="Fiona"/>
                <a:sym typeface="Fiona"/>
              </a:rPr>
              <a:t>d beast alike.</a:t>
            </a:r>
          </a:p>
          <a:p>
            <a:pPr algn="l">
              <a:lnSpc>
                <a:spcPts val="7920"/>
              </a:lnSpc>
            </a:pPr>
            <a:r>
              <a:rPr lang="en-US" sz="9000">
                <a:solidFill>
                  <a:srgbClr val="FDFAFD"/>
                </a:solidFill>
                <a:latin typeface="Fiona"/>
                <a:ea typeface="Fiona"/>
                <a:cs typeface="Fiona"/>
                <a:sym typeface="Fiona"/>
              </a:rPr>
              <a:t>Signs and wonders he worked </a:t>
            </a:r>
          </a:p>
          <a:p>
            <a:pPr algn="l">
              <a:lnSpc>
                <a:spcPts val="7920"/>
              </a:lnSpc>
            </a:pPr>
            <a:r>
              <a:rPr lang="en-US" sz="9000">
                <a:solidFill>
                  <a:srgbClr val="FDFAFD"/>
                </a:solidFill>
                <a:latin typeface="Fiona"/>
                <a:ea typeface="Fiona"/>
                <a:cs typeface="Fiona"/>
                <a:sym typeface="Fiona"/>
              </a:rPr>
              <a:t>in the midst of your land, O Egypt, </a:t>
            </a:r>
          </a:p>
          <a:p>
            <a:pPr algn="l">
              <a:lnSpc>
                <a:spcPts val="7920"/>
              </a:lnSpc>
            </a:pPr>
            <a:r>
              <a:rPr lang="en-US" sz="9000">
                <a:solidFill>
                  <a:srgbClr val="FDFAFD"/>
                </a:solidFill>
                <a:latin typeface="Fiona"/>
                <a:ea typeface="Fiona"/>
                <a:cs typeface="Fiona"/>
                <a:sym typeface="Fiona"/>
              </a:rPr>
              <a:t>against Phara</a:t>
            </a:r>
            <a:r>
              <a:rPr lang="en-US" sz="9000">
                <a:solidFill>
                  <a:srgbClr val="FDFAFD"/>
                </a:solidFill>
                <a:latin typeface="Fiona"/>
                <a:ea typeface="Fiona"/>
                <a:cs typeface="Fiona"/>
                <a:sym typeface="Fiona"/>
              </a:rPr>
              <a:t>oh and all his</a:t>
            </a:r>
            <a:r>
              <a:rPr lang="en-US" sz="9000">
                <a:solidFill>
                  <a:srgbClr val="FDFAFD"/>
                </a:solidFill>
                <a:latin typeface="Fiona"/>
                <a:ea typeface="Fiona"/>
                <a:cs typeface="Fiona"/>
                <a:sym typeface="Fiona"/>
              </a:rPr>
              <a:t> servants.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38354" y="1355367"/>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Nations in their greatness he struck </a:t>
            </a:r>
          </a:p>
          <a:p>
            <a:pPr algn="l">
              <a:lnSpc>
                <a:spcPts val="7920"/>
              </a:lnSpc>
            </a:pPr>
            <a:r>
              <a:rPr lang="en-US" sz="9000">
                <a:solidFill>
                  <a:srgbClr val="FDFAFD"/>
                </a:solidFill>
                <a:latin typeface="Fiona"/>
                <a:ea typeface="Fiona"/>
                <a:cs typeface="Fiona"/>
                <a:sym typeface="Fiona"/>
              </a:rPr>
              <a:t>and kings in their splendour he slew.</a:t>
            </a:r>
          </a:p>
          <a:p>
            <a:pPr algn="l">
              <a:lnSpc>
                <a:spcPts val="7920"/>
              </a:lnSpc>
            </a:pPr>
            <a:r>
              <a:rPr lang="en-US" sz="9000">
                <a:solidFill>
                  <a:srgbClr val="FDFAFD"/>
                </a:solidFill>
                <a:latin typeface="Fiona"/>
                <a:ea typeface="Fiona"/>
                <a:cs typeface="Fiona"/>
                <a:sym typeface="Fiona"/>
              </a:rPr>
              <a:t>Sihon, king of the Amorites, </a:t>
            </a:r>
          </a:p>
          <a:p>
            <a:pPr algn="l">
              <a:lnSpc>
                <a:spcPts val="7920"/>
              </a:lnSpc>
            </a:pPr>
            <a:r>
              <a:rPr lang="en-US" sz="9000">
                <a:solidFill>
                  <a:srgbClr val="FDFAFD"/>
                </a:solidFill>
                <a:latin typeface="Fiona"/>
                <a:ea typeface="Fiona"/>
                <a:cs typeface="Fiona"/>
                <a:sym typeface="Fiona"/>
              </a:rPr>
              <a:t>Og, the kíng of Bashan,</a:t>
            </a:r>
          </a:p>
          <a:p>
            <a:pPr algn="l">
              <a:lnSpc>
                <a:spcPts val="7920"/>
              </a:lnSpc>
            </a:pPr>
            <a:r>
              <a:rPr lang="en-US" sz="9000">
                <a:solidFill>
                  <a:srgbClr val="FDFAFD"/>
                </a:solidFill>
                <a:latin typeface="Fiona"/>
                <a:ea typeface="Fiona"/>
                <a:cs typeface="Fiona"/>
                <a:sym typeface="Fiona"/>
              </a:rPr>
              <a:t>and all the kingdoms of Canaan. </a:t>
            </a:r>
          </a:p>
          <a:p>
            <a:pPr algn="l">
              <a:lnSpc>
                <a:spcPts val="7920"/>
              </a:lnSpc>
            </a:pPr>
            <a:r>
              <a:rPr lang="en-US" sz="9000">
                <a:solidFill>
                  <a:srgbClr val="FDFAFD"/>
                </a:solidFill>
                <a:latin typeface="Fiona"/>
                <a:ea typeface="Fiona"/>
                <a:cs typeface="Fiona"/>
                <a:sym typeface="Fiona"/>
              </a:rPr>
              <a:t>He let Israel inherit their land;</a:t>
            </a:r>
          </a:p>
          <a:p>
            <a:pPr algn="l">
              <a:lnSpc>
                <a:spcPts val="7920"/>
              </a:lnSpc>
            </a:pPr>
            <a:r>
              <a:rPr lang="en-US" sz="9000">
                <a:solidFill>
                  <a:srgbClr val="FDFAFD"/>
                </a:solidFill>
                <a:latin typeface="Fiona"/>
                <a:ea typeface="Fiona"/>
                <a:cs typeface="Fiona"/>
                <a:sym typeface="Fiona"/>
              </a:rPr>
              <a:t>on his people their land he bestowed.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Praise the name of the Lord, you who stand in the house of the Lord.</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63562"/>
            <a:ext cx="16337173" cy="7698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Judith 8:25-26,27</a:t>
            </a:r>
          </a:p>
          <a:p>
            <a:pPr algn="l" marL="0" indent="0" lvl="0">
              <a:lnSpc>
                <a:spcPts val="6040"/>
              </a:lnSpc>
              <a:spcBef>
                <a:spcPct val="0"/>
              </a:spcBef>
            </a:pPr>
          </a:p>
          <a:p>
            <a:pPr algn="l" marL="0" indent="0" lvl="0">
              <a:lnSpc>
                <a:spcPts val="6040"/>
              </a:lnSpc>
              <a:spcBef>
                <a:spcPct val="0"/>
              </a:spcBef>
            </a:pP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Let us give thanks to the 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rd ou</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who, as he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our 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nce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stors, is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ow 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us. Remember how he treated Abrah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deals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 Isaac and all that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appened 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Jacob. For as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ord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re intended by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se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rch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arts, 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ow 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not vengeanc</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God exacts aga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us, but a warn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 inflicted by the Lord on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those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ar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near hi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algn="l" marL="0" indent="0" lvl="0">
              <a:lnSpc>
                <a:spcPts val="6040"/>
              </a:lnSpc>
              <a:spcBef>
                <a:spcPct val="0"/>
              </a:spcBef>
            </a:pP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2474571"/>
            <a:ext cx="16337173" cy="4650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Our stories ar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ffer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metimes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incl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ment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ruggl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ncer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nty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chall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God’s light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with us.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Vin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 we recognise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lig</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ht 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our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 in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those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ve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ow</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us an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er.</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Rejoice in</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Lord, O you just; for praise is fit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ting</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for loyal hearts.</a:t>
            </a:r>
          </a:p>
        </p:txBody>
      </p:sp>
      <p:sp>
        <p:nvSpPr>
          <p:cNvPr name="TextBox 7" id="7"/>
          <p:cNvSpPr txBox="true"/>
          <p:nvPr/>
        </p:nvSpPr>
        <p:spPr>
          <a:xfrm rot="0">
            <a:off x="1028700" y="5267518"/>
            <a:ext cx="15651081"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Sing</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him a new song.</a:t>
            </a:r>
          </a:p>
        </p:txBody>
      </p:sp>
      <p:sp>
        <p:nvSpPr>
          <p:cNvPr name="TextBox 7" id="7"/>
          <p:cNvSpPr txBox="true"/>
          <p:nvPr/>
        </p:nvSpPr>
        <p:spPr>
          <a:xfrm rot="0">
            <a:off x="1028700" y="5267518"/>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5966234"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Rejoice in the Lord, O you just; for praise is fitting for loyal hearts.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for he has visited us and freed us.</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for he has visited us and freed us.</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Father, the heavens cannot hold your greatness: yet through your Son we have learned to say:</a:t>
            </a:r>
          </a:p>
        </p:txBody>
      </p:sp>
      <p:sp>
        <p:nvSpPr>
          <p:cNvPr name="TextBox 7" id="7"/>
          <p:cNvSpPr txBox="true"/>
          <p:nvPr/>
        </p:nvSpPr>
        <p:spPr>
          <a:xfrm rot="0">
            <a:off x="1028700" y="5267518"/>
            <a:ext cx="12851536"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410200"/>
            <a:ext cx="12075155"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651142"/>
            <a:ext cx="12019699"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651142"/>
            <a:ext cx="12491073"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651142"/>
            <a:ext cx="12324706"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651142"/>
            <a:ext cx="12712897"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Father, may your Kingdom come!</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26090" y="992137"/>
            <a:ext cx="16381868" cy="7917933"/>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God,</a:t>
            </a:r>
          </a:p>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entrusted the earth to men to till it and care for it, and made the sun to serve their needs:</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give us grace this day to work faithfully for your glory and for our neighbours’ good.Through our Lord Jesus Christ, your Son, who lives and reigns with you in the unity of the Holy Spirit,God, for ever and ever.</a:t>
            </a:r>
          </a:p>
          <a:p>
            <a:pPr algn="l" marL="0" indent="0" lvl="0">
              <a:lnSpc>
                <a:spcPts val="6894"/>
              </a:lnSpc>
              <a:spcBef>
                <a:spcPct val="0"/>
              </a:spcBef>
            </a:pPr>
          </a:p>
          <a:p>
            <a:pPr algn="l" marL="0" indent="0" lvl="0">
              <a:lnSpc>
                <a:spcPts val="6894"/>
              </a:lnSpc>
              <a:spcBef>
                <a:spcPct val="0"/>
              </a:spcBef>
            </a:pPr>
          </a:p>
        </p:txBody>
      </p:sp>
      <p:sp>
        <p:nvSpPr>
          <p:cNvPr name="TextBox 7" id="7"/>
          <p:cNvSpPr txBox="true"/>
          <p:nvPr/>
        </p:nvSpPr>
        <p:spPr>
          <a:xfrm rot="0">
            <a:off x="1226090" y="7582889"/>
            <a:ext cx="2493070"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2714893"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81452" y="1209675"/>
            <a:ext cx="9377848" cy="8962992"/>
          </a:xfrm>
          <a:prstGeom prst="rect">
            <a:avLst/>
          </a:prstGeom>
        </p:spPr>
        <p:txBody>
          <a:bodyPr anchor="t" rtlCol="false" tIns="0" lIns="0" bIns="0" rIns="0">
            <a:spAutoFit/>
          </a:bodyPr>
          <a:lstStyle/>
          <a:p>
            <a:pPr algn="l" marL="0" indent="0" lvl="0">
              <a:lnSpc>
                <a:spcPts val="5422"/>
              </a:lnSpc>
              <a:spcBef>
                <a:spcPct val="0"/>
              </a:spcBef>
            </a:pPr>
            <a:r>
              <a:rPr lang="en-US" sz="6162">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take a moment to reflect on a challenge you have faced and what it has taught you. Perhaps it has helped you become more patient, resilient or understanding of others. Think about how that experience could help you respond with greater compassion when someone else faces a similar difficulty. How can your own story help you recognise and support others?</a:t>
            </a:r>
          </a:p>
          <a:p>
            <a:pPr algn="l" marL="0" indent="0" lvl="0">
              <a:lnSpc>
                <a:spcPts val="5422"/>
              </a:lnSpc>
              <a:spcBef>
                <a:spcPct val="0"/>
              </a:spcBef>
            </a:pPr>
          </a:p>
          <a:p>
            <a:pPr algn="l" marL="0" indent="0" lvl="0">
              <a:lnSpc>
                <a:spcPts val="5422"/>
              </a:lnSpc>
              <a:spcBef>
                <a:spcPct val="0"/>
              </a:spcBef>
            </a:pPr>
          </a:p>
          <a:p>
            <a:pPr algn="l" marL="0" indent="0" lvl="0">
              <a:lnSpc>
                <a:spcPts val="5422"/>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DAHSjK9Akf4</dc:identifier>
  <dcterms:modified xsi:type="dcterms:W3CDTF">2011-08-01T06:04:30Z</dcterms:modified>
  <cp:revision>1</cp:revision>
  <dc:title>MPOTC Monday WK4</dc:title>
</cp:coreProperties>
</file>