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Lst>
  <p:sldSz cx="18288000" cy="10287000"/>
  <p:notesSz cx="6858000" cy="9144000"/>
  <p:embeddedFontLst>
    <p:embeddedFont>
      <p:font typeface="Fiona" panose="020B0604020202020204" charset="0"/>
      <p:regular r:id="rId6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39" d="100"/>
          <a:sy n="39" d="100"/>
        </p:scale>
        <p:origin x="940" y="5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1263457" y="1151144"/>
            <a:ext cx="1692948" cy="2313322"/>
          </a:xfrm>
          <a:custGeom>
            <a:avLst/>
            <a:gdLst/>
            <a:ahLst/>
            <a:cxnLst/>
            <a:rect l="l" t="t" r="r" b="b"/>
            <a:pathLst>
              <a:path w="1692948" h="2313322">
                <a:moveTo>
                  <a:pt x="0" y="0"/>
                </a:moveTo>
                <a:lnTo>
                  <a:pt x="1692949" y="0"/>
                </a:lnTo>
                <a:lnTo>
                  <a:pt x="1692949" y="2313322"/>
                </a:lnTo>
                <a:lnTo>
                  <a:pt x="0" y="2313322"/>
                </a:lnTo>
                <a:lnTo>
                  <a:pt x="0" y="0"/>
                </a:lnTo>
                <a:close/>
              </a:path>
            </a:pathLst>
          </a:custGeom>
          <a:blipFill>
            <a:blip r:embed="rId2"/>
            <a:stretch>
              <a:fillRect/>
            </a:stretch>
          </a:blipFill>
        </p:spPr>
        <p:txBody>
          <a:bodyPr/>
          <a:lstStyle/>
          <a:p>
            <a:endParaRPr lang="en-GB"/>
          </a:p>
        </p:txBody>
      </p:sp>
      <p:sp>
        <p:nvSpPr>
          <p:cNvPr id="3" name="Freeform 3"/>
          <p:cNvSpPr/>
          <p:nvPr/>
        </p:nvSpPr>
        <p:spPr>
          <a:xfrm>
            <a:off x="4976978" y="1030699"/>
            <a:ext cx="1506985" cy="2554212"/>
          </a:xfrm>
          <a:custGeom>
            <a:avLst/>
            <a:gdLst/>
            <a:ahLst/>
            <a:cxnLst/>
            <a:rect l="l" t="t" r="r" b="b"/>
            <a:pathLst>
              <a:path w="1506985" h="2554212">
                <a:moveTo>
                  <a:pt x="0" y="0"/>
                </a:moveTo>
                <a:lnTo>
                  <a:pt x="1506985" y="0"/>
                </a:lnTo>
                <a:lnTo>
                  <a:pt x="1506985" y="2554212"/>
                </a:lnTo>
                <a:lnTo>
                  <a:pt x="0" y="2554212"/>
                </a:lnTo>
                <a:lnTo>
                  <a:pt x="0" y="0"/>
                </a:lnTo>
                <a:close/>
              </a:path>
            </a:pathLst>
          </a:custGeom>
          <a:blipFill>
            <a:blip r:embed="rId3"/>
            <a:stretch>
              <a:fillRect/>
            </a:stretch>
          </a:blipFill>
        </p:spPr>
        <p:txBody>
          <a:bodyPr/>
          <a:lstStyle/>
          <a:p>
            <a:endParaRPr lang="en-GB"/>
          </a:p>
        </p:txBody>
      </p:sp>
      <p:sp>
        <p:nvSpPr>
          <p:cNvPr id="4" name="Freeform 4"/>
          <p:cNvSpPr/>
          <p:nvPr/>
        </p:nvSpPr>
        <p:spPr>
          <a:xfrm>
            <a:off x="10239291" y="1224495"/>
            <a:ext cx="1445062" cy="2086733"/>
          </a:xfrm>
          <a:custGeom>
            <a:avLst/>
            <a:gdLst/>
            <a:ahLst/>
            <a:cxnLst/>
            <a:rect l="l" t="t" r="r" b="b"/>
            <a:pathLst>
              <a:path w="1445062" h="2086733">
                <a:moveTo>
                  <a:pt x="0" y="0"/>
                </a:moveTo>
                <a:lnTo>
                  <a:pt x="1445062" y="0"/>
                </a:lnTo>
                <a:lnTo>
                  <a:pt x="1445062" y="2086733"/>
                </a:lnTo>
                <a:lnTo>
                  <a:pt x="0" y="2086733"/>
                </a:lnTo>
                <a:lnTo>
                  <a:pt x="0" y="0"/>
                </a:lnTo>
                <a:close/>
              </a:path>
            </a:pathLst>
          </a:custGeom>
          <a:blipFill>
            <a:blip r:embed="rId4"/>
            <a:stretch>
              <a:fillRect/>
            </a:stretch>
          </a:blipFill>
          <a:ln cap="sq">
            <a:noFill/>
            <a:prstDash val="solid"/>
            <a:miter/>
          </a:ln>
        </p:spPr>
        <p:txBody>
          <a:bodyPr/>
          <a:lstStyle/>
          <a:p>
            <a:endParaRPr lang="en-GB"/>
          </a:p>
        </p:txBody>
      </p:sp>
      <p:sp>
        <p:nvSpPr>
          <p:cNvPr id="5" name="Freeform 5"/>
          <p:cNvSpPr/>
          <p:nvPr/>
        </p:nvSpPr>
        <p:spPr>
          <a:xfrm>
            <a:off x="11811976" y="1275624"/>
            <a:ext cx="1327795" cy="1984476"/>
          </a:xfrm>
          <a:custGeom>
            <a:avLst/>
            <a:gdLst/>
            <a:ahLst/>
            <a:cxnLst/>
            <a:rect l="l" t="t" r="r" b="b"/>
            <a:pathLst>
              <a:path w="1327795" h="1984476">
                <a:moveTo>
                  <a:pt x="0" y="0"/>
                </a:moveTo>
                <a:lnTo>
                  <a:pt x="1327794" y="0"/>
                </a:lnTo>
                <a:lnTo>
                  <a:pt x="1327794" y="1984475"/>
                </a:lnTo>
                <a:lnTo>
                  <a:pt x="0" y="1984475"/>
                </a:lnTo>
                <a:lnTo>
                  <a:pt x="0" y="0"/>
                </a:lnTo>
                <a:close/>
              </a:path>
            </a:pathLst>
          </a:custGeom>
          <a:blipFill>
            <a:blip r:embed="rId5"/>
            <a:stretch>
              <a:fillRect/>
            </a:stretch>
          </a:blipFill>
          <a:ln cap="sq">
            <a:noFill/>
            <a:prstDash val="solid"/>
            <a:miter/>
          </a:ln>
        </p:spPr>
        <p:txBody>
          <a:bodyPr/>
          <a:lstStyle/>
          <a:p>
            <a:endParaRPr lang="en-GB"/>
          </a:p>
        </p:txBody>
      </p:sp>
      <p:sp>
        <p:nvSpPr>
          <p:cNvPr id="6" name="Freeform 6"/>
          <p:cNvSpPr/>
          <p:nvPr/>
        </p:nvSpPr>
        <p:spPr>
          <a:xfrm>
            <a:off x="6611586" y="1378014"/>
            <a:ext cx="2006846" cy="2006846"/>
          </a:xfrm>
          <a:custGeom>
            <a:avLst/>
            <a:gdLst/>
            <a:ahLst/>
            <a:cxnLst/>
            <a:rect l="l" t="t" r="r" b="b"/>
            <a:pathLst>
              <a:path w="2006846" h="2006846">
                <a:moveTo>
                  <a:pt x="0" y="0"/>
                </a:moveTo>
                <a:lnTo>
                  <a:pt x="2006845" y="0"/>
                </a:lnTo>
                <a:lnTo>
                  <a:pt x="2006845" y="2006846"/>
                </a:lnTo>
                <a:lnTo>
                  <a:pt x="0" y="2006846"/>
                </a:lnTo>
                <a:lnTo>
                  <a:pt x="0" y="0"/>
                </a:lnTo>
                <a:close/>
              </a:path>
            </a:pathLst>
          </a:custGeom>
          <a:blipFill>
            <a:blip r:embed="rId6"/>
            <a:stretch>
              <a:fillRect/>
            </a:stretch>
          </a:blipFill>
          <a:ln cap="sq">
            <a:noFill/>
            <a:prstDash val="solid"/>
            <a:miter/>
          </a:ln>
        </p:spPr>
        <p:txBody>
          <a:bodyPr/>
          <a:lstStyle/>
          <a:p>
            <a:endParaRPr lang="en-GB"/>
          </a:p>
        </p:txBody>
      </p:sp>
      <p:sp>
        <p:nvSpPr>
          <p:cNvPr id="7" name="Freeform 7"/>
          <p:cNvSpPr/>
          <p:nvPr/>
        </p:nvSpPr>
        <p:spPr>
          <a:xfrm>
            <a:off x="3084028" y="896717"/>
            <a:ext cx="1765328" cy="2567749"/>
          </a:xfrm>
          <a:custGeom>
            <a:avLst/>
            <a:gdLst/>
            <a:ahLst/>
            <a:cxnLst/>
            <a:rect l="l" t="t" r="r" b="b"/>
            <a:pathLst>
              <a:path w="1765328" h="2567749">
                <a:moveTo>
                  <a:pt x="0" y="0"/>
                </a:moveTo>
                <a:lnTo>
                  <a:pt x="1765328" y="0"/>
                </a:lnTo>
                <a:lnTo>
                  <a:pt x="1765328" y="2567749"/>
                </a:lnTo>
                <a:lnTo>
                  <a:pt x="0" y="2567749"/>
                </a:lnTo>
                <a:lnTo>
                  <a:pt x="0" y="0"/>
                </a:lnTo>
                <a:close/>
              </a:path>
            </a:pathLst>
          </a:custGeom>
          <a:blipFill>
            <a:blip r:embed="rId7"/>
            <a:stretch>
              <a:fillRect/>
            </a:stretch>
          </a:blipFill>
          <a:ln cap="sq">
            <a:noFill/>
            <a:prstDash val="solid"/>
            <a:miter/>
          </a:ln>
        </p:spPr>
        <p:txBody>
          <a:bodyPr/>
          <a:lstStyle/>
          <a:p>
            <a:endParaRPr lang="en-GB"/>
          </a:p>
        </p:txBody>
      </p:sp>
      <p:sp>
        <p:nvSpPr>
          <p:cNvPr id="8" name="Freeform 8"/>
          <p:cNvSpPr/>
          <p:nvPr/>
        </p:nvSpPr>
        <p:spPr>
          <a:xfrm>
            <a:off x="8746054" y="1579863"/>
            <a:ext cx="1365614" cy="1731365"/>
          </a:xfrm>
          <a:custGeom>
            <a:avLst/>
            <a:gdLst/>
            <a:ahLst/>
            <a:cxnLst/>
            <a:rect l="l" t="t" r="r" b="b"/>
            <a:pathLst>
              <a:path w="1365614" h="1731365">
                <a:moveTo>
                  <a:pt x="0" y="0"/>
                </a:moveTo>
                <a:lnTo>
                  <a:pt x="1365614" y="0"/>
                </a:lnTo>
                <a:lnTo>
                  <a:pt x="1365614" y="1731365"/>
                </a:lnTo>
                <a:lnTo>
                  <a:pt x="0" y="1731365"/>
                </a:lnTo>
                <a:lnTo>
                  <a:pt x="0" y="0"/>
                </a:lnTo>
                <a:close/>
              </a:path>
            </a:pathLst>
          </a:custGeom>
          <a:blipFill>
            <a:blip r:embed="rId8"/>
            <a:stretch>
              <a:fillRect/>
            </a:stretch>
          </a:blipFill>
          <a:ln cap="sq">
            <a:noFill/>
            <a:prstDash val="solid"/>
            <a:miter/>
          </a:ln>
        </p:spPr>
        <p:txBody>
          <a:bodyPr/>
          <a:lstStyle/>
          <a:p>
            <a:endParaRPr lang="en-GB"/>
          </a:p>
        </p:txBody>
      </p:sp>
      <p:sp>
        <p:nvSpPr>
          <p:cNvPr id="9" name="Freeform 9"/>
          <p:cNvSpPr/>
          <p:nvPr/>
        </p:nvSpPr>
        <p:spPr>
          <a:xfrm>
            <a:off x="13131452" y="1075573"/>
            <a:ext cx="1960241" cy="2309287"/>
          </a:xfrm>
          <a:custGeom>
            <a:avLst/>
            <a:gdLst/>
            <a:ahLst/>
            <a:cxnLst/>
            <a:rect l="l" t="t" r="r" b="b"/>
            <a:pathLst>
              <a:path w="1960241" h="2309287">
                <a:moveTo>
                  <a:pt x="0" y="0"/>
                </a:moveTo>
                <a:lnTo>
                  <a:pt x="1960241" y="0"/>
                </a:lnTo>
                <a:lnTo>
                  <a:pt x="1960241" y="2309287"/>
                </a:lnTo>
                <a:lnTo>
                  <a:pt x="0" y="2309287"/>
                </a:lnTo>
                <a:lnTo>
                  <a:pt x="0" y="0"/>
                </a:lnTo>
                <a:close/>
              </a:path>
            </a:pathLst>
          </a:custGeom>
          <a:blipFill>
            <a:blip r:embed="rId9"/>
            <a:stretch>
              <a:fillRect/>
            </a:stretch>
          </a:blipFill>
          <a:ln cap="sq">
            <a:noFill/>
            <a:prstDash val="solid"/>
            <a:miter/>
          </a:ln>
        </p:spPr>
        <p:txBody>
          <a:bodyPr/>
          <a:lstStyle/>
          <a:p>
            <a:endParaRPr lang="en-GB"/>
          </a:p>
        </p:txBody>
      </p:sp>
      <p:sp>
        <p:nvSpPr>
          <p:cNvPr id="10" name="Freeform 10"/>
          <p:cNvSpPr/>
          <p:nvPr/>
        </p:nvSpPr>
        <p:spPr>
          <a:xfrm>
            <a:off x="14945220" y="424271"/>
            <a:ext cx="2079322" cy="3512642"/>
          </a:xfrm>
          <a:custGeom>
            <a:avLst/>
            <a:gdLst/>
            <a:ahLst/>
            <a:cxnLst/>
            <a:rect l="l" t="t" r="r" b="b"/>
            <a:pathLst>
              <a:path w="2079322" h="3512642">
                <a:moveTo>
                  <a:pt x="0" y="0"/>
                </a:moveTo>
                <a:lnTo>
                  <a:pt x="2079323" y="0"/>
                </a:lnTo>
                <a:lnTo>
                  <a:pt x="2079323" y="3512641"/>
                </a:lnTo>
                <a:lnTo>
                  <a:pt x="0" y="3512641"/>
                </a:lnTo>
                <a:lnTo>
                  <a:pt x="0" y="0"/>
                </a:lnTo>
                <a:close/>
              </a:path>
            </a:pathLst>
          </a:custGeom>
          <a:blipFill>
            <a:blip r:embed="rId10"/>
            <a:stretch>
              <a:fillRect/>
            </a:stretch>
          </a:blipFill>
          <a:ln cap="sq">
            <a:noFill/>
            <a:prstDash val="solid"/>
            <a:miter/>
          </a:ln>
        </p:spPr>
        <p:txBody>
          <a:bodyPr/>
          <a:lstStyle/>
          <a:p>
            <a:endParaRPr lang="en-GB"/>
          </a:p>
        </p:txBody>
      </p:sp>
      <p:sp>
        <p:nvSpPr>
          <p:cNvPr id="11" name="Freeform 11"/>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12" name="Freeform 12"/>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13" name="Freeform 13"/>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14" name="Freeform 14"/>
          <p:cNvSpPr/>
          <p:nvPr/>
        </p:nvSpPr>
        <p:spPr>
          <a:xfrm>
            <a:off x="-460319" y="4597200"/>
            <a:ext cx="18157500" cy="3491814"/>
          </a:xfrm>
          <a:custGeom>
            <a:avLst/>
            <a:gdLst/>
            <a:ahLst/>
            <a:cxnLst/>
            <a:rect l="l" t="t" r="r" b="b"/>
            <a:pathLst>
              <a:path w="18157500" h="3491814">
                <a:moveTo>
                  <a:pt x="0" y="0"/>
                </a:moveTo>
                <a:lnTo>
                  <a:pt x="18157501" y="0"/>
                </a:lnTo>
                <a:lnTo>
                  <a:pt x="18157501" y="3491814"/>
                </a:lnTo>
                <a:lnTo>
                  <a:pt x="0" y="3491814"/>
                </a:lnTo>
                <a:lnTo>
                  <a:pt x="0" y="0"/>
                </a:lnTo>
                <a:close/>
              </a:path>
            </a:pathLst>
          </a:custGeom>
          <a:blipFill>
            <a:blip r:embed="rId11"/>
            <a:stretch>
              <a:fillRect t="-177909" b="-242092"/>
            </a:stretch>
          </a:blipFill>
          <a:ln cap="sq">
            <a:noFill/>
            <a:prstDash val="solid"/>
            <a:miter/>
          </a:ln>
        </p:spPr>
        <p:txBody>
          <a:bodyPr/>
          <a:lstStyle/>
          <a:p>
            <a:endParaRPr lang="en-GB"/>
          </a:p>
        </p:txBody>
      </p:sp>
      <p:sp>
        <p:nvSpPr>
          <p:cNvPr id="15" name="Freeform 15"/>
          <p:cNvSpPr/>
          <p:nvPr/>
        </p:nvSpPr>
        <p:spPr>
          <a:xfrm>
            <a:off x="7597694" y="3876883"/>
            <a:ext cx="3650769" cy="3626677"/>
          </a:xfrm>
          <a:custGeom>
            <a:avLst/>
            <a:gdLst/>
            <a:ahLst/>
            <a:cxnLst/>
            <a:rect l="l" t="t" r="r" b="b"/>
            <a:pathLst>
              <a:path w="3650769" h="3626677">
                <a:moveTo>
                  <a:pt x="0" y="0"/>
                </a:moveTo>
                <a:lnTo>
                  <a:pt x="3650770" y="0"/>
                </a:lnTo>
                <a:lnTo>
                  <a:pt x="3650770" y="3626678"/>
                </a:lnTo>
                <a:lnTo>
                  <a:pt x="0" y="3626678"/>
                </a:lnTo>
                <a:lnTo>
                  <a:pt x="0" y="0"/>
                </a:lnTo>
                <a:close/>
              </a:path>
            </a:pathLst>
          </a:custGeom>
          <a:blipFill>
            <a:blip r:embed="rId12"/>
            <a:stretch>
              <a:fillRect t="-458" b="-458"/>
            </a:stretch>
          </a:blipFill>
        </p:spPr>
        <p:txBody>
          <a:bodyPr/>
          <a:lstStyle/>
          <a:p>
            <a:endParaRPr lang="en-GB"/>
          </a:p>
        </p:txBody>
      </p:sp>
      <p:sp>
        <p:nvSpPr>
          <p:cNvPr id="16" name="Freeform 16"/>
          <p:cNvSpPr/>
          <p:nvPr/>
        </p:nvSpPr>
        <p:spPr>
          <a:xfrm>
            <a:off x="226761" y="2632629"/>
            <a:ext cx="17084222" cy="3232437"/>
          </a:xfrm>
          <a:custGeom>
            <a:avLst/>
            <a:gdLst/>
            <a:ahLst/>
            <a:cxnLst/>
            <a:rect l="l" t="t" r="r" b="b"/>
            <a:pathLst>
              <a:path w="17084222" h="3232437">
                <a:moveTo>
                  <a:pt x="0" y="0"/>
                </a:moveTo>
                <a:lnTo>
                  <a:pt x="17084222" y="0"/>
                </a:lnTo>
                <a:lnTo>
                  <a:pt x="17084222" y="3232436"/>
                </a:lnTo>
                <a:lnTo>
                  <a:pt x="0" y="3232436"/>
                </a:lnTo>
                <a:lnTo>
                  <a:pt x="0" y="0"/>
                </a:lnTo>
                <a:close/>
              </a:path>
            </a:pathLst>
          </a:custGeom>
          <a:blipFill>
            <a:blip r:embed="rId13"/>
            <a:stretch>
              <a:fillRect t="-182471" b="-246052"/>
            </a:stretch>
          </a:blipFill>
          <a:ln cap="sq">
            <a:noFill/>
            <a:prstDash val="solid"/>
            <a:miter/>
          </a:ln>
        </p:spPr>
        <p:txBody>
          <a:bodyPr/>
          <a:lstStyle/>
          <a:p>
            <a:endParaRPr lang="en-GB"/>
          </a:p>
        </p:txBody>
      </p:sp>
      <p:sp>
        <p:nvSpPr>
          <p:cNvPr id="17" name="Freeform 17"/>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14"/>
            <a:stretch>
              <a:fillRect t="-73153" b="-86158"/>
            </a:stretch>
          </a:blipFill>
        </p:spPr>
        <p:txBody>
          <a:bodyPr/>
          <a:lstStyle/>
          <a:p>
            <a:endParaRPr lang="en-GB"/>
          </a:p>
        </p:txBody>
      </p:sp>
      <p:sp>
        <p:nvSpPr>
          <p:cNvPr id="18" name="TextBox 18"/>
          <p:cNvSpPr txBox="1"/>
          <p:nvPr/>
        </p:nvSpPr>
        <p:spPr>
          <a:xfrm>
            <a:off x="1263457" y="7770261"/>
            <a:ext cx="16433724" cy="1031308"/>
          </a:xfrm>
          <a:prstGeom prst="rect">
            <a:avLst/>
          </a:prstGeom>
        </p:spPr>
        <p:txBody>
          <a:bodyPr wrap="square" lIns="0" tIns="0" rIns="0" bIns="0" rtlCol="0" anchor="t">
            <a:spAutoFit/>
          </a:bodyPr>
          <a:lstStyle/>
          <a:p>
            <a:pPr marL="0" lvl="0" indent="0" algn="l">
              <a:lnSpc>
                <a:spcPts val="7920"/>
              </a:lnSpc>
              <a:spcBef>
                <a:spcPct val="0"/>
              </a:spcBef>
            </a:pPr>
            <a:r>
              <a:rPr lang="en-US" sz="9000" dirty="0">
                <a:solidFill>
                  <a:srgbClr val="EC4499"/>
                </a:solidFill>
                <a:latin typeface="Fiona"/>
                <a:ea typeface="Fiona"/>
                <a:cs typeface="Fiona"/>
                <a:sym typeface="Fiona"/>
              </a:rPr>
              <a:t>Morning Prayer of the Church: Thursday Week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597344"/>
            <a:ext cx="16803252" cy="7153232"/>
          </a:xfrm>
          <a:prstGeom prst="rect">
            <a:avLst/>
          </a:prstGeom>
        </p:spPr>
        <p:txBody>
          <a:bodyPr lIns="0" tIns="0" rIns="0" bIns="0" rtlCol="0" anchor="t">
            <a:spAutoFit/>
          </a:bodyPr>
          <a:lstStyle/>
          <a:p>
            <a:pPr marL="0" lvl="0" indent="0" algn="l">
              <a:lnSpc>
                <a:spcPts val="9298"/>
              </a:lnSpc>
              <a:spcBef>
                <a:spcPct val="0"/>
              </a:spcBef>
            </a:pPr>
            <a:r>
              <a:rPr lang="en-US" sz="10566"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As we begin Morning Prayer, we remember that each person we meet today has a story. We ask God to help us recognise Christ in those stories and share his light through our words and actions.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539685"/>
            <a:ext cx="10098901" cy="1288108"/>
          </a:xfrm>
          <a:prstGeom prst="rect">
            <a:avLst/>
          </a:prstGeom>
        </p:spPr>
        <p:txBody>
          <a:bodyPr lIns="0" tIns="0" rIns="0" bIns="0" rtlCol="0" anchor="t">
            <a:spAutoFit/>
          </a:bodyPr>
          <a:lstStyle/>
          <a:p>
            <a:pPr marL="0" lvl="0" indent="0" algn="l">
              <a:lnSpc>
                <a:spcPts val="9298"/>
              </a:lnSpc>
              <a:spcBef>
                <a:spcPct val="0"/>
              </a:spcBef>
            </a:pPr>
            <a:r>
              <a:rPr lang="en-US" sz="1056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10566"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God, come to our aid.</a:t>
            </a:r>
          </a:p>
        </p:txBody>
      </p:sp>
      <p:sp>
        <p:nvSpPr>
          <p:cNvPr id="7" name="TextBox 7"/>
          <p:cNvSpPr txBox="1"/>
          <p:nvPr/>
        </p:nvSpPr>
        <p:spPr>
          <a:xfrm>
            <a:off x="6091539" y="4693006"/>
            <a:ext cx="11205861" cy="1031308"/>
          </a:xfrm>
          <a:prstGeom prst="rect">
            <a:avLst/>
          </a:prstGeom>
        </p:spPr>
        <p:txBody>
          <a:bodyPr wrap="square" lIns="0" tIns="0" rIns="0" bIns="0" rtlCol="0" anchor="t">
            <a:spAutoFit/>
          </a:bodyPr>
          <a:lstStyle/>
          <a:p>
            <a:pPr marL="0" lvl="0" indent="0" algn="l">
              <a:lnSpc>
                <a:spcPts val="7919"/>
              </a:lnSpc>
              <a:spcBef>
                <a:spcPct val="0"/>
              </a:spcBef>
            </a:pPr>
            <a:r>
              <a:rPr lang="en-US" sz="8999" u="none" strike="noStrike" dirty="0">
                <a:solidFill>
                  <a:srgbClr val="EC4499"/>
                </a:solidFill>
                <a:latin typeface="Fiona"/>
                <a:ea typeface="Fiona"/>
                <a:cs typeface="Fiona"/>
                <a:sym typeface="Fiona"/>
              </a:rPr>
              <a:t> O Lord, make haste to help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647355"/>
            <a:ext cx="16337173" cy="1602920"/>
          </a:xfrm>
          <a:prstGeom prst="rect">
            <a:avLst/>
          </a:prstGeom>
        </p:spPr>
        <p:txBody>
          <a:bodyPr lIns="0" tIns="0" rIns="0" bIns="0" rtlCol="0" anchor="t">
            <a:spAutoFit/>
          </a:bodyPr>
          <a:lstStyle/>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Glor</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F</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ther</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and 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Son</a:t>
            </a:r>
          </a:p>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 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pi</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rit,</a:t>
            </a:r>
          </a:p>
        </p:txBody>
      </p:sp>
      <p:sp>
        <p:nvSpPr>
          <p:cNvPr id="7" name="TextBox 7"/>
          <p:cNvSpPr txBox="1"/>
          <p:nvPr/>
        </p:nvSpPr>
        <p:spPr>
          <a:xfrm>
            <a:off x="1296210" y="3976013"/>
            <a:ext cx="11820233" cy="50996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as it was in the beginning,</a:t>
            </a:r>
          </a:p>
          <a:p>
            <a:pPr marL="0" lvl="0" indent="0" algn="l">
              <a:lnSpc>
                <a:spcPts val="7920"/>
              </a:lnSpc>
              <a:spcBef>
                <a:spcPct val="0"/>
              </a:spcBef>
            </a:pPr>
            <a:r>
              <a:rPr lang="en-US" sz="9000" u="none" strike="noStrike">
                <a:solidFill>
                  <a:srgbClr val="EC4499"/>
                </a:solidFill>
                <a:latin typeface="Fiona"/>
                <a:ea typeface="Fiona"/>
                <a:cs typeface="Fiona"/>
                <a:sym typeface="Fiona"/>
              </a:rPr>
              <a:t>is now, and ever shall be,</a:t>
            </a:r>
          </a:p>
          <a:p>
            <a:pPr marL="0" lvl="0" indent="0" algn="l">
              <a:lnSpc>
                <a:spcPts val="7920"/>
              </a:lnSpc>
              <a:spcBef>
                <a:spcPct val="0"/>
              </a:spcBef>
            </a:pPr>
            <a:r>
              <a:rPr lang="en-US" sz="9000" u="none" strike="noStrike">
                <a:solidFill>
                  <a:srgbClr val="EC4499"/>
                </a:solidFill>
                <a:latin typeface="Fiona"/>
                <a:ea typeface="Fiona"/>
                <a:cs typeface="Fiona"/>
                <a:sym typeface="Fiona"/>
              </a:rPr>
              <a:t>world without end.</a:t>
            </a:r>
          </a:p>
          <a:p>
            <a:pPr marL="0" lvl="0" indent="0" algn="l">
              <a:lnSpc>
                <a:spcPts val="7920"/>
              </a:lnSpc>
              <a:spcBef>
                <a:spcPct val="0"/>
              </a:spcBef>
            </a:pPr>
            <a:r>
              <a:rPr lang="en-US" sz="9000" u="none" strike="noStrike">
                <a:solidFill>
                  <a:srgbClr val="EC4499"/>
                </a:solidFill>
                <a:latin typeface="Fiona"/>
                <a:ea typeface="Fiona"/>
                <a:cs typeface="Fiona"/>
                <a:sym typeface="Fiona"/>
              </a:rPr>
              <a:t>Amen. Alleluia.</a:t>
            </a:r>
          </a:p>
          <a:p>
            <a:pPr marL="0" lvl="0" indent="0" algn="l">
              <a:lnSpc>
                <a:spcPts val="7920"/>
              </a:lnSpc>
              <a:spcBef>
                <a:spcPct val="0"/>
              </a:spcBef>
            </a:pPr>
            <a:endParaRPr lang="en-US" sz="9000" u="none" strike="noStrike">
              <a:solidFill>
                <a:srgbClr val="EC4499"/>
              </a:solidFill>
              <a:latin typeface="Fiona"/>
              <a:ea typeface="Fiona"/>
              <a:cs typeface="Fiona"/>
              <a:sym typeface="Fion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207519" y="3934701"/>
            <a:ext cx="14747081"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Awake, lyre and harp: I will awake the dawn.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Freeform 6"/>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
        <p:nvSpPr>
          <p:cNvPr id="7" name="TextBox 7"/>
          <p:cNvSpPr txBox="1"/>
          <p:nvPr/>
        </p:nvSpPr>
        <p:spPr>
          <a:xfrm>
            <a:off x="1358082" y="1952204"/>
            <a:ext cx="16337173" cy="9100185"/>
          </a:xfrm>
          <a:prstGeom prst="rect">
            <a:avLst/>
          </a:prstGeom>
        </p:spPr>
        <p:txBody>
          <a:bodyPr lIns="0" tIns="0" rIns="0" bIns="0" rtlCol="0" anchor="t">
            <a:spAutoFit/>
          </a:bodyPr>
          <a:lstStyle/>
          <a:p>
            <a:pPr marL="0" lvl="0" indent="0" algn="l">
              <a:lnSpc>
                <a:spcPts val="7920"/>
              </a:lnSpc>
              <a:spcBef>
                <a:spcPct val="0"/>
              </a:spcBef>
            </a:pPr>
            <a:r>
              <a:rPr lang="en-US" sz="9000">
                <a:solidFill>
                  <a:srgbClr val="FDFAFD"/>
                </a:solidFill>
                <a:latin typeface="Fiona"/>
                <a:ea typeface="Fiona"/>
                <a:cs typeface="Fiona"/>
                <a:sym typeface="Fiona"/>
              </a:rPr>
              <a:t>Have mercy on me, God, </a:t>
            </a:r>
            <a:r>
              <a:rPr lang="en-US" sz="9000" u="none" strike="noStrike">
                <a:solidFill>
                  <a:srgbClr val="FDFAFD"/>
                </a:solidFill>
                <a:latin typeface="Fiona"/>
                <a:ea typeface="Fiona"/>
                <a:cs typeface="Fiona"/>
                <a:sym typeface="Fiona"/>
              </a:rPr>
              <a:t>have</a:t>
            </a:r>
            <a:r>
              <a:rPr lang="en-US" sz="9000">
                <a:solidFill>
                  <a:srgbClr val="FDFAFD"/>
                </a:solidFill>
                <a:latin typeface="Fiona"/>
                <a:ea typeface="Fiona"/>
                <a:cs typeface="Fiona"/>
                <a:sym typeface="Fiona"/>
              </a:rPr>
              <a:t> mercy</a:t>
            </a:r>
          </a:p>
          <a:p>
            <a:pPr marL="0" lvl="0" indent="0" algn="l">
              <a:lnSpc>
                <a:spcPts val="7920"/>
              </a:lnSpc>
              <a:spcBef>
                <a:spcPct val="0"/>
              </a:spcBef>
            </a:pPr>
            <a:r>
              <a:rPr lang="en-US" sz="9000">
                <a:solidFill>
                  <a:srgbClr val="FDFAFD"/>
                </a:solidFill>
                <a:latin typeface="Fiona"/>
                <a:ea typeface="Fiona"/>
                <a:cs typeface="Fiona"/>
                <a:sym typeface="Fiona"/>
              </a:rPr>
              <a:t>for in you my soul has taken refug</a:t>
            </a:r>
            <a:r>
              <a:rPr lang="en-US" sz="9000" u="none" strike="noStrike">
                <a:solidFill>
                  <a:srgbClr val="FDFAFD"/>
                </a:solidFill>
                <a:latin typeface="Fiona"/>
                <a:ea typeface="Fiona"/>
                <a:cs typeface="Fiona"/>
                <a:sym typeface="Fiona"/>
              </a:rPr>
              <a:t>e.</a:t>
            </a:r>
          </a:p>
          <a:p>
            <a:pPr marL="0" lvl="0" indent="0" algn="l">
              <a:lnSpc>
                <a:spcPts val="7920"/>
              </a:lnSpc>
              <a:spcBef>
                <a:spcPct val="0"/>
              </a:spcBef>
            </a:pPr>
            <a:r>
              <a:rPr lang="en-US" sz="9000" u="none" strike="noStrike">
                <a:solidFill>
                  <a:srgbClr val="FDFAFD"/>
                </a:solidFill>
                <a:latin typeface="Fiona"/>
                <a:ea typeface="Fiona"/>
                <a:cs typeface="Fiona"/>
                <a:sym typeface="Fiona"/>
              </a:rPr>
              <a:t>In the shadow of your wings I t</a:t>
            </a:r>
            <a:r>
              <a:rPr lang="en-US" sz="9000">
                <a:solidFill>
                  <a:srgbClr val="FDFAFD"/>
                </a:solidFill>
                <a:latin typeface="Fiona"/>
                <a:ea typeface="Fiona"/>
                <a:cs typeface="Fiona"/>
                <a:sym typeface="Fiona"/>
              </a:rPr>
              <a:t>ake refuge</a:t>
            </a:r>
          </a:p>
          <a:p>
            <a:pPr marL="0" lvl="0" indent="0" algn="l">
              <a:lnSpc>
                <a:spcPts val="7920"/>
              </a:lnSpc>
              <a:spcBef>
                <a:spcPct val="0"/>
              </a:spcBef>
            </a:pPr>
            <a:r>
              <a:rPr lang="en-US" sz="9000">
                <a:solidFill>
                  <a:srgbClr val="FDFAFD"/>
                </a:solidFill>
                <a:latin typeface="Fiona"/>
                <a:ea typeface="Fiona"/>
                <a:cs typeface="Fiona"/>
                <a:sym typeface="Fiona"/>
              </a:rPr>
              <a:t>till the sto</a:t>
            </a:r>
            <a:r>
              <a:rPr lang="en-US" sz="9000" u="none" strike="noStrike">
                <a:solidFill>
                  <a:srgbClr val="FDFAFD"/>
                </a:solidFill>
                <a:latin typeface="Fiona"/>
                <a:ea typeface="Fiona"/>
                <a:cs typeface="Fiona"/>
                <a:sym typeface="Fiona"/>
              </a:rPr>
              <a:t>rms of destruction pass by.</a:t>
            </a: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101003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I call to God the Most High,</a:t>
            </a:r>
          </a:p>
          <a:p>
            <a:pPr algn="l">
              <a:lnSpc>
                <a:spcPts val="7920"/>
              </a:lnSpc>
            </a:pPr>
            <a:r>
              <a:rPr lang="en-US" sz="9000">
                <a:solidFill>
                  <a:srgbClr val="FDFAFD"/>
                </a:solidFill>
                <a:latin typeface="Fiona"/>
                <a:ea typeface="Fiona"/>
                <a:cs typeface="Fiona"/>
                <a:sym typeface="Fiona"/>
              </a:rPr>
              <a:t>to God who has always been my help.</a:t>
            </a:r>
          </a:p>
          <a:p>
            <a:pPr algn="l">
              <a:lnSpc>
                <a:spcPts val="7920"/>
              </a:lnSpc>
            </a:pPr>
            <a:r>
              <a:rPr lang="en-US" sz="9000">
                <a:solidFill>
                  <a:srgbClr val="FDFAFD"/>
                </a:solidFill>
                <a:latin typeface="Fiona"/>
                <a:ea typeface="Fiona"/>
                <a:cs typeface="Fiona"/>
                <a:sym typeface="Fiona"/>
              </a:rPr>
              <a:t>May he send from heaven and save me</a:t>
            </a:r>
          </a:p>
          <a:p>
            <a:pPr algn="l">
              <a:lnSpc>
                <a:spcPts val="7920"/>
              </a:lnSpc>
            </a:pPr>
            <a:r>
              <a:rPr lang="en-US" sz="9000">
                <a:solidFill>
                  <a:srgbClr val="FDFAFD"/>
                </a:solidFill>
                <a:latin typeface="Fiona"/>
                <a:ea typeface="Fiona"/>
                <a:cs typeface="Fiona"/>
                <a:sym typeface="Fiona"/>
              </a:rPr>
              <a:t>and shame those who assail me.</a:t>
            </a:r>
          </a:p>
          <a:p>
            <a:pPr algn="l">
              <a:lnSpc>
                <a:spcPts val="7920"/>
              </a:lnSpc>
            </a:pPr>
            <a:r>
              <a:rPr lang="en-US" sz="9000">
                <a:solidFill>
                  <a:srgbClr val="FDFAFD"/>
                </a:solidFill>
                <a:latin typeface="Fiona"/>
                <a:ea typeface="Fiona"/>
                <a:cs typeface="Fiona"/>
                <a:sym typeface="Fiona"/>
              </a:rPr>
              <a:t>May God send his truth and his love.</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7099935"/>
          </a:xfrm>
          <a:prstGeom prst="rect">
            <a:avLst/>
          </a:prstGeom>
        </p:spPr>
        <p:txBody>
          <a:bodyPr lIns="0" tIns="0" rIns="0" bIns="0" rtlCol="0" anchor="t">
            <a:spAutoFit/>
          </a:bodyPr>
          <a:lstStyle/>
          <a:p>
            <a:pPr marL="0" lvl="0" indent="0" algn="l">
              <a:lnSpc>
                <a:spcPts val="7920"/>
              </a:lnSpc>
              <a:spcBef>
                <a:spcPct val="0"/>
              </a:spcBef>
            </a:pPr>
            <a:r>
              <a:rPr lang="en-US" sz="9000">
                <a:solidFill>
                  <a:srgbClr val="FDFAFD"/>
                </a:solidFill>
                <a:latin typeface="Fiona"/>
                <a:ea typeface="Fiona"/>
                <a:cs typeface="Fiona"/>
                <a:sym typeface="Fiona"/>
              </a:rPr>
              <a:t>My</a:t>
            </a:r>
            <a:r>
              <a:rPr lang="en-US" sz="9000" u="none" strike="noStrike">
                <a:solidFill>
                  <a:srgbClr val="FDFAFD"/>
                </a:solidFill>
                <a:latin typeface="Fiona"/>
                <a:ea typeface="Fiona"/>
                <a:cs typeface="Fiona"/>
                <a:sym typeface="Fiona"/>
              </a:rPr>
              <a:t> soul</a:t>
            </a:r>
            <a:r>
              <a:rPr lang="en-US" sz="9000">
                <a:solidFill>
                  <a:srgbClr val="FDFAFD"/>
                </a:solidFill>
                <a:latin typeface="Fiona"/>
                <a:ea typeface="Fiona"/>
                <a:cs typeface="Fiona"/>
                <a:sym typeface="Fiona"/>
              </a:rPr>
              <a:t> lies down among lion</a:t>
            </a:r>
            <a:r>
              <a:rPr lang="en-US" sz="9000" u="none" strike="noStrike">
                <a:solidFill>
                  <a:srgbClr val="FDFAFD"/>
                </a:solidFill>
                <a:latin typeface="Fiona"/>
                <a:ea typeface="Fiona"/>
                <a:cs typeface="Fiona"/>
                <a:sym typeface="Fiona"/>
              </a:rPr>
              <a:t>s,</a:t>
            </a:r>
          </a:p>
          <a:p>
            <a:pPr marL="0" lvl="0" indent="0" algn="l">
              <a:lnSpc>
                <a:spcPts val="7920"/>
              </a:lnSpc>
              <a:spcBef>
                <a:spcPct val="0"/>
              </a:spcBef>
            </a:pPr>
            <a:r>
              <a:rPr lang="en-US" sz="9000" u="none" strike="noStrike">
                <a:solidFill>
                  <a:srgbClr val="FDFAFD"/>
                </a:solidFill>
                <a:latin typeface="Fiona"/>
                <a:ea typeface="Fiona"/>
                <a:cs typeface="Fiona"/>
                <a:sym typeface="Fiona"/>
              </a:rPr>
              <a:t>who would devour the sons of men.</a:t>
            </a:r>
          </a:p>
          <a:p>
            <a:pPr marL="0" lvl="0" indent="0" algn="l">
              <a:lnSpc>
                <a:spcPts val="7920"/>
              </a:lnSpc>
              <a:spcBef>
                <a:spcPct val="0"/>
              </a:spcBef>
            </a:pPr>
            <a:r>
              <a:rPr lang="en-US" sz="9000" u="none" strike="noStrike">
                <a:solidFill>
                  <a:srgbClr val="FDFAFD"/>
                </a:solidFill>
                <a:latin typeface="Fiona"/>
                <a:ea typeface="Fiona"/>
                <a:cs typeface="Fiona"/>
                <a:sym typeface="Fiona"/>
              </a:rPr>
              <a:t>Their</a:t>
            </a:r>
            <a:r>
              <a:rPr lang="en-US" sz="9000">
                <a:solidFill>
                  <a:srgbClr val="FDFAFD"/>
                </a:solidFill>
                <a:latin typeface="Fiona"/>
                <a:ea typeface="Fiona"/>
                <a:cs typeface="Fiona"/>
                <a:sym typeface="Fiona"/>
              </a:rPr>
              <a:t> teeth are spears and</a:t>
            </a:r>
            <a:r>
              <a:rPr lang="en-US" sz="9000" u="none" strike="noStrike">
                <a:solidFill>
                  <a:srgbClr val="FDFAFD"/>
                </a:solidFill>
                <a:latin typeface="Fiona"/>
                <a:ea typeface="Fiona"/>
                <a:cs typeface="Fiona"/>
                <a:sym typeface="Fiona"/>
              </a:rPr>
              <a:t> arro</a:t>
            </a:r>
            <a:r>
              <a:rPr lang="en-US" sz="9000">
                <a:solidFill>
                  <a:srgbClr val="FDFAFD"/>
                </a:solidFill>
                <a:latin typeface="Fiona"/>
                <a:ea typeface="Fiona"/>
                <a:cs typeface="Fiona"/>
                <a:sym typeface="Fiona"/>
              </a:rPr>
              <a:t>ws,</a:t>
            </a:r>
          </a:p>
          <a:p>
            <a:pPr marL="0" lvl="0" indent="0" algn="l">
              <a:lnSpc>
                <a:spcPts val="7920"/>
              </a:lnSpc>
              <a:spcBef>
                <a:spcPct val="0"/>
              </a:spcBef>
            </a:pPr>
            <a:r>
              <a:rPr lang="en-US" sz="9000">
                <a:solidFill>
                  <a:srgbClr val="FDFAFD"/>
                </a:solidFill>
                <a:latin typeface="Fiona"/>
                <a:ea typeface="Fiona"/>
                <a:cs typeface="Fiona"/>
                <a:sym typeface="Fiona"/>
              </a:rPr>
              <a:t>their tongue</a:t>
            </a:r>
            <a:r>
              <a:rPr lang="en-US" sz="9000" u="none" strike="noStrike">
                <a:solidFill>
                  <a:srgbClr val="FDFAFD"/>
                </a:solidFill>
                <a:latin typeface="Fiona"/>
                <a:ea typeface="Fiona"/>
                <a:cs typeface="Fiona"/>
                <a:sym typeface="Fiona"/>
              </a:rPr>
              <a:t> a sharpened sword.</a:t>
            </a: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marL="0" lvl="0" indent="0" algn="l">
              <a:lnSpc>
                <a:spcPts val="7920"/>
              </a:lnSpc>
              <a:spcBef>
                <a:spcPct val="0"/>
              </a:spcBef>
            </a:pPr>
            <a:r>
              <a:rPr lang="en-US" sz="9000">
                <a:solidFill>
                  <a:srgbClr val="FDFAFD"/>
                </a:solidFill>
                <a:latin typeface="Fiona"/>
                <a:ea typeface="Fiona"/>
                <a:cs typeface="Fiona"/>
                <a:sym typeface="Fiona"/>
              </a:rPr>
              <a:t>O</a:t>
            </a:r>
            <a:r>
              <a:rPr lang="en-US" sz="9000" u="none" strike="noStrike">
                <a:solidFill>
                  <a:srgbClr val="FDFAFD"/>
                </a:solidFill>
                <a:latin typeface="Fiona"/>
                <a:ea typeface="Fiona"/>
                <a:cs typeface="Fiona"/>
                <a:sym typeface="Fiona"/>
              </a:rPr>
              <a:t> God,</a:t>
            </a:r>
            <a:r>
              <a:rPr lang="en-US" sz="9000">
                <a:solidFill>
                  <a:srgbClr val="FDFAFD"/>
                </a:solidFill>
                <a:latin typeface="Fiona"/>
                <a:ea typeface="Fiona"/>
                <a:cs typeface="Fiona"/>
                <a:sym typeface="Fiona"/>
              </a:rPr>
              <a:t> arise above the h</a:t>
            </a:r>
            <a:r>
              <a:rPr lang="en-US" sz="9000" u="none" strike="noStrike">
                <a:solidFill>
                  <a:srgbClr val="FDFAFD"/>
                </a:solidFill>
                <a:latin typeface="Fiona"/>
                <a:ea typeface="Fiona"/>
                <a:cs typeface="Fiona"/>
                <a:sym typeface="Fiona"/>
              </a:rPr>
              <a:t>eavens;</a:t>
            </a:r>
          </a:p>
          <a:p>
            <a:pPr marL="0" lvl="0" indent="0" algn="l">
              <a:lnSpc>
                <a:spcPts val="7920"/>
              </a:lnSpc>
              <a:spcBef>
                <a:spcPct val="0"/>
              </a:spcBef>
            </a:pPr>
            <a:r>
              <a:rPr lang="en-US" sz="9000" u="none" strike="noStrike">
                <a:solidFill>
                  <a:srgbClr val="FDFAFD"/>
                </a:solidFill>
                <a:latin typeface="Fiona"/>
                <a:ea typeface="Fiona"/>
                <a:cs typeface="Fiona"/>
                <a:sym typeface="Fiona"/>
              </a:rPr>
              <a:t>may your glory shine on</a:t>
            </a:r>
            <a:r>
              <a:rPr lang="en-US" sz="9000">
                <a:solidFill>
                  <a:srgbClr val="FDFAFD"/>
                </a:solidFill>
                <a:latin typeface="Fiona"/>
                <a:ea typeface="Fiona"/>
                <a:cs typeface="Fiona"/>
                <a:sym typeface="Fiona"/>
              </a:rPr>
              <a:t> ear</a:t>
            </a:r>
            <a:r>
              <a:rPr lang="en-US" sz="9000" u="none" strike="noStrike">
                <a:solidFill>
                  <a:srgbClr val="FDFAFD"/>
                </a:solidFill>
                <a:latin typeface="Fiona"/>
                <a:ea typeface="Fiona"/>
                <a:cs typeface="Fiona"/>
                <a:sym typeface="Fiona"/>
              </a:rPr>
              <a:t>th!</a:t>
            </a: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a:p>
            <a:pPr marL="0" lvl="0" indent="0" algn="l">
              <a:lnSpc>
                <a:spcPts val="7920"/>
              </a:lnSpc>
              <a:spcBef>
                <a:spcPct val="0"/>
              </a:spcBef>
            </a:pPr>
            <a:endParaRPr lang="en-US" sz="9000" u="none" strike="noStrike">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81000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They laid a snare for my steps,</a:t>
            </a:r>
          </a:p>
          <a:p>
            <a:pPr algn="l">
              <a:lnSpc>
                <a:spcPts val="7920"/>
              </a:lnSpc>
            </a:pPr>
            <a:r>
              <a:rPr lang="en-US" sz="9000">
                <a:solidFill>
                  <a:srgbClr val="FDFAFD"/>
                </a:solidFill>
                <a:latin typeface="Fiona"/>
                <a:ea typeface="Fiona"/>
                <a:cs typeface="Fiona"/>
                <a:sym typeface="Fiona"/>
              </a:rPr>
              <a:t>my soul was bowed down.</a:t>
            </a:r>
          </a:p>
          <a:p>
            <a:pPr algn="l">
              <a:lnSpc>
                <a:spcPts val="7920"/>
              </a:lnSpc>
            </a:pPr>
            <a:r>
              <a:rPr lang="en-US" sz="9000">
                <a:solidFill>
                  <a:srgbClr val="FDFAFD"/>
                </a:solidFill>
                <a:latin typeface="Fiona"/>
                <a:ea typeface="Fiona"/>
                <a:cs typeface="Fiona"/>
                <a:sym typeface="Fiona"/>
              </a:rPr>
              <a:t>They dug a pit in my path</a:t>
            </a:r>
          </a:p>
          <a:p>
            <a:pPr algn="l">
              <a:lnSpc>
                <a:spcPts val="7920"/>
              </a:lnSpc>
            </a:pPr>
            <a:r>
              <a:rPr lang="en-US" sz="9000">
                <a:solidFill>
                  <a:srgbClr val="FDFAFD"/>
                </a:solidFill>
                <a:latin typeface="Fiona"/>
                <a:ea typeface="Fiona"/>
                <a:cs typeface="Fiona"/>
                <a:sym typeface="Fiona"/>
              </a:rPr>
              <a:t>but fell in it themselves.</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101003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My heart is ready, O God,</a:t>
            </a:r>
          </a:p>
          <a:p>
            <a:pPr algn="l">
              <a:lnSpc>
                <a:spcPts val="7920"/>
              </a:lnSpc>
            </a:pPr>
            <a:r>
              <a:rPr lang="en-US" sz="9000">
                <a:solidFill>
                  <a:srgbClr val="FDFAFD"/>
                </a:solidFill>
                <a:latin typeface="Fiona"/>
                <a:ea typeface="Fiona"/>
                <a:cs typeface="Fiona"/>
                <a:sym typeface="Fiona"/>
              </a:rPr>
              <a:t>my heart is ready.</a:t>
            </a:r>
          </a:p>
          <a:p>
            <a:pPr algn="l">
              <a:lnSpc>
                <a:spcPts val="7920"/>
              </a:lnSpc>
            </a:pPr>
            <a:r>
              <a:rPr lang="en-US" sz="9000">
                <a:solidFill>
                  <a:srgbClr val="FDFAFD"/>
                </a:solidFill>
                <a:latin typeface="Fiona"/>
                <a:ea typeface="Fiona"/>
                <a:cs typeface="Fiona"/>
                <a:sym typeface="Fiona"/>
              </a:rPr>
              <a:t>I will sing, I will sing your praise.</a:t>
            </a:r>
          </a:p>
          <a:p>
            <a:pPr algn="l">
              <a:lnSpc>
                <a:spcPts val="7920"/>
              </a:lnSpc>
            </a:pPr>
            <a:r>
              <a:rPr lang="en-US" sz="9000">
                <a:solidFill>
                  <a:srgbClr val="FDFAFD"/>
                </a:solidFill>
                <a:latin typeface="Fiona"/>
                <a:ea typeface="Fiona"/>
                <a:cs typeface="Fiona"/>
                <a:sym typeface="Fiona"/>
              </a:rPr>
              <a:t>Awake, my soul,</a:t>
            </a:r>
          </a:p>
          <a:p>
            <a:pPr algn="l">
              <a:lnSpc>
                <a:spcPts val="7920"/>
              </a:lnSpc>
            </a:pPr>
            <a:r>
              <a:rPr lang="en-US" sz="9000">
                <a:solidFill>
                  <a:srgbClr val="FDFAFD"/>
                </a:solidFill>
                <a:latin typeface="Fiona"/>
                <a:ea typeface="Fiona"/>
                <a:cs typeface="Fiona"/>
                <a:sym typeface="Fiona"/>
              </a:rPr>
              <a:t>awake, lyre and harp,</a:t>
            </a:r>
          </a:p>
          <a:p>
            <a:pPr algn="l">
              <a:lnSpc>
                <a:spcPts val="7920"/>
              </a:lnSpc>
            </a:pPr>
            <a:r>
              <a:rPr lang="en-US" sz="9000">
                <a:solidFill>
                  <a:srgbClr val="FDFAFD"/>
                </a:solidFill>
                <a:latin typeface="Fiona"/>
                <a:ea typeface="Fiona"/>
                <a:cs typeface="Fiona"/>
                <a:sym typeface="Fiona"/>
              </a:rPr>
              <a:t>I will awake the dawn.</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70999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I will thank you, Lord, among the peoples,</a:t>
            </a:r>
          </a:p>
          <a:p>
            <a:pPr algn="l">
              <a:lnSpc>
                <a:spcPts val="7920"/>
              </a:lnSpc>
            </a:pPr>
            <a:r>
              <a:rPr lang="en-US" sz="9000">
                <a:solidFill>
                  <a:srgbClr val="FDFAFD"/>
                </a:solidFill>
                <a:latin typeface="Fiona"/>
                <a:ea typeface="Fiona"/>
                <a:cs typeface="Fiona"/>
                <a:sym typeface="Fiona"/>
              </a:rPr>
              <a:t>among the nations I will praise you</a:t>
            </a:r>
          </a:p>
          <a:p>
            <a:pPr algn="l">
              <a:lnSpc>
                <a:spcPts val="7920"/>
              </a:lnSpc>
            </a:pPr>
            <a:r>
              <a:rPr lang="en-US" sz="9000">
                <a:solidFill>
                  <a:srgbClr val="FDFAFD"/>
                </a:solidFill>
                <a:latin typeface="Fiona"/>
                <a:ea typeface="Fiona"/>
                <a:cs typeface="Fiona"/>
                <a:sym typeface="Fiona"/>
              </a:rPr>
              <a:t>for your love reaches to the heavens</a:t>
            </a:r>
          </a:p>
          <a:p>
            <a:pPr algn="l">
              <a:lnSpc>
                <a:spcPts val="7920"/>
              </a:lnSpc>
            </a:pPr>
            <a:r>
              <a:rPr lang="en-US" sz="9000">
                <a:solidFill>
                  <a:srgbClr val="FDFAFD"/>
                </a:solidFill>
                <a:latin typeface="Fiona"/>
                <a:ea typeface="Fiona"/>
                <a:cs typeface="Fiona"/>
                <a:sym typeface="Fiona"/>
              </a:rPr>
              <a:t>and your truth to the skies.</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O God, arise above the heavens;</a:t>
            </a:r>
          </a:p>
          <a:p>
            <a:pPr algn="l">
              <a:lnSpc>
                <a:spcPts val="7920"/>
              </a:lnSpc>
            </a:pPr>
            <a:r>
              <a:rPr lang="en-US" sz="9000">
                <a:solidFill>
                  <a:srgbClr val="FDFAFD"/>
                </a:solidFill>
                <a:latin typeface="Fiona"/>
                <a:ea typeface="Fiona"/>
                <a:cs typeface="Fiona"/>
                <a:sym typeface="Fiona"/>
              </a:rPr>
              <a:t>may your glory shine on earth!</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34701"/>
            <a:ext cx="16230600"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Awake, lyre and harp: I will awake the dawn.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34701"/>
            <a:ext cx="16230600"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Thus says the Lord: my people shall be filled with my good things.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91001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O nations, hear the word of the Lord,</a:t>
            </a:r>
          </a:p>
          <a:p>
            <a:pPr algn="l">
              <a:lnSpc>
                <a:spcPts val="7920"/>
              </a:lnSpc>
            </a:pPr>
            <a:r>
              <a:rPr lang="en-US" sz="9000">
                <a:solidFill>
                  <a:srgbClr val="FDFAFD"/>
                </a:solidFill>
                <a:latin typeface="Fiona"/>
                <a:ea typeface="Fiona"/>
                <a:cs typeface="Fiona"/>
                <a:sym typeface="Fiona"/>
              </a:rPr>
              <a:t>proclaim it to the far-off coasts.</a:t>
            </a:r>
          </a:p>
          <a:p>
            <a:pPr algn="l">
              <a:lnSpc>
                <a:spcPts val="7920"/>
              </a:lnSpc>
            </a:pPr>
            <a:r>
              <a:rPr lang="en-US" sz="9000">
                <a:solidFill>
                  <a:srgbClr val="FDFAFD"/>
                </a:solidFill>
                <a:latin typeface="Fiona"/>
                <a:ea typeface="Fiona"/>
                <a:cs typeface="Fiona"/>
                <a:sym typeface="Fiona"/>
              </a:rPr>
              <a:t>Say: ‘He who scattered Israel will gather him</a:t>
            </a:r>
          </a:p>
          <a:p>
            <a:pPr algn="l">
              <a:lnSpc>
                <a:spcPts val="7920"/>
              </a:lnSpc>
            </a:pPr>
            <a:r>
              <a:rPr lang="en-US" sz="9000">
                <a:solidFill>
                  <a:srgbClr val="FDFAFD"/>
                </a:solidFill>
                <a:latin typeface="Fiona"/>
                <a:ea typeface="Fiona"/>
                <a:cs typeface="Fiona"/>
                <a:sym typeface="Fiona"/>
              </a:rPr>
              <a:t>and guard him as a shepherd guards his flock.’</a:t>
            </a:r>
          </a:p>
          <a:p>
            <a:pPr algn="l">
              <a:lnSpc>
                <a:spcPts val="7920"/>
              </a:lnSpc>
            </a:pPr>
            <a:r>
              <a:rPr lang="en-US" sz="9000">
                <a:solidFill>
                  <a:srgbClr val="FDFAFD"/>
                </a:solidFill>
                <a:latin typeface="Fiona"/>
                <a:ea typeface="Fiona"/>
                <a:cs typeface="Fiona"/>
                <a:sym typeface="Fiona"/>
              </a:rPr>
              <a:t>For the Lord has ransomed Jacob,</a:t>
            </a:r>
          </a:p>
          <a:p>
            <a:pPr algn="l">
              <a:lnSpc>
                <a:spcPts val="7920"/>
              </a:lnSpc>
            </a:pPr>
            <a:r>
              <a:rPr lang="en-US" sz="9000">
                <a:solidFill>
                  <a:srgbClr val="FDFAFD"/>
                </a:solidFill>
                <a:latin typeface="Fiona"/>
                <a:ea typeface="Fiona"/>
                <a:cs typeface="Fiona"/>
                <a:sym typeface="Fiona"/>
              </a:rPr>
              <a:t>has saved him from an overpowering hand.</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295400"/>
            <a:ext cx="16337173" cy="101003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They will come and shout for joy on Mount Sion,</a:t>
            </a:r>
          </a:p>
          <a:p>
            <a:pPr algn="l">
              <a:lnSpc>
                <a:spcPts val="7920"/>
              </a:lnSpc>
            </a:pPr>
            <a:r>
              <a:rPr lang="en-US" sz="9000">
                <a:solidFill>
                  <a:srgbClr val="FDFAFD"/>
                </a:solidFill>
                <a:latin typeface="Fiona"/>
                <a:ea typeface="Fiona"/>
                <a:cs typeface="Fiona"/>
                <a:sym typeface="Fiona"/>
              </a:rPr>
              <a:t>they will stream to the blessings of the Lord,</a:t>
            </a:r>
          </a:p>
          <a:p>
            <a:pPr algn="l">
              <a:lnSpc>
                <a:spcPts val="7920"/>
              </a:lnSpc>
            </a:pPr>
            <a:r>
              <a:rPr lang="en-US" sz="9000">
                <a:solidFill>
                  <a:srgbClr val="FDFAFD"/>
                </a:solidFill>
                <a:latin typeface="Fiona"/>
                <a:ea typeface="Fiona"/>
                <a:cs typeface="Fiona"/>
                <a:sym typeface="Fiona"/>
              </a:rPr>
              <a:t>to the corn, the new wine and the oil,</a:t>
            </a:r>
          </a:p>
          <a:p>
            <a:pPr algn="l">
              <a:lnSpc>
                <a:spcPts val="7920"/>
              </a:lnSpc>
            </a:pPr>
            <a:r>
              <a:rPr lang="en-US" sz="9000">
                <a:solidFill>
                  <a:srgbClr val="FDFAFD"/>
                </a:solidFill>
                <a:latin typeface="Fiona"/>
                <a:ea typeface="Fiona"/>
                <a:cs typeface="Fiona"/>
                <a:sym typeface="Fiona"/>
              </a:rPr>
              <a:t>to the flocks of sheep and the herds.</a:t>
            </a:r>
          </a:p>
          <a:p>
            <a:pPr algn="l">
              <a:lnSpc>
                <a:spcPts val="7920"/>
              </a:lnSpc>
            </a:pPr>
            <a:r>
              <a:rPr lang="en-US" sz="9000">
                <a:solidFill>
                  <a:srgbClr val="FDFAFD"/>
                </a:solidFill>
                <a:latin typeface="Fiona"/>
                <a:ea typeface="Fiona"/>
                <a:cs typeface="Fiona"/>
                <a:sym typeface="Fiona"/>
              </a:rPr>
              <a:t>Their life will be like a watered garden.</a:t>
            </a:r>
          </a:p>
          <a:p>
            <a:pPr algn="l">
              <a:lnSpc>
                <a:spcPts val="7920"/>
              </a:lnSpc>
            </a:pPr>
            <a:r>
              <a:rPr lang="en-US" sz="9000">
                <a:solidFill>
                  <a:srgbClr val="FDFAFD"/>
                </a:solidFill>
                <a:latin typeface="Fiona"/>
                <a:ea typeface="Fiona"/>
                <a:cs typeface="Fiona"/>
                <a:sym typeface="Fiona"/>
              </a:rPr>
              <a:t>They will never be weary again.</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1439067"/>
            <a:ext cx="16337173" cy="81000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Then the young girls will rejoice and will dance,</a:t>
            </a:r>
          </a:p>
          <a:p>
            <a:pPr algn="l">
              <a:lnSpc>
                <a:spcPts val="7920"/>
              </a:lnSpc>
            </a:pPr>
            <a:r>
              <a:rPr lang="en-US" sz="9000">
                <a:solidFill>
                  <a:srgbClr val="FDFAFD"/>
                </a:solidFill>
                <a:latin typeface="Fiona"/>
                <a:ea typeface="Fiona"/>
                <a:cs typeface="Fiona"/>
                <a:sym typeface="Fiona"/>
              </a:rPr>
              <a:t>the men, young and old, will be glad.</a:t>
            </a:r>
          </a:p>
          <a:p>
            <a:pPr algn="l">
              <a:lnSpc>
                <a:spcPts val="7920"/>
              </a:lnSpc>
            </a:pPr>
            <a:r>
              <a:rPr lang="en-US" sz="9000">
                <a:solidFill>
                  <a:srgbClr val="FDFAFD"/>
                </a:solidFill>
                <a:latin typeface="Fiona"/>
                <a:ea typeface="Fiona"/>
                <a:cs typeface="Fiona"/>
                <a:sym typeface="Fiona"/>
              </a:rPr>
              <a:t>I will turn their mourning into joy,</a:t>
            </a:r>
          </a:p>
          <a:p>
            <a:pPr algn="l">
              <a:lnSpc>
                <a:spcPts val="7920"/>
              </a:lnSpc>
            </a:pPr>
            <a:r>
              <a:rPr lang="en-US" sz="9000">
                <a:solidFill>
                  <a:srgbClr val="FDFAFD"/>
                </a:solidFill>
                <a:latin typeface="Fiona"/>
                <a:ea typeface="Fiona"/>
                <a:cs typeface="Fiona"/>
                <a:sym typeface="Fiona"/>
              </a:rPr>
              <a:t>I will console them, give gladness for grief.</a:t>
            </a:r>
          </a:p>
          <a:p>
            <a:pPr algn="l">
              <a:lnSpc>
                <a:spcPts val="7920"/>
              </a:lnSpc>
            </a:pPr>
            <a:r>
              <a:rPr lang="en-US" sz="9000">
                <a:solidFill>
                  <a:srgbClr val="FDFAFD"/>
                </a:solidFill>
                <a:latin typeface="Fiona"/>
                <a:ea typeface="Fiona"/>
                <a:cs typeface="Fiona"/>
                <a:sym typeface="Fiona"/>
              </a:rPr>
              <a:t>The priests I will again feed with plenty,</a:t>
            </a:r>
          </a:p>
          <a:p>
            <a:pPr algn="l">
              <a:lnSpc>
                <a:spcPts val="7920"/>
              </a:lnSpc>
            </a:pPr>
            <a:r>
              <a:rPr lang="en-US" sz="9000">
                <a:solidFill>
                  <a:srgbClr val="FDFAFD"/>
                </a:solidFill>
                <a:latin typeface="Fiona"/>
                <a:ea typeface="Fiona"/>
                <a:cs typeface="Fiona"/>
                <a:sym typeface="Fiona"/>
              </a:rPr>
              <a:t>and my people shall be filled with my blessings.</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Thus says the Lord: my people shall be filled with my good things.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The Lord is great and worthy to be praised in the city of our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91001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The Lord is great and worthy to be praised</a:t>
            </a:r>
          </a:p>
          <a:p>
            <a:pPr algn="l">
              <a:lnSpc>
                <a:spcPts val="7920"/>
              </a:lnSpc>
            </a:pPr>
            <a:r>
              <a:rPr lang="en-US" sz="9000">
                <a:solidFill>
                  <a:srgbClr val="FDFAFD"/>
                </a:solidFill>
                <a:latin typeface="Fiona"/>
                <a:ea typeface="Fiona"/>
                <a:cs typeface="Fiona"/>
                <a:sym typeface="Fiona"/>
              </a:rPr>
              <a:t>in the city of our God.</a:t>
            </a:r>
          </a:p>
          <a:p>
            <a:pPr algn="l">
              <a:lnSpc>
                <a:spcPts val="7920"/>
              </a:lnSpc>
            </a:pPr>
            <a:r>
              <a:rPr lang="en-US" sz="9000">
                <a:solidFill>
                  <a:srgbClr val="FDFAFD"/>
                </a:solidFill>
                <a:latin typeface="Fiona"/>
                <a:ea typeface="Fiona"/>
                <a:cs typeface="Fiona"/>
                <a:sym typeface="Fiona"/>
              </a:rPr>
              <a:t>His holy mountain rises in beauty,</a:t>
            </a:r>
          </a:p>
          <a:p>
            <a:pPr algn="l">
              <a:lnSpc>
                <a:spcPts val="7920"/>
              </a:lnSpc>
            </a:pPr>
            <a:r>
              <a:rPr lang="en-US" sz="9000">
                <a:solidFill>
                  <a:srgbClr val="FDFAFD"/>
                </a:solidFill>
                <a:latin typeface="Fiona"/>
                <a:ea typeface="Fiona"/>
                <a:cs typeface="Fiona"/>
                <a:sym typeface="Fiona"/>
              </a:rPr>
              <a:t>the joy of all the earth.</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Mount Sion, true pole of the earth,</a:t>
            </a:r>
          </a:p>
          <a:p>
            <a:pPr algn="l">
              <a:lnSpc>
                <a:spcPts val="7920"/>
              </a:lnSpc>
            </a:pPr>
            <a:r>
              <a:rPr lang="en-US" sz="9000">
                <a:solidFill>
                  <a:srgbClr val="FDFAFD"/>
                </a:solidFill>
                <a:latin typeface="Fiona"/>
                <a:ea typeface="Fiona"/>
                <a:cs typeface="Fiona"/>
                <a:sym typeface="Fiona"/>
              </a:rPr>
              <a:t>the Great King’s city!</a:t>
            </a:r>
          </a:p>
          <a:p>
            <a:pPr algn="l">
              <a:lnSpc>
                <a:spcPts val="7920"/>
              </a:lnSpc>
            </a:pPr>
            <a:r>
              <a:rPr lang="en-US" sz="9000">
                <a:solidFill>
                  <a:srgbClr val="FDFAFD"/>
                </a:solidFill>
                <a:latin typeface="Fiona"/>
                <a:ea typeface="Fiona"/>
                <a:cs typeface="Fiona"/>
                <a:sym typeface="Fiona"/>
              </a:rPr>
              <a:t>God, in the midst of its citadels,</a:t>
            </a:r>
          </a:p>
          <a:p>
            <a:pPr algn="l">
              <a:lnSpc>
                <a:spcPts val="7920"/>
              </a:lnSpc>
            </a:pPr>
            <a:r>
              <a:rPr lang="en-US" sz="9000">
                <a:solidFill>
                  <a:srgbClr val="FDFAFD"/>
                </a:solidFill>
                <a:latin typeface="Fiona"/>
                <a:ea typeface="Fiona"/>
                <a:cs typeface="Fiona"/>
                <a:sym typeface="Fiona"/>
              </a:rPr>
              <a:t>has shown himself its stronghold.</a:t>
            </a: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91001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For the kings assembled together,</a:t>
            </a:r>
          </a:p>
          <a:p>
            <a:pPr algn="l">
              <a:lnSpc>
                <a:spcPts val="7920"/>
              </a:lnSpc>
            </a:pPr>
            <a:r>
              <a:rPr lang="en-US" sz="9000">
                <a:solidFill>
                  <a:srgbClr val="FDFAFD"/>
                </a:solidFill>
                <a:latin typeface="Fiona"/>
                <a:ea typeface="Fiona"/>
                <a:cs typeface="Fiona"/>
                <a:sym typeface="Fiona"/>
              </a:rPr>
              <a:t>together they advanced.</a:t>
            </a:r>
          </a:p>
          <a:p>
            <a:pPr algn="l">
              <a:lnSpc>
                <a:spcPts val="7920"/>
              </a:lnSpc>
            </a:pPr>
            <a:r>
              <a:rPr lang="en-US" sz="9000">
                <a:solidFill>
                  <a:srgbClr val="FDFAFD"/>
                </a:solidFill>
                <a:latin typeface="Fiona"/>
                <a:ea typeface="Fiona"/>
                <a:cs typeface="Fiona"/>
                <a:sym typeface="Fiona"/>
              </a:rPr>
              <a:t>They saw; at once they were astounded;</a:t>
            </a:r>
          </a:p>
          <a:p>
            <a:pPr algn="l">
              <a:lnSpc>
                <a:spcPts val="7920"/>
              </a:lnSpc>
            </a:pPr>
            <a:r>
              <a:rPr lang="en-US" sz="9000">
                <a:solidFill>
                  <a:srgbClr val="FDFAFD"/>
                </a:solidFill>
                <a:latin typeface="Fiona"/>
                <a:ea typeface="Fiona"/>
                <a:cs typeface="Fiona"/>
                <a:sym typeface="Fiona"/>
              </a:rPr>
              <a:t>dismayed, they fled in fear.</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81000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 trembling seized them there,</a:t>
            </a:r>
          </a:p>
          <a:p>
            <a:pPr algn="l">
              <a:lnSpc>
                <a:spcPts val="7920"/>
              </a:lnSpc>
            </a:pPr>
            <a:r>
              <a:rPr lang="en-US" sz="9000">
                <a:solidFill>
                  <a:srgbClr val="FDFAFD"/>
                </a:solidFill>
                <a:latin typeface="Fiona"/>
                <a:ea typeface="Fiona"/>
                <a:cs typeface="Fiona"/>
                <a:sym typeface="Fiona"/>
              </a:rPr>
              <a:t>like the pangs of birth.</a:t>
            </a:r>
          </a:p>
          <a:p>
            <a:pPr algn="l">
              <a:lnSpc>
                <a:spcPts val="7920"/>
              </a:lnSpc>
            </a:pPr>
            <a:r>
              <a:rPr lang="en-US" sz="9000">
                <a:solidFill>
                  <a:srgbClr val="FDFAFD"/>
                </a:solidFill>
                <a:latin typeface="Fiona"/>
                <a:ea typeface="Fiona"/>
                <a:cs typeface="Fiona"/>
                <a:sym typeface="Fiona"/>
              </a:rPr>
              <a:t>By the east wind you have destroyed</a:t>
            </a:r>
          </a:p>
          <a:p>
            <a:pPr algn="l">
              <a:lnSpc>
                <a:spcPts val="7920"/>
              </a:lnSpc>
            </a:pPr>
            <a:r>
              <a:rPr lang="en-US" sz="9000">
                <a:solidFill>
                  <a:srgbClr val="FDFAFD"/>
                </a:solidFill>
                <a:latin typeface="Fiona"/>
                <a:ea typeface="Fiona"/>
                <a:cs typeface="Fiona"/>
                <a:sym typeface="Fiona"/>
              </a:rPr>
              <a:t>the ships of Tharsis.</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81000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we have heard, so we have seen</a:t>
            </a:r>
          </a:p>
          <a:p>
            <a:pPr algn="l">
              <a:lnSpc>
                <a:spcPts val="7920"/>
              </a:lnSpc>
            </a:pPr>
            <a:r>
              <a:rPr lang="en-US" sz="9000">
                <a:solidFill>
                  <a:srgbClr val="FDFAFD"/>
                </a:solidFill>
                <a:latin typeface="Fiona"/>
                <a:ea typeface="Fiona"/>
                <a:cs typeface="Fiona"/>
                <a:sym typeface="Fiona"/>
              </a:rPr>
              <a:t>in the city of our God,</a:t>
            </a:r>
          </a:p>
          <a:p>
            <a:pPr algn="l">
              <a:lnSpc>
                <a:spcPts val="7920"/>
              </a:lnSpc>
            </a:pPr>
            <a:r>
              <a:rPr lang="en-US" sz="9000">
                <a:solidFill>
                  <a:srgbClr val="FDFAFD"/>
                </a:solidFill>
                <a:latin typeface="Fiona"/>
                <a:ea typeface="Fiona"/>
                <a:cs typeface="Fiona"/>
                <a:sym typeface="Fiona"/>
              </a:rPr>
              <a:t>in the city of the Lord of hosts</a:t>
            </a:r>
          </a:p>
          <a:p>
            <a:pPr algn="l">
              <a:lnSpc>
                <a:spcPts val="7920"/>
              </a:lnSpc>
            </a:pPr>
            <a:r>
              <a:rPr lang="en-US" sz="9000">
                <a:solidFill>
                  <a:srgbClr val="FDFAFD"/>
                </a:solidFill>
                <a:latin typeface="Fiona"/>
                <a:ea typeface="Fiona"/>
                <a:cs typeface="Fiona"/>
                <a:sym typeface="Fiona"/>
              </a:rPr>
              <a:t>which God upholds for ever.</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O God, we ponder your love</a:t>
            </a:r>
          </a:p>
          <a:p>
            <a:pPr algn="l">
              <a:lnSpc>
                <a:spcPts val="7920"/>
              </a:lnSpc>
            </a:pPr>
            <a:r>
              <a:rPr lang="en-US" sz="9000">
                <a:solidFill>
                  <a:srgbClr val="FDFAFD"/>
                </a:solidFill>
                <a:latin typeface="Fiona"/>
                <a:ea typeface="Fiona"/>
                <a:cs typeface="Fiona"/>
                <a:sym typeface="Fiona"/>
              </a:rPr>
              <a:t>within your temple.</a:t>
            </a:r>
          </a:p>
          <a:p>
            <a:pPr algn="l">
              <a:lnSpc>
                <a:spcPts val="7920"/>
              </a:lnSpc>
            </a:pPr>
            <a:r>
              <a:rPr lang="en-US" sz="9000">
                <a:solidFill>
                  <a:srgbClr val="FDFAFD"/>
                </a:solidFill>
                <a:latin typeface="Fiona"/>
                <a:ea typeface="Fiona"/>
                <a:cs typeface="Fiona"/>
                <a:sym typeface="Fiona"/>
              </a:rPr>
              <a:t>Your praise, O God, like your name</a:t>
            </a:r>
          </a:p>
          <a:p>
            <a:pPr algn="l">
              <a:lnSpc>
                <a:spcPts val="7920"/>
              </a:lnSpc>
            </a:pPr>
            <a:r>
              <a:rPr lang="en-US" sz="9000">
                <a:solidFill>
                  <a:srgbClr val="FDFAFD"/>
                </a:solidFill>
                <a:latin typeface="Fiona"/>
                <a:ea typeface="Fiona"/>
                <a:cs typeface="Fiona"/>
                <a:sym typeface="Fiona"/>
              </a:rPr>
              <a:t>reaches the ends of the earth.</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With justice your right hand is filled.</a:t>
            </a:r>
          </a:p>
          <a:p>
            <a:pPr algn="l">
              <a:lnSpc>
                <a:spcPts val="7920"/>
              </a:lnSpc>
            </a:pPr>
            <a:r>
              <a:rPr lang="en-US" sz="9000">
                <a:solidFill>
                  <a:srgbClr val="FDFAFD"/>
                </a:solidFill>
                <a:latin typeface="Fiona"/>
                <a:ea typeface="Fiona"/>
                <a:cs typeface="Fiona"/>
                <a:sym typeface="Fiona"/>
              </a:rPr>
              <a:t>Mount Sion rejoices;</a:t>
            </a:r>
          </a:p>
          <a:p>
            <a:pPr algn="l">
              <a:lnSpc>
                <a:spcPts val="7920"/>
              </a:lnSpc>
            </a:pPr>
            <a:r>
              <a:rPr lang="en-US" sz="9000">
                <a:solidFill>
                  <a:srgbClr val="FDFAFD"/>
                </a:solidFill>
                <a:latin typeface="Fiona"/>
                <a:ea typeface="Fiona"/>
                <a:cs typeface="Fiona"/>
                <a:sym typeface="Fiona"/>
              </a:rPr>
              <a:t>the people of Judah rejoice</a:t>
            </a:r>
          </a:p>
          <a:p>
            <a:pPr algn="l">
              <a:lnSpc>
                <a:spcPts val="7920"/>
              </a:lnSpc>
            </a:pPr>
            <a:r>
              <a:rPr lang="en-US" sz="9000">
                <a:solidFill>
                  <a:srgbClr val="FDFAFD"/>
                </a:solidFill>
                <a:latin typeface="Fiona"/>
                <a:ea typeface="Fiona"/>
                <a:cs typeface="Fiona"/>
                <a:sym typeface="Fiona"/>
              </a:rPr>
              <a:t>at the sight of your judgements.</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Walk through Sion, walk all round it;</a:t>
            </a:r>
          </a:p>
          <a:p>
            <a:pPr algn="l">
              <a:lnSpc>
                <a:spcPts val="7920"/>
              </a:lnSpc>
            </a:pPr>
            <a:r>
              <a:rPr lang="en-US" sz="9000">
                <a:solidFill>
                  <a:srgbClr val="FDFAFD"/>
                </a:solidFill>
                <a:latin typeface="Fiona"/>
                <a:ea typeface="Fiona"/>
                <a:cs typeface="Fiona"/>
                <a:sym typeface="Fiona"/>
              </a:rPr>
              <a:t>count the number of its towers.</a:t>
            </a:r>
          </a:p>
          <a:p>
            <a:pPr algn="l">
              <a:lnSpc>
                <a:spcPts val="7920"/>
              </a:lnSpc>
            </a:pPr>
            <a:r>
              <a:rPr lang="en-US" sz="9000">
                <a:solidFill>
                  <a:srgbClr val="FDFAFD"/>
                </a:solidFill>
                <a:latin typeface="Fiona"/>
                <a:ea typeface="Fiona"/>
                <a:cs typeface="Fiona"/>
                <a:sym typeface="Fiona"/>
              </a:rPr>
              <a:t>Review all its ramparts,</a:t>
            </a:r>
          </a:p>
          <a:p>
            <a:pPr algn="l">
              <a:lnSpc>
                <a:spcPts val="7920"/>
              </a:lnSpc>
            </a:pPr>
            <a:r>
              <a:rPr lang="en-US" sz="9000">
                <a:solidFill>
                  <a:srgbClr val="FDFAFD"/>
                </a:solidFill>
                <a:latin typeface="Fiona"/>
                <a:ea typeface="Fiona"/>
                <a:cs typeface="Fiona"/>
                <a:sym typeface="Fiona"/>
              </a:rPr>
              <a:t>examine its castles,</a:t>
            </a: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that you may tell the next generation</a:t>
            </a:r>
          </a:p>
          <a:p>
            <a:pPr algn="l">
              <a:lnSpc>
                <a:spcPts val="7920"/>
              </a:lnSpc>
            </a:pPr>
            <a:r>
              <a:rPr lang="en-US" sz="9000">
                <a:solidFill>
                  <a:srgbClr val="FDFAFD"/>
                </a:solidFill>
                <a:latin typeface="Fiona"/>
                <a:ea typeface="Fiona"/>
                <a:cs typeface="Fiona"/>
                <a:sym typeface="Fiona"/>
              </a:rPr>
              <a:t>that such is our God,</a:t>
            </a:r>
          </a:p>
          <a:p>
            <a:pPr algn="l">
              <a:lnSpc>
                <a:spcPts val="7920"/>
              </a:lnSpc>
            </a:pPr>
            <a:r>
              <a:rPr lang="en-US" sz="9000">
                <a:solidFill>
                  <a:srgbClr val="FDFAFD"/>
                </a:solidFill>
                <a:latin typeface="Fiona"/>
                <a:ea typeface="Fiona"/>
                <a:cs typeface="Fiona"/>
                <a:sym typeface="Fiona"/>
              </a:rPr>
              <a:t>our God for ever and always.</a:t>
            </a:r>
          </a:p>
          <a:p>
            <a:pPr algn="l">
              <a:lnSpc>
                <a:spcPts val="7920"/>
              </a:lnSpc>
            </a:pPr>
            <a:r>
              <a:rPr lang="en-US" sz="9000">
                <a:solidFill>
                  <a:srgbClr val="FDFAFD"/>
                </a:solidFill>
                <a:latin typeface="Fiona"/>
                <a:ea typeface="Fiona"/>
                <a:cs typeface="Fiona"/>
                <a:sym typeface="Fiona"/>
              </a:rPr>
              <a:t>It is he who leads us.</a:t>
            </a:r>
          </a:p>
          <a:p>
            <a:pPr algn="l">
              <a:lnSpc>
                <a:spcPts val="7920"/>
              </a:lnSpc>
            </a:pPr>
            <a:endParaRPr lang="en-US" sz="9000">
              <a:solidFill>
                <a:srgbClr val="FDFAFD"/>
              </a:solidFill>
              <a:latin typeface="Fiona"/>
              <a:ea typeface="Fiona"/>
              <a:cs typeface="Fiona"/>
              <a:sym typeface="Fiona"/>
            </a:endParaRPr>
          </a:p>
          <a:p>
            <a:pPr algn="l">
              <a:lnSpc>
                <a:spcPts val="7920"/>
              </a:lnSpc>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2"/>
            <a:stretch>
              <a:fillRect/>
            </a:stretch>
          </a:blipFill>
        </p:spPr>
        <p:txBody>
          <a:bodyPr/>
          <a:lstStyle/>
          <a:p>
            <a:endParaRPr lang="en-GB"/>
          </a:p>
        </p:txBody>
      </p:sp>
      <p:sp>
        <p:nvSpPr>
          <p:cNvPr id="4" name="Freeform 4"/>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6" name="Freeform 6"/>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3"/>
            <a:stretch>
              <a:fillRect t="-73153" b="-86158"/>
            </a:stretch>
          </a:blipFill>
        </p:spPr>
        <p:txBody>
          <a:bodyPr/>
          <a:lstStyle/>
          <a:p>
            <a:endParaRPr lang="en-GB"/>
          </a:p>
        </p:txBody>
      </p:sp>
      <p:sp>
        <p:nvSpPr>
          <p:cNvPr id="7" name="TextBox 7"/>
          <p:cNvSpPr txBox="1"/>
          <p:nvPr/>
        </p:nvSpPr>
        <p:spPr>
          <a:xfrm>
            <a:off x="1358082" y="1952204"/>
            <a:ext cx="16337173" cy="20993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marL="0" lvl="0" indent="0" algn="l">
              <a:lnSpc>
                <a:spcPts val="7920"/>
              </a:lnSpc>
              <a:spcBef>
                <a:spcPct val="0"/>
              </a:spcBef>
            </a:pPr>
            <a:r>
              <a:rPr lang="en-US" sz="9000">
                <a:solidFill>
                  <a:srgbClr val="FDFAFD"/>
                </a:solidFill>
                <a:latin typeface="Fiona"/>
                <a:ea typeface="Fiona"/>
                <a:cs typeface="Fiona"/>
                <a:sym typeface="Fiona"/>
              </a:rPr>
              <a:t>and to the Holy Spirit,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The Lord is great and worthy to be praised in the city of our God.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975413" y="1499590"/>
            <a:ext cx="16283887" cy="8460920"/>
          </a:xfrm>
          <a:prstGeom prst="rect">
            <a:avLst/>
          </a:prstGeom>
        </p:spPr>
        <p:txBody>
          <a:bodyPr lIns="0" tIns="0" rIns="0" bIns="0" rtlCol="0" anchor="t">
            <a:spAutoFit/>
          </a:bodyPr>
          <a:lstStyle/>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Isaiah 66:1-2</a:t>
            </a:r>
          </a:p>
          <a:p>
            <a:pPr marL="0" lvl="0" indent="0" algn="l">
              <a:lnSpc>
                <a:spcPts val="6040"/>
              </a:lnSpc>
              <a:spcBef>
                <a:spcPct val="0"/>
              </a:spcBef>
            </a:pP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Thus says 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 Lor</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a:t>
            </a:r>
          </a:p>
          <a:p>
            <a:pPr marL="0" lvl="0" indent="0" algn="l">
              <a:lnSpc>
                <a:spcPts val="6040"/>
              </a:lnSpc>
              <a:spcBef>
                <a:spcPct val="0"/>
              </a:spcBef>
            </a:pP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With heaven my throne and earth my f</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ootstool,</a:t>
            </a:r>
          </a:p>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what</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house could you build me,</a:t>
            </a:r>
          </a:p>
          <a:p>
            <a:pPr marL="0" lvl="0" indent="0" algn="l">
              <a:lnSpc>
                <a:spcPts val="6040"/>
              </a:lnSpc>
              <a:spcBef>
                <a:spcPct val="0"/>
              </a:spcBef>
            </a:pP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what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plac</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c</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ould</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you mak</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for my rest?</a:t>
            </a:r>
          </a:p>
          <a:p>
            <a:pPr marL="0" lvl="0" indent="0" algn="l">
              <a:lnSpc>
                <a:spcPts val="6040"/>
              </a:lnSpc>
              <a:spcBef>
                <a:spcPct val="0"/>
              </a:spcBef>
            </a:pP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All of this was mad</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by</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my hand</a:t>
            </a:r>
          </a:p>
          <a:p>
            <a:pPr marL="0" lvl="0" indent="0" algn="l">
              <a:lnSpc>
                <a:spcPts val="6040"/>
              </a:lnSpc>
              <a:spcBef>
                <a:spcPct val="0"/>
              </a:spcBef>
            </a:pP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and all th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is</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is mine – it is the Lord who speaks.</a:t>
            </a:r>
          </a:p>
          <a:p>
            <a:pPr marL="0" lvl="0" indent="0" algn="l">
              <a:lnSpc>
                <a:spcPts val="6040"/>
              </a:lnSpc>
              <a:spcBef>
                <a:spcPct val="0"/>
              </a:spcBef>
            </a:pP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But my eyes are drawn to the man of</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humbled and contrite spirit, who trembles at my wo</a:t>
            </a:r>
            <a:r>
              <a:rPr lang="en-US" sz="6863"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rd</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a:r>
          </a:p>
          <a:p>
            <a:pPr marL="0" lvl="0" indent="0" algn="l">
              <a:lnSpc>
                <a:spcPts val="6040"/>
              </a:lnSpc>
              <a:spcBef>
                <a:spcPct val="0"/>
              </a:spcBef>
            </a:pPr>
            <a:endPar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6040"/>
              </a:lnSpc>
              <a:spcBef>
                <a:spcPct val="0"/>
              </a:spcBef>
            </a:pPr>
            <a:endPar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975413" y="2156052"/>
            <a:ext cx="16337173" cy="7698920"/>
          </a:xfrm>
          <a:prstGeom prst="rect">
            <a:avLst/>
          </a:prstGeom>
        </p:spPr>
        <p:txBody>
          <a:bodyPr lIns="0" tIns="0" rIns="0" bIns="0" rtlCol="0" anchor="t">
            <a:spAutoFit/>
          </a:bodyPr>
          <a:lstStyle/>
          <a:p>
            <a:pPr marL="0" lvl="0" indent="0" algn="l">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God does not look at what we own or how important we appear to others, but at the kindness and humility we carry in our hearts. Every person has a story, and each one is precious in God’s eyes. May we look beyond appearances, recognise the dignity in everyone we meet and be willing to stand alongside those who are struggling. In doing so, may the light we each carry bring us together and help us build a world where everyone feels valued and loved.</a:t>
            </a:r>
          </a:p>
          <a:p>
            <a:pPr marL="0" lvl="0" indent="0" algn="l">
              <a:lnSpc>
                <a:spcPts val="6040"/>
              </a:lnSpc>
              <a:spcBef>
                <a:spcPct val="0"/>
              </a:spcBef>
            </a:pPr>
            <a:endPar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6040"/>
              </a:lnSpc>
              <a:spcBef>
                <a:spcPct val="0"/>
              </a:spcBef>
            </a:pPr>
            <a:endPar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492060"/>
            <a:ext cx="16217212" cy="109918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 called with all my heart:</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Lord, hear me.</a:t>
            </a:r>
          </a:p>
        </p:txBody>
      </p:sp>
      <p:sp>
        <p:nvSpPr>
          <p:cNvPr id="7" name="TextBox 7"/>
          <p:cNvSpPr txBox="1"/>
          <p:nvPr/>
        </p:nvSpPr>
        <p:spPr>
          <a:xfrm>
            <a:off x="1028700" y="5267518"/>
            <a:ext cx="13449698"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I called with all my heart: Lord, hear 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492060"/>
            <a:ext cx="16217212" cy="109918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 will keep</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your commandments.</a:t>
            </a:r>
          </a:p>
        </p:txBody>
      </p:sp>
      <p:sp>
        <p:nvSpPr>
          <p:cNvPr id="7" name="TextBox 7"/>
          <p:cNvSpPr txBox="1"/>
          <p:nvPr/>
        </p:nvSpPr>
        <p:spPr>
          <a:xfrm>
            <a:off x="1028700" y="5267518"/>
            <a:ext cx="16230600"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I called with all my heart: Lord, hear me.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42088" y="2492060"/>
            <a:ext cx="16217212" cy="2099310"/>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Glory be to</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Father and to the Son and to the Holy Spirit.</a:t>
            </a:r>
          </a:p>
        </p:txBody>
      </p:sp>
      <p:sp>
        <p:nvSpPr>
          <p:cNvPr id="7" name="TextBox 7"/>
          <p:cNvSpPr txBox="1"/>
          <p:nvPr/>
        </p:nvSpPr>
        <p:spPr>
          <a:xfrm>
            <a:off x="1028700" y="5267518"/>
            <a:ext cx="15966234"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I called with all my heart: Lord, hear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959644"/>
            <a:ext cx="15745105"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Let us serve the Lord in holiness, and he will deliver us from the hands of our enemies.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Blessed be the Lord, the God of Israel! </a:t>
            </a:r>
          </a:p>
          <a:p>
            <a:pPr algn="l">
              <a:lnSpc>
                <a:spcPts val="7920"/>
              </a:lnSpc>
            </a:pPr>
            <a:r>
              <a:rPr lang="en-US" sz="9000">
                <a:solidFill>
                  <a:srgbClr val="FDFAFD"/>
                </a:solidFill>
                <a:latin typeface="Fiona"/>
                <a:ea typeface="Fiona"/>
                <a:cs typeface="Fiona"/>
                <a:sym typeface="Fiona"/>
              </a:rPr>
              <a:t>He has visited his people and redeemed them.</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has raised up for us a mighty saviour </a:t>
            </a:r>
          </a:p>
          <a:p>
            <a:pPr algn="l">
              <a:lnSpc>
                <a:spcPts val="7920"/>
              </a:lnSpc>
            </a:pPr>
            <a:r>
              <a:rPr lang="en-US" sz="9000">
                <a:solidFill>
                  <a:srgbClr val="FDFAFD"/>
                </a:solidFill>
                <a:latin typeface="Fiona"/>
                <a:ea typeface="Fiona"/>
                <a:cs typeface="Fiona"/>
                <a:sym typeface="Fiona"/>
              </a:rPr>
              <a:t>in the house of David his servant,</a:t>
            </a:r>
          </a:p>
          <a:p>
            <a:pPr algn="l">
              <a:lnSpc>
                <a:spcPts val="7920"/>
              </a:lnSpc>
            </a:pPr>
            <a:r>
              <a:rPr lang="en-US" sz="9000">
                <a:solidFill>
                  <a:srgbClr val="FDFAFD"/>
                </a:solidFill>
                <a:latin typeface="Fiona"/>
                <a:ea typeface="Fiona"/>
                <a:cs typeface="Fiona"/>
                <a:sym typeface="Fiona"/>
              </a:rPr>
              <a:t>as he promised by the lips of holy men, </a:t>
            </a:r>
          </a:p>
          <a:p>
            <a:pPr algn="l">
              <a:lnSpc>
                <a:spcPts val="7920"/>
              </a:lnSpc>
            </a:pPr>
            <a:r>
              <a:rPr lang="en-US" sz="9000">
                <a:solidFill>
                  <a:srgbClr val="FDFAFD"/>
                </a:solidFill>
                <a:latin typeface="Fiona"/>
                <a:ea typeface="Fiona"/>
                <a:cs typeface="Fiona"/>
                <a:sym typeface="Fiona"/>
              </a:rPr>
              <a:t>those who were his prophets from of old.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 saviour who would free us from our foes, </a:t>
            </a:r>
          </a:p>
          <a:p>
            <a:pPr algn="l">
              <a:lnSpc>
                <a:spcPts val="7920"/>
              </a:lnSpc>
            </a:pPr>
            <a:r>
              <a:rPr lang="en-US" sz="9000">
                <a:solidFill>
                  <a:srgbClr val="FDFAFD"/>
                </a:solidFill>
                <a:latin typeface="Fiona"/>
                <a:ea typeface="Fiona"/>
                <a:cs typeface="Fiona"/>
                <a:sym typeface="Fiona"/>
              </a:rPr>
              <a:t>from the hands of all who hate us.</a:t>
            </a:r>
          </a:p>
          <a:p>
            <a:pPr algn="l">
              <a:lnSpc>
                <a:spcPts val="7920"/>
              </a:lnSpc>
            </a:pPr>
            <a:r>
              <a:rPr lang="en-US" sz="9000">
                <a:solidFill>
                  <a:srgbClr val="FDFAFD"/>
                </a:solidFill>
                <a:latin typeface="Fiona"/>
                <a:ea typeface="Fiona"/>
                <a:cs typeface="Fiona"/>
                <a:sym typeface="Fiona"/>
              </a:rPr>
              <a:t>So his love for our fathers is fulfilled </a:t>
            </a:r>
          </a:p>
          <a:p>
            <a:pPr algn="l">
              <a:lnSpc>
                <a:spcPts val="7920"/>
              </a:lnSpc>
            </a:pPr>
            <a:r>
              <a:rPr lang="en-US" sz="9000">
                <a:solidFill>
                  <a:srgbClr val="FDFAFD"/>
                </a:solidFill>
                <a:latin typeface="Fiona"/>
                <a:ea typeface="Fiona"/>
                <a:cs typeface="Fiona"/>
                <a:sym typeface="Fiona"/>
              </a:rPr>
              <a:t>and his holy covenant remembered.</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swore to Abraham our father to grant us, </a:t>
            </a:r>
          </a:p>
          <a:p>
            <a:pPr algn="l">
              <a:lnSpc>
                <a:spcPts val="7920"/>
              </a:lnSpc>
            </a:pPr>
            <a:r>
              <a:rPr lang="en-US" sz="9000">
                <a:solidFill>
                  <a:srgbClr val="FDFAFD"/>
                </a:solidFill>
                <a:latin typeface="Fiona"/>
                <a:ea typeface="Fiona"/>
                <a:cs typeface="Fiona"/>
                <a:sym typeface="Fiona"/>
              </a:rPr>
              <a:t>that free from fear, and saved from the hands of our foes,</a:t>
            </a:r>
          </a:p>
          <a:p>
            <a:pPr algn="l">
              <a:lnSpc>
                <a:spcPts val="7920"/>
              </a:lnSpc>
            </a:pPr>
            <a:r>
              <a:rPr lang="en-US" sz="9000">
                <a:solidFill>
                  <a:srgbClr val="FDFAFD"/>
                </a:solidFill>
                <a:latin typeface="Fiona"/>
                <a:ea typeface="Fiona"/>
                <a:cs typeface="Fiona"/>
                <a:sym typeface="Fiona"/>
              </a:rPr>
              <a:t>we might serve him in holiness and justice </a:t>
            </a:r>
          </a:p>
          <a:p>
            <a:pPr algn="l">
              <a:lnSpc>
                <a:spcPts val="7920"/>
              </a:lnSpc>
            </a:pPr>
            <a:r>
              <a:rPr lang="en-US" sz="9000">
                <a:solidFill>
                  <a:srgbClr val="FDFAFD"/>
                </a:solidFill>
                <a:latin typeface="Fiona"/>
                <a:ea typeface="Fiona"/>
                <a:cs typeface="Fiona"/>
                <a:sym typeface="Fiona"/>
              </a:rPr>
              <a:t>all the days of our life in his presence.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609981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for you, little child, </a:t>
            </a:r>
          </a:p>
          <a:p>
            <a:pPr algn="l">
              <a:lnSpc>
                <a:spcPts val="7920"/>
              </a:lnSpc>
            </a:pPr>
            <a:r>
              <a:rPr lang="en-US" sz="9000">
                <a:solidFill>
                  <a:srgbClr val="FDFAFD"/>
                </a:solidFill>
                <a:latin typeface="Fiona"/>
                <a:ea typeface="Fiona"/>
                <a:cs typeface="Fiona"/>
                <a:sym typeface="Fiona"/>
              </a:rPr>
              <a:t>you shall be cálled a prophet of God, the Most High.</a:t>
            </a:r>
          </a:p>
          <a:p>
            <a:pPr algn="l">
              <a:lnSpc>
                <a:spcPts val="7920"/>
              </a:lnSpc>
            </a:pPr>
            <a:r>
              <a:rPr lang="en-US" sz="9000">
                <a:solidFill>
                  <a:srgbClr val="FDFAFD"/>
                </a:solidFill>
                <a:latin typeface="Fiona"/>
                <a:ea typeface="Fiona"/>
                <a:cs typeface="Fiona"/>
                <a:sym typeface="Fiona"/>
              </a:rPr>
              <a:t>You shall go ahead of the Lord </a:t>
            </a:r>
          </a:p>
          <a:p>
            <a:pPr algn="l">
              <a:lnSpc>
                <a:spcPts val="7920"/>
              </a:lnSpc>
            </a:pPr>
            <a:r>
              <a:rPr lang="en-US" sz="9000">
                <a:solidFill>
                  <a:srgbClr val="FDFAFD"/>
                </a:solidFill>
                <a:latin typeface="Fiona"/>
                <a:ea typeface="Fiona"/>
                <a:cs typeface="Fiona"/>
                <a:sym typeface="Fiona"/>
              </a:rPr>
              <a:t>to prepare his ways before him,</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To make known to his people their salvation</a:t>
            </a:r>
          </a:p>
          <a:p>
            <a:pPr algn="l">
              <a:lnSpc>
                <a:spcPts val="7920"/>
              </a:lnSpc>
            </a:pPr>
            <a:r>
              <a:rPr lang="en-US" sz="9000">
                <a:solidFill>
                  <a:srgbClr val="FDFAFD"/>
                </a:solidFill>
                <a:latin typeface="Fiona"/>
                <a:ea typeface="Fiona"/>
                <a:cs typeface="Fiona"/>
                <a:sym typeface="Fiona"/>
              </a:rPr>
              <a:t>through forgiveness of all their sins,</a:t>
            </a:r>
          </a:p>
          <a:p>
            <a:pPr algn="l">
              <a:lnSpc>
                <a:spcPts val="7920"/>
              </a:lnSpc>
            </a:pPr>
            <a:r>
              <a:rPr lang="en-US" sz="9000">
                <a:solidFill>
                  <a:srgbClr val="FDFAFD"/>
                </a:solidFill>
                <a:latin typeface="Fiona"/>
                <a:ea typeface="Fiona"/>
                <a:cs typeface="Fiona"/>
                <a:sym typeface="Fiona"/>
              </a:rPr>
              <a:t>the loving-kindness of the heart of our God </a:t>
            </a:r>
          </a:p>
          <a:p>
            <a:pPr algn="l">
              <a:lnSpc>
                <a:spcPts val="7920"/>
              </a:lnSpc>
            </a:pPr>
            <a:r>
              <a:rPr lang="en-US" sz="9000">
                <a:solidFill>
                  <a:srgbClr val="FDFAFD"/>
                </a:solidFill>
                <a:latin typeface="Fiona"/>
                <a:ea typeface="Fiona"/>
                <a:cs typeface="Fiona"/>
                <a:sym typeface="Fiona"/>
              </a:rPr>
              <a:t>who visits us like the dawn from on high.</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4099560"/>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He will give light to those in darkness, </a:t>
            </a:r>
          </a:p>
          <a:p>
            <a:pPr algn="l">
              <a:lnSpc>
                <a:spcPts val="7920"/>
              </a:lnSpc>
            </a:pPr>
            <a:r>
              <a:rPr lang="en-US" sz="9000">
                <a:solidFill>
                  <a:srgbClr val="FDFAFD"/>
                </a:solidFill>
                <a:latin typeface="Fiona"/>
                <a:ea typeface="Fiona"/>
                <a:cs typeface="Fiona"/>
                <a:sym typeface="Fiona"/>
              </a:rPr>
              <a:t>those who dwell in the shadow of death, </a:t>
            </a:r>
          </a:p>
          <a:p>
            <a:pPr algn="l">
              <a:lnSpc>
                <a:spcPts val="7920"/>
              </a:lnSpc>
            </a:pPr>
            <a:r>
              <a:rPr lang="en-US" sz="9000">
                <a:solidFill>
                  <a:srgbClr val="FDFAFD"/>
                </a:solidFill>
                <a:latin typeface="Fiona"/>
                <a:ea typeface="Fiona"/>
                <a:cs typeface="Fiona"/>
                <a:sym typeface="Fiona"/>
              </a:rPr>
              <a:t>and guide us into the way of peace.</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309943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16979" y="7735697"/>
            <a:ext cx="1264002" cy="1719730"/>
          </a:xfrm>
          <a:custGeom>
            <a:avLst/>
            <a:gdLst/>
            <a:ahLst/>
            <a:cxnLst/>
            <a:rect l="l" t="t" r="r" b="b"/>
            <a:pathLst>
              <a:path w="1264002" h="1719730">
                <a:moveTo>
                  <a:pt x="0" y="0"/>
                </a:moveTo>
                <a:lnTo>
                  <a:pt x="1264002" y="0"/>
                </a:lnTo>
                <a:lnTo>
                  <a:pt x="1264002" y="1719730"/>
                </a:lnTo>
                <a:lnTo>
                  <a:pt x="0" y="1719730"/>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358082" y="1952204"/>
            <a:ext cx="16337173" cy="5099685"/>
          </a:xfrm>
          <a:prstGeom prst="rect">
            <a:avLst/>
          </a:prstGeom>
        </p:spPr>
        <p:txBody>
          <a:bodyPr lIns="0" tIns="0" rIns="0" bIns="0" rtlCol="0" anchor="t">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marL="0" lvl="0" indent="0" algn="l">
              <a:lnSpc>
                <a:spcPts val="7920"/>
              </a:lnSpc>
              <a:spcBef>
                <a:spcPct val="0"/>
              </a:spcBef>
            </a:pPr>
            <a:endParaRPr lang="en-US" sz="9000">
              <a:solidFill>
                <a:srgbClr val="FDFAFD"/>
              </a:solidFill>
              <a:latin typeface="Fiona"/>
              <a:ea typeface="Fiona"/>
              <a:cs typeface="Fiona"/>
              <a:sym typeface="Fiona"/>
            </a:endParaRPr>
          </a:p>
        </p:txBody>
      </p:sp>
      <p:sp>
        <p:nvSpPr>
          <p:cNvPr id="7" name="Freeform 7"/>
          <p:cNvSpPr/>
          <p:nvPr/>
        </p:nvSpPr>
        <p:spPr>
          <a:xfrm>
            <a:off x="16576876" y="7549967"/>
            <a:ext cx="1118380" cy="1945008"/>
          </a:xfrm>
          <a:custGeom>
            <a:avLst/>
            <a:gdLst/>
            <a:ahLst/>
            <a:cxnLst/>
            <a:rect l="l" t="t" r="r" b="b"/>
            <a:pathLst>
              <a:path w="1118380" h="1945008">
                <a:moveTo>
                  <a:pt x="0" y="0"/>
                </a:moveTo>
                <a:lnTo>
                  <a:pt x="1118380" y="0"/>
                </a:lnTo>
                <a:lnTo>
                  <a:pt x="1118380" y="1945009"/>
                </a:lnTo>
                <a:lnTo>
                  <a:pt x="0" y="1945009"/>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3727133"/>
            <a:ext cx="15745105" cy="2099310"/>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Let us serve the Lord in holiness, and he will deliver us from the hands of our enemies.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Let us begin this new day with Christ, thanking him for all he has brought to us, and asking him to bless us.</a:t>
            </a:r>
          </a:p>
        </p:txBody>
      </p:sp>
      <p:sp>
        <p:nvSpPr>
          <p:cNvPr id="7" name="TextBox 7"/>
          <p:cNvSpPr txBox="1"/>
          <p:nvPr/>
        </p:nvSpPr>
        <p:spPr>
          <a:xfrm>
            <a:off x="1028700" y="5267518"/>
            <a:ext cx="13053120"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accept and bless our work today.</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Help</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us to recognise Christ in every person we meet today: may we listen with compassion and respond with love.</a:t>
            </a:r>
          </a:p>
        </p:txBody>
      </p:sp>
      <p:sp>
        <p:nvSpPr>
          <p:cNvPr id="7" name="TextBox 7"/>
          <p:cNvSpPr txBox="1"/>
          <p:nvPr/>
        </p:nvSpPr>
        <p:spPr>
          <a:xfrm>
            <a:off x="1028700" y="5267518"/>
            <a:ext cx="13053120"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accept and bless our work today.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Guide</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all who serve those experiencing poverty, loneliness or exclusion: may they be signs of your hope and friendship.</a:t>
            </a:r>
          </a:p>
        </p:txBody>
      </p:sp>
      <p:sp>
        <p:nvSpPr>
          <p:cNvPr id="7" name="TextBox 7"/>
          <p:cNvSpPr txBox="1"/>
          <p:nvPr/>
        </p:nvSpPr>
        <p:spPr>
          <a:xfrm>
            <a:off x="1028700" y="5267518"/>
            <a:ext cx="13053120"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accept and bless our work today.</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Open our eyes</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to the stories of those around us: teach us to build communities where everyone feels welcomed and valued.</a:t>
            </a:r>
          </a:p>
        </p:txBody>
      </p:sp>
      <p:sp>
        <p:nvSpPr>
          <p:cNvPr id="7" name="TextBox 7"/>
          <p:cNvSpPr txBox="1"/>
          <p:nvPr/>
        </p:nvSpPr>
        <p:spPr>
          <a:xfrm>
            <a:off x="1028700" y="5267518"/>
            <a:ext cx="13053120"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accept and bless our work today.</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Giv</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us generous hearts and willing hands: that through small acts of kindness we may share Christ's light with others.</a:t>
            </a:r>
          </a:p>
        </p:txBody>
      </p:sp>
      <p:sp>
        <p:nvSpPr>
          <p:cNvPr id="7" name="TextBox 7"/>
          <p:cNvSpPr txBox="1"/>
          <p:nvPr/>
        </p:nvSpPr>
        <p:spPr>
          <a:xfrm>
            <a:off x="1028700" y="5267518"/>
            <a:ext cx="13053120"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accept and bless our work today.</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61717"/>
            <a:ext cx="16217212" cy="3099435"/>
          </a:xfrm>
          <a:prstGeom prst="rect">
            <a:avLst/>
          </a:prstGeom>
        </p:spPr>
        <p:txBody>
          <a:bodyPr lIns="0" tIns="0" rIns="0" bIns="0" rtlCol="0" anchor="t">
            <a:spAutoFit/>
          </a:bodyPr>
          <a:lstStyle/>
          <a:p>
            <a:pPr marL="0" lvl="0" indent="0" algn="l">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Str</a:t>
            </a:r>
            <a:r>
              <a:rPr lang="en-US" sz="9000" u="none" strike="noStrik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engthen us when we face challenges or uncertainty: and help us to recognise your light in every story we encounter.</a:t>
            </a:r>
          </a:p>
        </p:txBody>
      </p:sp>
      <p:sp>
        <p:nvSpPr>
          <p:cNvPr id="7" name="TextBox 7"/>
          <p:cNvSpPr txBox="1"/>
          <p:nvPr/>
        </p:nvSpPr>
        <p:spPr>
          <a:xfrm>
            <a:off x="1028700" y="5267518"/>
            <a:ext cx="13053120" cy="1099185"/>
          </a:xfrm>
          <a:prstGeom prst="rect">
            <a:avLst/>
          </a:prstGeom>
        </p:spPr>
        <p:txBody>
          <a:bodyPr lIns="0" tIns="0" rIns="0" bIns="0" rtlCol="0" anchor="t">
            <a:spAutoFit/>
          </a:bodyPr>
          <a:lstStyle/>
          <a:p>
            <a:pPr marL="0" lvl="0" indent="0" algn="l">
              <a:lnSpc>
                <a:spcPts val="7920"/>
              </a:lnSpc>
              <a:spcBef>
                <a:spcPct val="0"/>
              </a:spcBef>
            </a:pPr>
            <a:r>
              <a:rPr lang="en-US" sz="9000" u="none" strike="noStrike">
                <a:solidFill>
                  <a:srgbClr val="EC4499"/>
                </a:solidFill>
                <a:latin typeface="Fiona"/>
                <a:ea typeface="Fiona"/>
                <a:cs typeface="Fiona"/>
                <a:sym typeface="Fiona"/>
              </a:rPr>
              <a:t>Lord, accept and bless our work today.</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1404567"/>
            <a:ext cx="18239012" cy="8090409"/>
          </a:xfrm>
          <a:prstGeom prst="rect">
            <a:avLst/>
          </a:prstGeom>
        </p:spPr>
        <p:txBody>
          <a:bodyPr lIns="0" tIns="0" rIns="0" bIns="0" rtlCol="0" anchor="t">
            <a:spAutoFit/>
          </a:bodyPr>
          <a:lstStyle/>
          <a:p>
            <a:pPr marL="0" lvl="0" indent="0" algn="l">
              <a:lnSpc>
                <a:spcPts val="6346"/>
              </a:lnSpc>
              <a:spcBef>
                <a:spcPct val="0"/>
              </a:spcBef>
            </a:pPr>
            <a:r>
              <a:rPr lang="en-US" sz="7212">
                <a:solidFill>
                  <a:srgbClr val="FDFAFD"/>
                </a:solidFill>
                <a:latin typeface="Fiona"/>
                <a:ea typeface="Fiona"/>
                <a:cs typeface="Fiona"/>
                <a:sym typeface="Fiona"/>
              </a:rPr>
              <a:t>Our Fa</a:t>
            </a:r>
            <a:r>
              <a:rPr lang="en-US" sz="7212" u="none" strike="noStrike">
                <a:solidFill>
                  <a:srgbClr val="FDFAFD"/>
                </a:solidFill>
                <a:latin typeface="Fiona"/>
                <a:ea typeface="Fiona"/>
                <a:cs typeface="Fiona"/>
                <a:sym typeface="Fiona"/>
              </a:rPr>
              <a:t>ther, who art in heaven,</a:t>
            </a:r>
          </a:p>
          <a:p>
            <a:pPr marL="0" lvl="0" indent="0" algn="l">
              <a:lnSpc>
                <a:spcPts val="6346"/>
              </a:lnSpc>
              <a:spcBef>
                <a:spcPct val="0"/>
              </a:spcBef>
            </a:pPr>
            <a:r>
              <a:rPr lang="en-US" sz="7212" u="none" strike="noStrike">
                <a:solidFill>
                  <a:srgbClr val="FDFAFD"/>
                </a:solidFill>
                <a:latin typeface="Fiona"/>
                <a:ea typeface="Fiona"/>
                <a:cs typeface="Fiona"/>
                <a:sym typeface="Fiona"/>
              </a:rPr>
              <a:t>hallowed be thy name.</a:t>
            </a:r>
          </a:p>
          <a:p>
            <a:pPr marL="0" lvl="0" indent="0" algn="l">
              <a:lnSpc>
                <a:spcPts val="6346"/>
              </a:lnSpc>
              <a:spcBef>
                <a:spcPct val="0"/>
              </a:spcBef>
            </a:pPr>
            <a:r>
              <a:rPr lang="en-US" sz="7212" u="none" strike="noStrike">
                <a:solidFill>
                  <a:srgbClr val="FDFAFD"/>
                </a:solidFill>
                <a:latin typeface="Fiona"/>
                <a:ea typeface="Fiona"/>
                <a:cs typeface="Fiona"/>
                <a:sym typeface="Fiona"/>
              </a:rPr>
              <a:t>Thy kingdom come.</a:t>
            </a:r>
          </a:p>
          <a:p>
            <a:pPr marL="0" lvl="0" indent="0" algn="l">
              <a:lnSpc>
                <a:spcPts val="6346"/>
              </a:lnSpc>
              <a:spcBef>
                <a:spcPct val="0"/>
              </a:spcBef>
            </a:pPr>
            <a:r>
              <a:rPr lang="en-US" sz="7212" u="none" strike="noStrike">
                <a:solidFill>
                  <a:srgbClr val="FDFAFD"/>
                </a:solidFill>
                <a:latin typeface="Fiona"/>
                <a:ea typeface="Fiona"/>
                <a:cs typeface="Fiona"/>
                <a:sym typeface="Fiona"/>
              </a:rPr>
              <a:t>Thy will be done on earth, as it is in heaven.</a:t>
            </a:r>
          </a:p>
          <a:p>
            <a:pPr marL="0" lvl="0" indent="0" algn="l">
              <a:lnSpc>
                <a:spcPts val="6346"/>
              </a:lnSpc>
              <a:spcBef>
                <a:spcPct val="0"/>
              </a:spcBef>
            </a:pPr>
            <a:r>
              <a:rPr lang="en-US" sz="7212" u="none" strike="noStrike">
                <a:solidFill>
                  <a:srgbClr val="FDFAFD"/>
                </a:solidFill>
                <a:latin typeface="Fiona"/>
                <a:ea typeface="Fiona"/>
                <a:cs typeface="Fiona"/>
                <a:sym typeface="Fiona"/>
              </a:rPr>
              <a:t>Give us this day our daily bread,</a:t>
            </a:r>
          </a:p>
          <a:p>
            <a:pPr marL="0" lvl="0" indent="0" algn="l">
              <a:lnSpc>
                <a:spcPts val="6346"/>
              </a:lnSpc>
              <a:spcBef>
                <a:spcPct val="0"/>
              </a:spcBef>
            </a:pPr>
            <a:r>
              <a:rPr lang="en-US" sz="7212" u="none" strike="noStrike">
                <a:solidFill>
                  <a:srgbClr val="FDFAFD"/>
                </a:solidFill>
                <a:latin typeface="Fiona"/>
                <a:ea typeface="Fiona"/>
                <a:cs typeface="Fiona"/>
                <a:sym typeface="Fiona"/>
              </a:rPr>
              <a:t>and forgive us our trespasses,</a:t>
            </a:r>
          </a:p>
          <a:p>
            <a:pPr marL="0" lvl="0" indent="0" algn="l">
              <a:lnSpc>
                <a:spcPts val="6346"/>
              </a:lnSpc>
              <a:spcBef>
                <a:spcPct val="0"/>
              </a:spcBef>
            </a:pPr>
            <a:r>
              <a:rPr lang="en-US" sz="7212" u="none" strike="noStrike">
                <a:solidFill>
                  <a:srgbClr val="FDFAFD"/>
                </a:solidFill>
                <a:latin typeface="Fiona"/>
                <a:ea typeface="Fiona"/>
                <a:cs typeface="Fiona"/>
                <a:sym typeface="Fiona"/>
              </a:rPr>
              <a:t>as we forgive those who trespass against us,</a:t>
            </a:r>
          </a:p>
          <a:p>
            <a:pPr marL="0" lvl="0" indent="0" algn="l">
              <a:lnSpc>
                <a:spcPts val="6346"/>
              </a:lnSpc>
              <a:spcBef>
                <a:spcPct val="0"/>
              </a:spcBef>
            </a:pPr>
            <a:r>
              <a:rPr lang="en-US" sz="7212" u="none" strike="noStrike">
                <a:solidFill>
                  <a:srgbClr val="FDFAFD"/>
                </a:solidFill>
                <a:latin typeface="Fiona"/>
                <a:ea typeface="Fiona"/>
                <a:cs typeface="Fiona"/>
                <a:sym typeface="Fiona"/>
              </a:rPr>
              <a:t>and lead us not into temptation,</a:t>
            </a:r>
          </a:p>
          <a:p>
            <a:pPr marL="0" lvl="0" indent="0" algn="l">
              <a:lnSpc>
                <a:spcPts val="6346"/>
              </a:lnSpc>
              <a:spcBef>
                <a:spcPct val="0"/>
              </a:spcBef>
            </a:pPr>
            <a:r>
              <a:rPr lang="en-US" sz="7212" u="none" strike="noStrike">
                <a:solidFill>
                  <a:srgbClr val="FDFAFD"/>
                </a:solidFill>
                <a:latin typeface="Fiona"/>
                <a:ea typeface="Fiona"/>
                <a:cs typeface="Fiona"/>
                <a:sym typeface="Fiona"/>
              </a:rPr>
              <a:t>but deliver us from evil.</a:t>
            </a:r>
          </a:p>
          <a:p>
            <a:pPr marL="0" lvl="0" indent="0" algn="l">
              <a:lnSpc>
                <a:spcPts val="6346"/>
              </a:lnSpc>
              <a:spcBef>
                <a:spcPct val="0"/>
              </a:spcBef>
            </a:pPr>
            <a:endParaRPr lang="en-US" sz="7212" u="none" strike="noStrike">
              <a:solidFill>
                <a:srgbClr val="FDFAFD"/>
              </a:solidFill>
              <a:latin typeface="Fiona"/>
              <a:ea typeface="Fiona"/>
              <a:cs typeface="Fiona"/>
              <a:sym typeface="Fiona"/>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28700" y="992137"/>
            <a:ext cx="16255744" cy="12266894"/>
          </a:xfrm>
          <a:prstGeom prst="rect">
            <a:avLst/>
          </a:prstGeom>
        </p:spPr>
        <p:txBody>
          <a:bodyPr lIns="0" tIns="0" rIns="0" bIns="0" rtlCol="0" anchor="t">
            <a:spAutoFit/>
          </a:bodyPr>
          <a:lstStyle/>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Almighty, ever-living God,</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we make our prayer to you at morning, noon and evening:</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dispel from our hearts the darkness of sin,</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and bring us to the true light, Christ your Son,</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who lives and reigns with you in the unity of the Holy Spirit,</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God, for ever and ever.</a:t>
            </a:r>
          </a:p>
          <a:p>
            <a:pPr algn="l">
              <a:lnSpc>
                <a:spcPts val="6894"/>
              </a:lnSpc>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algn="l">
              <a:lnSpc>
                <a:spcPts val="6894"/>
              </a:lnSpc>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algn="l">
              <a:lnSpc>
                <a:spcPts val="6894"/>
              </a:lnSpc>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6894"/>
              </a:lnSpc>
              <a:spcBef>
                <a:spcPct val="0"/>
              </a:spcBef>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p>
          <a:p>
            <a:pPr marL="0" lvl="0" indent="0" algn="l">
              <a:lnSpc>
                <a:spcPts val="6894"/>
              </a:lnSpc>
              <a:spcBef>
                <a:spcPct val="0"/>
              </a:spcBef>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a:p>
            <a:pPr marL="0" lvl="0" indent="0" algn="l">
              <a:lnSpc>
                <a:spcPts val="6894"/>
              </a:lnSpc>
              <a:spcBef>
                <a:spcPct val="0"/>
              </a:spcBef>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
        <p:nvSpPr>
          <p:cNvPr id="7" name="TextBox 7"/>
          <p:cNvSpPr txBox="1"/>
          <p:nvPr/>
        </p:nvSpPr>
        <p:spPr>
          <a:xfrm>
            <a:off x="1226090" y="8090612"/>
            <a:ext cx="1938511" cy="1104428"/>
          </a:xfrm>
          <a:prstGeom prst="rect">
            <a:avLst/>
          </a:prstGeom>
        </p:spPr>
        <p:txBody>
          <a:bodyPr lIns="0" tIns="0" rIns="0" bIns="0" rtlCol="0" anchor="t">
            <a:spAutoFit/>
          </a:bodyPr>
          <a:lstStyle/>
          <a:p>
            <a:pPr marL="0" lvl="0" indent="0" algn="l">
              <a:lnSpc>
                <a:spcPts val="7919"/>
              </a:lnSpc>
              <a:spcBef>
                <a:spcPct val="0"/>
              </a:spcBef>
            </a:pPr>
            <a:r>
              <a:rPr lang="en-US" sz="8999" u="none" strike="noStrike">
                <a:solidFill>
                  <a:srgbClr val="EC4499"/>
                </a:solidFill>
                <a:latin typeface="Fiona"/>
                <a:ea typeface="Fiona"/>
                <a:cs typeface="Fiona"/>
                <a:sym typeface="Fiona"/>
              </a:rPr>
              <a:t>Amen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TextBox 6"/>
          <p:cNvSpPr txBox="1"/>
          <p:nvPr/>
        </p:nvSpPr>
        <p:spPr>
          <a:xfrm>
            <a:off x="1019741" y="2444319"/>
            <a:ext cx="16381868" cy="2699181"/>
          </a:xfrm>
          <a:prstGeom prst="rect">
            <a:avLst/>
          </a:prstGeom>
        </p:spPr>
        <p:txBody>
          <a:bodyPr lIns="0" tIns="0" rIns="0" bIns="0" rtlCol="0" anchor="t">
            <a:spAutoFit/>
          </a:bodyPr>
          <a:lstStyle/>
          <a:p>
            <a:pPr marL="0" lvl="0" indent="0" algn="l">
              <a:lnSpc>
                <a:spcPts val="6894"/>
              </a:lnSpc>
              <a:spcBef>
                <a:spcPct val="0"/>
              </a:spcBef>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 Lord bless us, and keep us from all evil, and bring us to everlasting life.</a:t>
            </a:r>
          </a:p>
          <a:p>
            <a:pPr marL="0" lvl="0" indent="0" algn="l">
              <a:lnSpc>
                <a:spcPts val="6894"/>
              </a:lnSpc>
              <a:spcBef>
                <a:spcPct val="0"/>
              </a:spcBef>
            </a:pPr>
            <a:endPar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endParaRPr>
          </a:p>
        </p:txBody>
      </p:sp>
      <p:sp>
        <p:nvSpPr>
          <p:cNvPr id="7" name="TextBox 7"/>
          <p:cNvSpPr txBox="1"/>
          <p:nvPr/>
        </p:nvSpPr>
        <p:spPr>
          <a:xfrm>
            <a:off x="1028700" y="4421907"/>
            <a:ext cx="1938511" cy="1104428"/>
          </a:xfrm>
          <a:prstGeom prst="rect">
            <a:avLst/>
          </a:prstGeom>
        </p:spPr>
        <p:txBody>
          <a:bodyPr lIns="0" tIns="0" rIns="0" bIns="0" rtlCol="0" anchor="t">
            <a:spAutoFit/>
          </a:bodyPr>
          <a:lstStyle/>
          <a:p>
            <a:pPr marL="0" lvl="0" indent="0" algn="l">
              <a:lnSpc>
                <a:spcPts val="7919"/>
              </a:lnSpc>
              <a:spcBef>
                <a:spcPct val="0"/>
              </a:spcBef>
            </a:pPr>
            <a:r>
              <a:rPr lang="en-US" sz="8999" u="none" strike="noStrike">
                <a:solidFill>
                  <a:srgbClr val="EC4499"/>
                </a:solidFill>
                <a:latin typeface="Fiona"/>
                <a:ea typeface="Fiona"/>
                <a:cs typeface="Fiona"/>
                <a:sym typeface="Fiona"/>
              </a:rPr>
              <a:t>Amen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142143"/>
        </a:solidFill>
        <a:effectLst/>
      </p:bgPr>
    </p:bg>
    <p:spTree>
      <p:nvGrpSpPr>
        <p:cNvPr id="1" name=""/>
        <p:cNvGrpSpPr/>
        <p:nvPr/>
      </p:nvGrpSpPr>
      <p:grpSpPr>
        <a:xfrm>
          <a:off x="0" y="0"/>
          <a:ext cx="0" cy="0"/>
          <a:chOff x="0" y="0"/>
          <a:chExt cx="0" cy="0"/>
        </a:xfrm>
      </p:grpSpPr>
      <p:sp>
        <p:nvSpPr>
          <p:cNvPr id="2" name="Freeform 2"/>
          <p:cNvSpPr/>
          <p:nvPr/>
        </p:nvSpPr>
        <p:spPr>
          <a:xfrm>
            <a:off x="588317" y="763537"/>
            <a:ext cx="6618009" cy="8775589"/>
          </a:xfrm>
          <a:custGeom>
            <a:avLst/>
            <a:gdLst/>
            <a:ahLst/>
            <a:cxnLst/>
            <a:rect l="l" t="t" r="r" b="b"/>
            <a:pathLst>
              <a:path w="6618009" h="877558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3" name="Freeform 3"/>
          <p:cNvSpPr/>
          <p:nvPr/>
        </p:nvSpPr>
        <p:spPr>
          <a:xfrm>
            <a:off x="11330423" y="6536448"/>
            <a:ext cx="6514917" cy="2958527"/>
          </a:xfrm>
          <a:custGeom>
            <a:avLst/>
            <a:gdLst/>
            <a:ahLst/>
            <a:cxnLst/>
            <a:rect l="l" t="t" r="r" b="b"/>
            <a:pathLst>
              <a:path w="6514917" h="2958527">
                <a:moveTo>
                  <a:pt x="0" y="2958527"/>
                </a:moveTo>
                <a:lnTo>
                  <a:pt x="6191067" y="2958527"/>
                </a:lnTo>
                <a:cubicBezTo>
                  <a:pt x="6369924" y="2958527"/>
                  <a:pt x="6514917" y="2813535"/>
                  <a:pt x="6514917" y="2634677"/>
                </a:cubicBezTo>
                <a:lnTo>
                  <a:pt x="6514917" y="0"/>
                </a:lnTo>
              </a:path>
            </a:pathLst>
          </a:custGeom>
          <a:ln w="47625" cap="flat">
            <a:gradFill>
              <a:gsLst>
                <a:gs pos="15000">
                  <a:srgbClr val="745BFF">
                    <a:alpha val="100000"/>
                  </a:srgbClr>
                </a:gs>
                <a:gs pos="50000">
                  <a:srgbClr val="F95BF6">
                    <a:alpha val="100000"/>
                  </a:srgbClr>
                </a:gs>
                <a:gs pos="85000">
                  <a:srgbClr val="FF7A41">
                    <a:alpha val="100000"/>
                  </a:srgbClr>
                </a:gs>
              </a:gsLst>
              <a:lin ang="18900000"/>
            </a:gradFill>
            <a:prstDash val="solid"/>
            <a:headEnd type="none" w="sm" len="sm"/>
            <a:tailEnd type="none" w="sm" len="sm"/>
          </a:ln>
        </p:spPr>
        <p:txBody>
          <a:bodyPr/>
          <a:lstStyle/>
          <a:p>
            <a:endParaRPr lang="en-GB"/>
          </a:p>
        </p:txBody>
      </p:sp>
      <p:sp>
        <p:nvSpPr>
          <p:cNvPr id="4" name="Freeform 4"/>
          <p:cNvSpPr/>
          <p:nvPr/>
        </p:nvSpPr>
        <p:spPr>
          <a:xfrm>
            <a:off x="5847426" y="763537"/>
            <a:ext cx="11988509" cy="5270473"/>
          </a:xfrm>
          <a:custGeom>
            <a:avLst/>
            <a:gdLst/>
            <a:ahLst/>
            <a:cxnLst/>
            <a:rect l="l" t="t" r="r" b="b"/>
            <a:pathLst>
              <a:path w="11988509" h="5270473">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w="47625" cap="flat">
            <a:gradFill>
              <a:gsLst>
                <a:gs pos="0">
                  <a:srgbClr val="6AE70E">
                    <a:alpha val="100000"/>
                  </a:srgbClr>
                </a:gs>
                <a:gs pos="50000">
                  <a:srgbClr val="08FDED">
                    <a:alpha val="100000"/>
                  </a:srgbClr>
                </a:gs>
                <a:gs pos="100000">
                  <a:srgbClr val="0072ED">
                    <a:alpha val="100000"/>
                  </a:srgbClr>
                </a:gs>
              </a:gsLst>
              <a:lin ang="18900000"/>
            </a:gradFill>
            <a:prstDash val="solid"/>
            <a:headEnd type="none" w="sm" len="sm"/>
            <a:tailEnd type="none" w="sm" len="sm"/>
          </a:ln>
        </p:spPr>
        <p:txBody>
          <a:bodyPr/>
          <a:lstStyle/>
          <a:p>
            <a:endParaRPr lang="en-GB"/>
          </a:p>
        </p:txBody>
      </p:sp>
      <p:sp>
        <p:nvSpPr>
          <p:cNvPr id="5" name="Freeform 5"/>
          <p:cNvSpPr/>
          <p:nvPr/>
        </p:nvSpPr>
        <p:spPr>
          <a:xfrm>
            <a:off x="7280360" y="8750577"/>
            <a:ext cx="3860629" cy="1488798"/>
          </a:xfrm>
          <a:custGeom>
            <a:avLst/>
            <a:gdLst/>
            <a:ahLst/>
            <a:cxnLst/>
            <a:rect l="l" t="t" r="r" b="b"/>
            <a:pathLst>
              <a:path w="3860629" h="1488798">
                <a:moveTo>
                  <a:pt x="0" y="0"/>
                </a:moveTo>
                <a:lnTo>
                  <a:pt x="3860630" y="0"/>
                </a:lnTo>
                <a:lnTo>
                  <a:pt x="3860630" y="1488798"/>
                </a:lnTo>
                <a:lnTo>
                  <a:pt x="0" y="1488798"/>
                </a:lnTo>
                <a:lnTo>
                  <a:pt x="0" y="0"/>
                </a:lnTo>
                <a:close/>
              </a:path>
            </a:pathLst>
          </a:custGeom>
          <a:blipFill>
            <a:blip r:embed="rId2"/>
            <a:stretch>
              <a:fillRect t="-73153" b="-86158"/>
            </a:stretch>
          </a:blipFill>
        </p:spPr>
        <p:txBody>
          <a:bodyPr/>
          <a:lstStyle/>
          <a:p>
            <a:endParaRPr lang="en-GB"/>
          </a:p>
        </p:txBody>
      </p:sp>
      <p:sp>
        <p:nvSpPr>
          <p:cNvPr id="6" name="Freeform 6"/>
          <p:cNvSpPr/>
          <p:nvPr/>
        </p:nvSpPr>
        <p:spPr>
          <a:xfrm>
            <a:off x="1028700" y="2433695"/>
            <a:ext cx="6576348" cy="5918713"/>
          </a:xfrm>
          <a:custGeom>
            <a:avLst/>
            <a:gdLst/>
            <a:ahLst/>
            <a:cxnLst/>
            <a:rect l="l" t="t" r="r" b="b"/>
            <a:pathLst>
              <a:path w="6576348" h="5918713">
                <a:moveTo>
                  <a:pt x="0" y="0"/>
                </a:moveTo>
                <a:lnTo>
                  <a:pt x="6576348" y="0"/>
                </a:lnTo>
                <a:lnTo>
                  <a:pt x="6576348" y="5918713"/>
                </a:lnTo>
                <a:lnTo>
                  <a:pt x="0" y="5918713"/>
                </a:lnTo>
                <a:lnTo>
                  <a:pt x="0" y="0"/>
                </a:lnTo>
                <a:close/>
              </a:path>
            </a:pathLst>
          </a:custGeom>
          <a:blipFill>
            <a:blip r:embed="rId3"/>
            <a:stretch>
              <a:fillRect/>
            </a:stretch>
          </a:blipFill>
        </p:spPr>
        <p:txBody>
          <a:bodyPr/>
          <a:lstStyle/>
          <a:p>
            <a:endParaRPr lang="en-GB"/>
          </a:p>
        </p:txBody>
      </p:sp>
      <p:sp>
        <p:nvSpPr>
          <p:cNvPr id="7" name="TextBox 7"/>
          <p:cNvSpPr txBox="1"/>
          <p:nvPr/>
        </p:nvSpPr>
        <p:spPr>
          <a:xfrm>
            <a:off x="8741017" y="1228725"/>
            <a:ext cx="8518283" cy="6861395"/>
          </a:xfrm>
          <a:prstGeom prst="rect">
            <a:avLst/>
          </a:prstGeom>
        </p:spPr>
        <p:txBody>
          <a:bodyPr lIns="0" tIns="0" rIns="0" bIns="0" rtlCol="0" anchor="t">
            <a:spAutoFit/>
          </a:bodyPr>
          <a:lstStyle/>
          <a:p>
            <a:pPr marL="0" lvl="0" indent="0" algn="l">
              <a:lnSpc>
                <a:spcPts val="5976"/>
              </a:lnSpc>
              <a:spcBef>
                <a:spcPct val="0"/>
              </a:spcBef>
            </a:pPr>
            <a:r>
              <a:rPr lang="en-US" sz="6791">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Today, challenge yourself to look beyond first impressions. Make a conscious effort to treat everyone with equal respect, whatever their background, circumstances or reputation. How can you help make sure someone feels valued for who they are, not what they have?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1860</Words>
  <Application>Microsoft Office PowerPoint</Application>
  <PresentationFormat>Custom</PresentationFormat>
  <Paragraphs>228</Paragraphs>
  <Slides>62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62</vt:i4>
      </vt:variant>
    </vt:vector>
  </HeadingPairs>
  <TitlesOfParts>
    <vt:vector size="66" baseType="lpstr">
      <vt:lpstr>Fiona</vt:lpstr>
      <vt:lpstr>Calibri</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MPOTC Thursday WK1</dc:title>
  <cp:lastModifiedBy>Amy Fitzgerald</cp:lastModifiedBy>
  <cp:revision>2</cp:revision>
  <dcterms:created xsi:type="dcterms:W3CDTF">2006-08-16T00:00:00Z</dcterms:created>
  <dcterms:modified xsi:type="dcterms:W3CDTF">2026-10-21T15:26:25Z</dcterms:modified>
  <dc:identifier>DAHYkI9R2e8</dc:identifier>
</cp:coreProperties>
</file>