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Lst>
  <p:sldSz cx="18288000" cy="10287000"/>
  <p:notesSz cx="6858000" cy="9144000"/>
  <p:embeddedFontLst>
    <p:embeddedFont>
      <p:font typeface="Fiona" panose="020B0604020202020204" charset="0"/>
      <p:regular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1263457" y="1151144"/>
            <a:ext cx="1692948" cy="2313322"/>
          </a:xfrm>
          <a:custGeom>
            <a:avLst/>
            <a:gdLst/>
            <a:ahLst/>
            <a:cxnLst/>
            <a:rect l="l" t="t" r="r" b="b"/>
            <a:pathLst>
              <a:path w="1692948" h="2313322">
                <a:moveTo>
                  <a:pt x="0" y="0"/>
                </a:moveTo>
                <a:lnTo>
                  <a:pt x="1692949" y="0"/>
                </a:lnTo>
                <a:lnTo>
                  <a:pt x="1692949" y="2313322"/>
                </a:lnTo>
                <a:lnTo>
                  <a:pt x="0" y="2313322"/>
                </a:lnTo>
                <a:lnTo>
                  <a:pt x="0" y="0"/>
                </a:lnTo>
                <a:close/>
              </a:path>
            </a:pathLst>
          </a:custGeom>
          <a:blipFill>
            <a:blip r:embed="rId2"/>
            <a:stretch>
              <a:fillRect/>
            </a:stretch>
          </a:blipFill>
        </p:spPr>
        <p:txBody>
          <a:bodyPr/>
          <a:lstStyle/>
          <a:p>
            <a:endParaRPr lang="en-GB"/>
          </a:p>
        </p:txBody>
      </p:sp>
      <p:sp>
        <p:nvSpPr>
          <p:cNvPr id="3" name="Freeform 3"/>
          <p:cNvSpPr/>
          <p:nvPr/>
        </p:nvSpPr>
        <p:spPr>
          <a:xfrm>
            <a:off x="4976978" y="1030699"/>
            <a:ext cx="1506985" cy="2554212"/>
          </a:xfrm>
          <a:custGeom>
            <a:avLst/>
            <a:gdLst/>
            <a:ahLst/>
            <a:cxnLst/>
            <a:rect l="l" t="t" r="r" b="b"/>
            <a:pathLst>
              <a:path w="1506985" h="2554212">
                <a:moveTo>
                  <a:pt x="0" y="0"/>
                </a:moveTo>
                <a:lnTo>
                  <a:pt x="1506985" y="0"/>
                </a:lnTo>
                <a:lnTo>
                  <a:pt x="1506985" y="2554212"/>
                </a:lnTo>
                <a:lnTo>
                  <a:pt x="0" y="2554212"/>
                </a:lnTo>
                <a:lnTo>
                  <a:pt x="0" y="0"/>
                </a:lnTo>
                <a:close/>
              </a:path>
            </a:pathLst>
          </a:custGeom>
          <a:blipFill>
            <a:blip r:embed="rId3"/>
            <a:stretch>
              <a:fillRect/>
            </a:stretch>
          </a:blipFill>
        </p:spPr>
        <p:txBody>
          <a:bodyPr/>
          <a:lstStyle/>
          <a:p>
            <a:endParaRPr lang="en-GB"/>
          </a:p>
        </p:txBody>
      </p:sp>
      <p:sp>
        <p:nvSpPr>
          <p:cNvPr id="4" name="Freeform 4"/>
          <p:cNvSpPr/>
          <p:nvPr/>
        </p:nvSpPr>
        <p:spPr>
          <a:xfrm>
            <a:off x="10239291" y="1224495"/>
            <a:ext cx="1445062" cy="2086733"/>
          </a:xfrm>
          <a:custGeom>
            <a:avLst/>
            <a:gdLst/>
            <a:ahLst/>
            <a:cxnLst/>
            <a:rect l="l" t="t" r="r" b="b"/>
            <a:pathLst>
              <a:path w="1445062" h="2086733">
                <a:moveTo>
                  <a:pt x="0" y="0"/>
                </a:moveTo>
                <a:lnTo>
                  <a:pt x="1445062" y="0"/>
                </a:lnTo>
                <a:lnTo>
                  <a:pt x="1445062" y="2086733"/>
                </a:lnTo>
                <a:lnTo>
                  <a:pt x="0" y="2086733"/>
                </a:lnTo>
                <a:lnTo>
                  <a:pt x="0" y="0"/>
                </a:lnTo>
                <a:close/>
              </a:path>
            </a:pathLst>
          </a:custGeom>
          <a:blipFill>
            <a:blip r:embed="rId4"/>
            <a:stretch>
              <a:fillRect/>
            </a:stretch>
          </a:blipFill>
          <a:ln cap="sq">
            <a:noFill/>
            <a:prstDash val="solid"/>
            <a:miter/>
          </a:ln>
        </p:spPr>
        <p:txBody>
          <a:bodyPr/>
          <a:lstStyle/>
          <a:p>
            <a:endParaRPr lang="en-GB"/>
          </a:p>
        </p:txBody>
      </p:sp>
      <p:sp>
        <p:nvSpPr>
          <p:cNvPr id="5" name="Freeform 5"/>
          <p:cNvSpPr/>
          <p:nvPr/>
        </p:nvSpPr>
        <p:spPr>
          <a:xfrm>
            <a:off x="11811976" y="1275624"/>
            <a:ext cx="1327795" cy="1984476"/>
          </a:xfrm>
          <a:custGeom>
            <a:avLst/>
            <a:gdLst/>
            <a:ahLst/>
            <a:cxnLst/>
            <a:rect l="l" t="t" r="r" b="b"/>
            <a:pathLst>
              <a:path w="1327795" h="1984476">
                <a:moveTo>
                  <a:pt x="0" y="0"/>
                </a:moveTo>
                <a:lnTo>
                  <a:pt x="1327794" y="0"/>
                </a:lnTo>
                <a:lnTo>
                  <a:pt x="1327794" y="1984475"/>
                </a:lnTo>
                <a:lnTo>
                  <a:pt x="0" y="1984475"/>
                </a:lnTo>
                <a:lnTo>
                  <a:pt x="0" y="0"/>
                </a:lnTo>
                <a:close/>
              </a:path>
            </a:pathLst>
          </a:custGeom>
          <a:blipFill>
            <a:blip r:embed="rId5"/>
            <a:stretch>
              <a:fillRect/>
            </a:stretch>
          </a:blipFill>
          <a:ln cap="sq">
            <a:noFill/>
            <a:prstDash val="solid"/>
            <a:miter/>
          </a:ln>
        </p:spPr>
        <p:txBody>
          <a:bodyPr/>
          <a:lstStyle/>
          <a:p>
            <a:endParaRPr lang="en-GB"/>
          </a:p>
        </p:txBody>
      </p:sp>
      <p:sp>
        <p:nvSpPr>
          <p:cNvPr id="6" name="Freeform 6"/>
          <p:cNvSpPr/>
          <p:nvPr/>
        </p:nvSpPr>
        <p:spPr>
          <a:xfrm>
            <a:off x="6611586" y="1378014"/>
            <a:ext cx="2006846" cy="2006846"/>
          </a:xfrm>
          <a:custGeom>
            <a:avLst/>
            <a:gdLst/>
            <a:ahLst/>
            <a:cxnLst/>
            <a:rect l="l" t="t" r="r" b="b"/>
            <a:pathLst>
              <a:path w="2006846" h="2006846">
                <a:moveTo>
                  <a:pt x="0" y="0"/>
                </a:moveTo>
                <a:lnTo>
                  <a:pt x="2006845" y="0"/>
                </a:lnTo>
                <a:lnTo>
                  <a:pt x="2006845" y="2006846"/>
                </a:lnTo>
                <a:lnTo>
                  <a:pt x="0" y="2006846"/>
                </a:lnTo>
                <a:lnTo>
                  <a:pt x="0" y="0"/>
                </a:lnTo>
                <a:close/>
              </a:path>
            </a:pathLst>
          </a:custGeom>
          <a:blipFill>
            <a:blip r:embed="rId6"/>
            <a:stretch>
              <a:fillRect/>
            </a:stretch>
          </a:blipFill>
          <a:ln cap="sq">
            <a:noFill/>
            <a:prstDash val="solid"/>
            <a:miter/>
          </a:ln>
        </p:spPr>
        <p:txBody>
          <a:bodyPr/>
          <a:lstStyle/>
          <a:p>
            <a:endParaRPr lang="en-GB"/>
          </a:p>
        </p:txBody>
      </p:sp>
      <p:sp>
        <p:nvSpPr>
          <p:cNvPr id="7" name="Freeform 7"/>
          <p:cNvSpPr/>
          <p:nvPr/>
        </p:nvSpPr>
        <p:spPr>
          <a:xfrm>
            <a:off x="3084028" y="896717"/>
            <a:ext cx="1765328" cy="2567749"/>
          </a:xfrm>
          <a:custGeom>
            <a:avLst/>
            <a:gdLst/>
            <a:ahLst/>
            <a:cxnLst/>
            <a:rect l="l" t="t" r="r" b="b"/>
            <a:pathLst>
              <a:path w="1765328" h="2567749">
                <a:moveTo>
                  <a:pt x="0" y="0"/>
                </a:moveTo>
                <a:lnTo>
                  <a:pt x="1765328" y="0"/>
                </a:lnTo>
                <a:lnTo>
                  <a:pt x="1765328" y="2567749"/>
                </a:lnTo>
                <a:lnTo>
                  <a:pt x="0" y="2567749"/>
                </a:lnTo>
                <a:lnTo>
                  <a:pt x="0" y="0"/>
                </a:lnTo>
                <a:close/>
              </a:path>
            </a:pathLst>
          </a:custGeom>
          <a:blipFill>
            <a:blip r:embed="rId7"/>
            <a:stretch>
              <a:fillRect/>
            </a:stretch>
          </a:blipFill>
          <a:ln cap="sq">
            <a:noFill/>
            <a:prstDash val="solid"/>
            <a:miter/>
          </a:ln>
        </p:spPr>
        <p:txBody>
          <a:bodyPr/>
          <a:lstStyle/>
          <a:p>
            <a:endParaRPr lang="en-GB"/>
          </a:p>
        </p:txBody>
      </p:sp>
      <p:sp>
        <p:nvSpPr>
          <p:cNvPr id="8" name="Freeform 8"/>
          <p:cNvSpPr/>
          <p:nvPr/>
        </p:nvSpPr>
        <p:spPr>
          <a:xfrm>
            <a:off x="8746054" y="1579863"/>
            <a:ext cx="1365614" cy="1731365"/>
          </a:xfrm>
          <a:custGeom>
            <a:avLst/>
            <a:gdLst/>
            <a:ahLst/>
            <a:cxnLst/>
            <a:rect l="l" t="t" r="r" b="b"/>
            <a:pathLst>
              <a:path w="1365614" h="1731365">
                <a:moveTo>
                  <a:pt x="0" y="0"/>
                </a:moveTo>
                <a:lnTo>
                  <a:pt x="1365614" y="0"/>
                </a:lnTo>
                <a:lnTo>
                  <a:pt x="1365614" y="1731365"/>
                </a:lnTo>
                <a:lnTo>
                  <a:pt x="0" y="1731365"/>
                </a:lnTo>
                <a:lnTo>
                  <a:pt x="0" y="0"/>
                </a:lnTo>
                <a:close/>
              </a:path>
            </a:pathLst>
          </a:custGeom>
          <a:blipFill>
            <a:blip r:embed="rId8"/>
            <a:stretch>
              <a:fillRect/>
            </a:stretch>
          </a:blipFill>
          <a:ln cap="sq">
            <a:noFill/>
            <a:prstDash val="solid"/>
            <a:miter/>
          </a:ln>
        </p:spPr>
        <p:txBody>
          <a:bodyPr/>
          <a:lstStyle/>
          <a:p>
            <a:endParaRPr lang="en-GB"/>
          </a:p>
        </p:txBody>
      </p:sp>
      <p:sp>
        <p:nvSpPr>
          <p:cNvPr id="9" name="Freeform 9"/>
          <p:cNvSpPr/>
          <p:nvPr/>
        </p:nvSpPr>
        <p:spPr>
          <a:xfrm>
            <a:off x="13131452" y="1075573"/>
            <a:ext cx="1960241" cy="2309287"/>
          </a:xfrm>
          <a:custGeom>
            <a:avLst/>
            <a:gdLst/>
            <a:ahLst/>
            <a:cxnLst/>
            <a:rect l="l" t="t" r="r" b="b"/>
            <a:pathLst>
              <a:path w="1960241" h="2309287">
                <a:moveTo>
                  <a:pt x="0" y="0"/>
                </a:moveTo>
                <a:lnTo>
                  <a:pt x="1960241" y="0"/>
                </a:lnTo>
                <a:lnTo>
                  <a:pt x="1960241" y="2309287"/>
                </a:lnTo>
                <a:lnTo>
                  <a:pt x="0" y="2309287"/>
                </a:lnTo>
                <a:lnTo>
                  <a:pt x="0" y="0"/>
                </a:lnTo>
                <a:close/>
              </a:path>
            </a:pathLst>
          </a:custGeom>
          <a:blipFill>
            <a:blip r:embed="rId9"/>
            <a:stretch>
              <a:fillRect/>
            </a:stretch>
          </a:blipFill>
          <a:ln cap="sq">
            <a:noFill/>
            <a:prstDash val="solid"/>
            <a:miter/>
          </a:ln>
        </p:spPr>
        <p:txBody>
          <a:bodyPr/>
          <a:lstStyle/>
          <a:p>
            <a:endParaRPr lang="en-GB"/>
          </a:p>
        </p:txBody>
      </p:sp>
      <p:sp>
        <p:nvSpPr>
          <p:cNvPr id="10" name="Freeform 10"/>
          <p:cNvSpPr/>
          <p:nvPr/>
        </p:nvSpPr>
        <p:spPr>
          <a:xfrm>
            <a:off x="14945220" y="424271"/>
            <a:ext cx="2079322" cy="3512642"/>
          </a:xfrm>
          <a:custGeom>
            <a:avLst/>
            <a:gdLst/>
            <a:ahLst/>
            <a:cxnLst/>
            <a:rect l="l" t="t" r="r" b="b"/>
            <a:pathLst>
              <a:path w="2079322" h="3512642">
                <a:moveTo>
                  <a:pt x="0" y="0"/>
                </a:moveTo>
                <a:lnTo>
                  <a:pt x="2079323" y="0"/>
                </a:lnTo>
                <a:lnTo>
                  <a:pt x="2079323" y="3512641"/>
                </a:lnTo>
                <a:lnTo>
                  <a:pt x="0" y="3512641"/>
                </a:lnTo>
                <a:lnTo>
                  <a:pt x="0" y="0"/>
                </a:lnTo>
                <a:close/>
              </a:path>
            </a:pathLst>
          </a:custGeom>
          <a:blipFill>
            <a:blip r:embed="rId10"/>
            <a:stretch>
              <a:fillRect/>
            </a:stretch>
          </a:blipFill>
          <a:ln cap="sq">
            <a:noFill/>
            <a:prstDash val="solid"/>
            <a:miter/>
          </a:ln>
        </p:spPr>
        <p:txBody>
          <a:bodyPr/>
          <a:lstStyle/>
          <a:p>
            <a:endParaRPr lang="en-GB"/>
          </a:p>
        </p:txBody>
      </p:sp>
      <p:sp>
        <p:nvSpPr>
          <p:cNvPr id="11" name="Freeform 11"/>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12" name="Freeform 12"/>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13" name="Freeform 13"/>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14" name="Freeform 14"/>
          <p:cNvSpPr/>
          <p:nvPr/>
        </p:nvSpPr>
        <p:spPr>
          <a:xfrm>
            <a:off x="-460319" y="4597200"/>
            <a:ext cx="18157500" cy="3491814"/>
          </a:xfrm>
          <a:custGeom>
            <a:avLst/>
            <a:gdLst/>
            <a:ahLst/>
            <a:cxnLst/>
            <a:rect l="l" t="t" r="r" b="b"/>
            <a:pathLst>
              <a:path w="18157500" h="3491814">
                <a:moveTo>
                  <a:pt x="0" y="0"/>
                </a:moveTo>
                <a:lnTo>
                  <a:pt x="18157501" y="0"/>
                </a:lnTo>
                <a:lnTo>
                  <a:pt x="18157501" y="3491814"/>
                </a:lnTo>
                <a:lnTo>
                  <a:pt x="0" y="3491814"/>
                </a:lnTo>
                <a:lnTo>
                  <a:pt x="0" y="0"/>
                </a:lnTo>
                <a:close/>
              </a:path>
            </a:pathLst>
          </a:custGeom>
          <a:blipFill>
            <a:blip r:embed="rId11"/>
            <a:stretch>
              <a:fillRect t="-177909" b="-242092"/>
            </a:stretch>
          </a:blipFill>
          <a:ln cap="sq">
            <a:noFill/>
            <a:prstDash val="solid"/>
            <a:miter/>
          </a:ln>
        </p:spPr>
        <p:txBody>
          <a:bodyPr/>
          <a:lstStyle/>
          <a:p>
            <a:endParaRPr lang="en-GB"/>
          </a:p>
        </p:txBody>
      </p:sp>
      <p:sp>
        <p:nvSpPr>
          <p:cNvPr id="15" name="Freeform 15"/>
          <p:cNvSpPr/>
          <p:nvPr/>
        </p:nvSpPr>
        <p:spPr>
          <a:xfrm>
            <a:off x="7597694" y="3876883"/>
            <a:ext cx="3650769" cy="3626677"/>
          </a:xfrm>
          <a:custGeom>
            <a:avLst/>
            <a:gdLst/>
            <a:ahLst/>
            <a:cxnLst/>
            <a:rect l="l" t="t" r="r" b="b"/>
            <a:pathLst>
              <a:path w="3650769" h="3626677">
                <a:moveTo>
                  <a:pt x="0" y="0"/>
                </a:moveTo>
                <a:lnTo>
                  <a:pt x="3650770" y="0"/>
                </a:lnTo>
                <a:lnTo>
                  <a:pt x="3650770" y="3626678"/>
                </a:lnTo>
                <a:lnTo>
                  <a:pt x="0" y="3626678"/>
                </a:lnTo>
                <a:lnTo>
                  <a:pt x="0" y="0"/>
                </a:lnTo>
                <a:close/>
              </a:path>
            </a:pathLst>
          </a:custGeom>
          <a:blipFill>
            <a:blip r:embed="rId12"/>
            <a:stretch>
              <a:fillRect t="-458" b="-458"/>
            </a:stretch>
          </a:blipFill>
        </p:spPr>
        <p:txBody>
          <a:bodyPr/>
          <a:lstStyle/>
          <a:p>
            <a:endParaRPr lang="en-GB"/>
          </a:p>
        </p:txBody>
      </p:sp>
      <p:sp>
        <p:nvSpPr>
          <p:cNvPr id="16" name="Freeform 16"/>
          <p:cNvSpPr/>
          <p:nvPr/>
        </p:nvSpPr>
        <p:spPr>
          <a:xfrm>
            <a:off x="226761" y="2632629"/>
            <a:ext cx="17084222" cy="3232437"/>
          </a:xfrm>
          <a:custGeom>
            <a:avLst/>
            <a:gdLst/>
            <a:ahLst/>
            <a:cxnLst/>
            <a:rect l="l" t="t" r="r" b="b"/>
            <a:pathLst>
              <a:path w="17084222" h="3232437">
                <a:moveTo>
                  <a:pt x="0" y="0"/>
                </a:moveTo>
                <a:lnTo>
                  <a:pt x="17084222" y="0"/>
                </a:lnTo>
                <a:lnTo>
                  <a:pt x="17084222" y="3232436"/>
                </a:lnTo>
                <a:lnTo>
                  <a:pt x="0" y="3232436"/>
                </a:lnTo>
                <a:lnTo>
                  <a:pt x="0" y="0"/>
                </a:lnTo>
                <a:close/>
              </a:path>
            </a:pathLst>
          </a:custGeom>
          <a:blipFill>
            <a:blip r:embed="rId13"/>
            <a:stretch>
              <a:fillRect t="-182471" b="-246052"/>
            </a:stretch>
          </a:blipFill>
          <a:ln cap="sq">
            <a:noFill/>
            <a:prstDash val="solid"/>
            <a:miter/>
          </a:ln>
        </p:spPr>
        <p:txBody>
          <a:bodyPr/>
          <a:lstStyle/>
          <a:p>
            <a:endParaRPr lang="en-GB"/>
          </a:p>
        </p:txBody>
      </p:sp>
      <p:sp>
        <p:nvSpPr>
          <p:cNvPr id="17" name="Freeform 17"/>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14"/>
            <a:stretch>
              <a:fillRect t="-73153" b="-86158"/>
            </a:stretch>
          </a:blipFill>
        </p:spPr>
        <p:txBody>
          <a:bodyPr/>
          <a:lstStyle/>
          <a:p>
            <a:endParaRPr lang="en-GB"/>
          </a:p>
        </p:txBody>
      </p:sp>
      <p:sp>
        <p:nvSpPr>
          <p:cNvPr id="18" name="TextBox 18"/>
          <p:cNvSpPr txBox="1"/>
          <p:nvPr/>
        </p:nvSpPr>
        <p:spPr>
          <a:xfrm>
            <a:off x="938918" y="7758224"/>
            <a:ext cx="16795280" cy="1031308"/>
          </a:xfrm>
          <a:prstGeom prst="rect">
            <a:avLst/>
          </a:prstGeom>
        </p:spPr>
        <p:txBody>
          <a:bodyPr wrap="square" lIns="0" tIns="0" rIns="0" bIns="0" rtlCol="0" anchor="t">
            <a:spAutoFit/>
          </a:bodyPr>
          <a:lstStyle/>
          <a:p>
            <a:pPr marL="0" lvl="0" indent="0" algn="l">
              <a:lnSpc>
                <a:spcPts val="7920"/>
              </a:lnSpc>
              <a:spcBef>
                <a:spcPct val="0"/>
              </a:spcBef>
            </a:pPr>
            <a:r>
              <a:rPr lang="en-US" sz="9000" dirty="0">
                <a:solidFill>
                  <a:srgbClr val="EC4499"/>
                </a:solidFill>
                <a:latin typeface="Fiona"/>
                <a:ea typeface="Fiona"/>
                <a:cs typeface="Fiona"/>
                <a:sym typeface="Fiona"/>
              </a:rPr>
              <a:t>Morning Prayer of the Church: Thursday Week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597344"/>
            <a:ext cx="16803252" cy="7153232"/>
          </a:xfrm>
          <a:prstGeom prst="rect">
            <a:avLst/>
          </a:prstGeom>
        </p:spPr>
        <p:txBody>
          <a:bodyPr lIns="0" tIns="0" rIns="0" bIns="0" rtlCol="0" anchor="t">
            <a:spAutoFit/>
          </a:bodyPr>
          <a:lstStyle/>
          <a:p>
            <a:pPr marL="0" lvl="0" indent="0" algn="l">
              <a:lnSpc>
                <a:spcPts val="9298"/>
              </a:lnSpc>
              <a:spcBef>
                <a:spcPct val="0"/>
              </a:spcBef>
            </a:pPr>
            <a:r>
              <a:rPr lang="en-US" sz="10566"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we begin Morning Prayer, we remember that each person we meet today has a story. We ask God to help us recognise Christ in those stories and share his light through our words and actions.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539685"/>
            <a:ext cx="10098901" cy="1288108"/>
          </a:xfrm>
          <a:prstGeom prst="rect">
            <a:avLst/>
          </a:prstGeom>
        </p:spPr>
        <p:txBody>
          <a:bodyPr lIns="0" tIns="0" rIns="0" bIns="0" rtlCol="0" anchor="t">
            <a:spAutoFit/>
          </a:bodyPr>
          <a:lstStyle/>
          <a:p>
            <a:pPr marL="0" lvl="0" indent="0" algn="l">
              <a:lnSpc>
                <a:spcPts val="9298"/>
              </a:lnSpc>
              <a:spcBef>
                <a:spcPct val="0"/>
              </a:spcBef>
            </a:pPr>
            <a:r>
              <a:rPr lang="en-US" sz="1056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0566"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God, come to our aid.</a:t>
            </a:r>
          </a:p>
        </p:txBody>
      </p:sp>
      <p:sp>
        <p:nvSpPr>
          <p:cNvPr id="7" name="TextBox 7"/>
          <p:cNvSpPr txBox="1"/>
          <p:nvPr/>
        </p:nvSpPr>
        <p:spPr>
          <a:xfrm>
            <a:off x="6091539" y="4693006"/>
            <a:ext cx="11434461" cy="1031308"/>
          </a:xfrm>
          <a:prstGeom prst="rect">
            <a:avLst/>
          </a:prstGeom>
        </p:spPr>
        <p:txBody>
          <a:bodyPr wrap="square" lIns="0" tIns="0" rIns="0" bIns="0" rtlCol="0" anchor="t">
            <a:spAutoFit/>
          </a:bodyPr>
          <a:lstStyle/>
          <a:p>
            <a:pPr marL="0" lvl="0" indent="0" algn="l">
              <a:lnSpc>
                <a:spcPts val="7919"/>
              </a:lnSpc>
              <a:spcBef>
                <a:spcPct val="0"/>
              </a:spcBef>
            </a:pPr>
            <a:r>
              <a:rPr lang="en-US" sz="8999" u="none" strike="noStrike" dirty="0">
                <a:solidFill>
                  <a:srgbClr val="EC4499"/>
                </a:solidFill>
                <a:latin typeface="Fiona"/>
                <a:ea typeface="Fiona"/>
                <a:cs typeface="Fiona"/>
                <a:sym typeface="Fiona"/>
              </a:rPr>
              <a:t> O Lord, make haste to help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647355"/>
            <a:ext cx="16337173" cy="1602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Son</a:t>
            </a:r>
          </a:p>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pi</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rit,</a:t>
            </a:r>
          </a:p>
        </p:txBody>
      </p:sp>
      <p:sp>
        <p:nvSpPr>
          <p:cNvPr id="7" name="TextBox 7"/>
          <p:cNvSpPr txBox="1"/>
          <p:nvPr/>
        </p:nvSpPr>
        <p:spPr>
          <a:xfrm>
            <a:off x="1028700" y="3650892"/>
            <a:ext cx="11820233" cy="50996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as it was in the beginning,</a:t>
            </a:r>
          </a:p>
          <a:p>
            <a:pPr marL="0" lvl="0" indent="0" algn="l">
              <a:lnSpc>
                <a:spcPts val="7920"/>
              </a:lnSpc>
              <a:spcBef>
                <a:spcPct val="0"/>
              </a:spcBef>
            </a:pPr>
            <a:r>
              <a:rPr lang="en-US" sz="9000" u="none" strike="noStrike">
                <a:solidFill>
                  <a:srgbClr val="EC4499"/>
                </a:solidFill>
                <a:latin typeface="Fiona"/>
                <a:ea typeface="Fiona"/>
                <a:cs typeface="Fiona"/>
                <a:sym typeface="Fiona"/>
              </a:rPr>
              <a:t>is now, and ever shall be,</a:t>
            </a:r>
          </a:p>
          <a:p>
            <a:pPr marL="0" lvl="0" indent="0" algn="l">
              <a:lnSpc>
                <a:spcPts val="7920"/>
              </a:lnSpc>
              <a:spcBef>
                <a:spcPct val="0"/>
              </a:spcBef>
            </a:pPr>
            <a:r>
              <a:rPr lang="en-US" sz="9000" u="none" strike="noStrike">
                <a:solidFill>
                  <a:srgbClr val="EC4499"/>
                </a:solidFill>
                <a:latin typeface="Fiona"/>
                <a:ea typeface="Fiona"/>
                <a:cs typeface="Fiona"/>
                <a:sym typeface="Fiona"/>
              </a:rPr>
              <a:t>world without end.</a:t>
            </a:r>
          </a:p>
          <a:p>
            <a:pPr marL="0" lvl="0" indent="0" algn="l">
              <a:lnSpc>
                <a:spcPts val="7920"/>
              </a:lnSpc>
              <a:spcBef>
                <a:spcPct val="0"/>
              </a:spcBef>
            </a:pPr>
            <a:r>
              <a:rPr lang="en-US" sz="9000" u="none" strike="noStrike">
                <a:solidFill>
                  <a:srgbClr val="EC4499"/>
                </a:solidFill>
                <a:latin typeface="Fiona"/>
                <a:ea typeface="Fiona"/>
                <a:cs typeface="Fiona"/>
                <a:sym typeface="Fiona"/>
              </a:rPr>
              <a:t>Amen. Alleluia.</a:t>
            </a:r>
          </a:p>
          <a:p>
            <a:pPr marL="0" lvl="0" indent="0" algn="l">
              <a:lnSpc>
                <a:spcPts val="7920"/>
              </a:lnSpc>
              <a:spcBef>
                <a:spcPct val="0"/>
              </a:spcBef>
            </a:pPr>
            <a:endParaRPr lang="en-US" sz="9000" u="none" strike="noStrike">
              <a:solidFill>
                <a:srgbClr val="EC4499"/>
              </a:solidFill>
              <a:latin typeface="Fiona"/>
              <a:ea typeface="Fiona"/>
              <a:cs typeface="Fiona"/>
              <a:sym typeface="Fio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207519" y="3934701"/>
            <a:ext cx="16051781"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rouse up your might and come to our help.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Freeform 6"/>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1358082" y="1952204"/>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O shepherd of Israel, hear us,</a:t>
            </a:r>
          </a:p>
          <a:p>
            <a:pPr algn="l">
              <a:lnSpc>
                <a:spcPts val="7920"/>
              </a:lnSpc>
            </a:pPr>
            <a:r>
              <a:rPr lang="en-US" sz="9000">
                <a:solidFill>
                  <a:srgbClr val="FDFAFD"/>
                </a:solidFill>
                <a:latin typeface="Fiona"/>
                <a:ea typeface="Fiona"/>
                <a:cs typeface="Fiona"/>
                <a:sym typeface="Fiona"/>
              </a:rPr>
              <a:t>you who lead Joseph’s flock,</a:t>
            </a:r>
          </a:p>
          <a:p>
            <a:pPr marL="0" lvl="0" indent="0" algn="l">
              <a:lnSpc>
                <a:spcPts val="7920"/>
              </a:lnSpc>
              <a:spcBef>
                <a:spcPct val="0"/>
              </a:spcBef>
            </a:pPr>
            <a:r>
              <a:rPr lang="en-US" sz="9000">
                <a:solidFill>
                  <a:srgbClr val="FDFAFD"/>
                </a:solidFill>
                <a:latin typeface="Fiona"/>
                <a:ea typeface="Fiona"/>
                <a:cs typeface="Fiona"/>
                <a:sym typeface="Fiona"/>
              </a:rPr>
              <a:t>shine forth from your cherubim throne</a:t>
            </a:r>
          </a:p>
          <a:p>
            <a:pPr marL="0" lvl="0" indent="0" algn="l">
              <a:lnSpc>
                <a:spcPts val="7920"/>
              </a:lnSpc>
              <a:spcBef>
                <a:spcPct val="0"/>
              </a:spcBef>
            </a:pPr>
            <a:r>
              <a:rPr lang="en-US" sz="9000">
                <a:solidFill>
                  <a:srgbClr val="FDFAFD"/>
                </a:solidFill>
                <a:latin typeface="Fiona"/>
                <a:ea typeface="Fiona"/>
                <a:cs typeface="Fiona"/>
                <a:sym typeface="Fiona"/>
              </a:rPr>
              <a:t>upon Ephraim,</a:t>
            </a:r>
            <a:r>
              <a:rPr lang="en-US" sz="9000" u="none" strike="noStrike">
                <a:solidFill>
                  <a:srgbClr val="FDFAFD"/>
                </a:solidFill>
                <a:latin typeface="Fiona"/>
                <a:ea typeface="Fiona"/>
                <a:cs typeface="Fiona"/>
                <a:sym typeface="Fiona"/>
              </a:rPr>
              <a:t> Benjamin,</a:t>
            </a:r>
            <a:r>
              <a:rPr lang="en-US" sz="9000">
                <a:solidFill>
                  <a:srgbClr val="FDFAFD"/>
                </a:solidFill>
                <a:latin typeface="Fiona"/>
                <a:ea typeface="Fiona"/>
                <a:cs typeface="Fiona"/>
                <a:sym typeface="Fiona"/>
              </a:rPr>
              <a:t> Manasseh.</a:t>
            </a:r>
          </a:p>
          <a:p>
            <a:pPr marL="0" lvl="0" indent="0" algn="l">
              <a:lnSpc>
                <a:spcPts val="7920"/>
              </a:lnSpc>
              <a:spcBef>
                <a:spcPct val="0"/>
              </a:spcBef>
            </a:pPr>
            <a:r>
              <a:rPr lang="en-US" sz="9000">
                <a:solidFill>
                  <a:srgbClr val="FDFAFD"/>
                </a:solidFill>
                <a:latin typeface="Fiona"/>
                <a:ea typeface="Fiona"/>
                <a:cs typeface="Fiona"/>
                <a:sym typeface="Fiona"/>
              </a:rPr>
              <a:t>O Lord, rouse up your might,</a:t>
            </a:r>
          </a:p>
          <a:p>
            <a:pPr marL="0" lvl="0" indent="0" algn="l">
              <a:lnSpc>
                <a:spcPts val="7920"/>
              </a:lnSpc>
              <a:spcBef>
                <a:spcPct val="0"/>
              </a:spcBef>
            </a:pPr>
            <a:r>
              <a:rPr lang="en-US" sz="9000">
                <a:solidFill>
                  <a:srgbClr val="FDFAFD"/>
                </a:solidFill>
                <a:latin typeface="Fiona"/>
                <a:ea typeface="Fiona"/>
                <a:cs typeface="Fiona"/>
                <a:sym typeface="Fiona"/>
              </a:rPr>
              <a:t>O Lord,</a:t>
            </a:r>
            <a:r>
              <a:rPr lang="en-US" sz="9000" u="none" strike="noStrike">
                <a:solidFill>
                  <a:srgbClr val="FDFAFD"/>
                </a:solidFill>
                <a:latin typeface="Fiona"/>
                <a:ea typeface="Fiona"/>
                <a:cs typeface="Fiona"/>
                <a:sym typeface="Fiona"/>
              </a:rPr>
              <a:t> come to our help.</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God of hosts, bring us back;</a:t>
            </a:r>
          </a:p>
          <a:p>
            <a:pPr marL="0" lvl="0" indent="0" algn="l">
              <a:lnSpc>
                <a:spcPts val="7920"/>
              </a:lnSpc>
              <a:spcBef>
                <a:spcPct val="0"/>
              </a:spcBef>
            </a:pPr>
            <a:r>
              <a:rPr lang="en-US" sz="9000">
                <a:solidFill>
                  <a:srgbClr val="FDFAFD"/>
                </a:solidFill>
                <a:latin typeface="Fiona"/>
                <a:ea typeface="Fiona"/>
                <a:cs typeface="Fiona"/>
                <a:sym typeface="Fiona"/>
              </a:rPr>
              <a:t>let your face shine on us and we shall be saved.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Lord God of hosts, how long</a:t>
            </a:r>
          </a:p>
          <a:p>
            <a:pPr algn="l">
              <a:lnSpc>
                <a:spcPts val="7920"/>
              </a:lnSpc>
            </a:pPr>
            <a:r>
              <a:rPr lang="en-US" sz="9000">
                <a:solidFill>
                  <a:srgbClr val="FDFAFD"/>
                </a:solidFill>
                <a:latin typeface="Fiona"/>
                <a:ea typeface="Fiona"/>
                <a:cs typeface="Fiona"/>
                <a:sym typeface="Fiona"/>
              </a:rPr>
              <a:t>will you frown on your people’s plea?</a:t>
            </a:r>
          </a:p>
          <a:p>
            <a:pPr algn="l">
              <a:lnSpc>
                <a:spcPts val="7920"/>
              </a:lnSpc>
            </a:pPr>
            <a:r>
              <a:rPr lang="en-US" sz="9000">
                <a:solidFill>
                  <a:srgbClr val="FDFAFD"/>
                </a:solidFill>
                <a:latin typeface="Fiona"/>
                <a:ea typeface="Fiona"/>
                <a:cs typeface="Fiona"/>
                <a:sym typeface="Fiona"/>
              </a:rPr>
              <a:t>You have fed them with tears for their bread,</a:t>
            </a:r>
          </a:p>
          <a:p>
            <a:pPr algn="l">
              <a:lnSpc>
                <a:spcPts val="7920"/>
              </a:lnSpc>
            </a:pPr>
            <a:r>
              <a:rPr lang="en-US" sz="9000">
                <a:solidFill>
                  <a:srgbClr val="FDFAFD"/>
                </a:solidFill>
                <a:latin typeface="Fiona"/>
                <a:ea typeface="Fiona"/>
                <a:cs typeface="Fiona"/>
                <a:sym typeface="Fiona"/>
              </a:rPr>
              <a:t>an abundance of tears for their drink.</a:t>
            </a:r>
          </a:p>
          <a:p>
            <a:pPr algn="l">
              <a:lnSpc>
                <a:spcPts val="7920"/>
              </a:lnSpc>
            </a:pPr>
            <a:r>
              <a:rPr lang="en-US" sz="9000">
                <a:solidFill>
                  <a:srgbClr val="FDFAFD"/>
                </a:solidFill>
                <a:latin typeface="Fiona"/>
                <a:ea typeface="Fiona"/>
                <a:cs typeface="Fiona"/>
                <a:sym typeface="Fiona"/>
              </a:rPr>
              <a:t>You have made us the taunt of our neighbours,</a:t>
            </a:r>
          </a:p>
          <a:p>
            <a:pPr algn="l">
              <a:lnSpc>
                <a:spcPts val="7920"/>
              </a:lnSpc>
            </a:pPr>
            <a:r>
              <a:rPr lang="en-US" sz="9000">
                <a:solidFill>
                  <a:srgbClr val="FDFAFD"/>
                </a:solidFill>
                <a:latin typeface="Fiona"/>
                <a:ea typeface="Fiona"/>
                <a:cs typeface="Fiona"/>
                <a:sym typeface="Fiona"/>
              </a:rPr>
              <a:t>our enemies laugh us to scorn.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God of hosts, bring us back;</a:t>
            </a:r>
          </a:p>
          <a:p>
            <a:pPr marL="0" lvl="0" indent="0" algn="l">
              <a:lnSpc>
                <a:spcPts val="7920"/>
              </a:lnSpc>
              <a:spcBef>
                <a:spcPct val="0"/>
              </a:spcBef>
            </a:pPr>
            <a:r>
              <a:rPr lang="en-US" sz="9000">
                <a:solidFill>
                  <a:srgbClr val="FDFAFD"/>
                </a:solidFill>
                <a:latin typeface="Fiona"/>
                <a:ea typeface="Fiona"/>
                <a:cs typeface="Fiona"/>
                <a:sym typeface="Fiona"/>
              </a:rPr>
              <a:t>let your face shine on us and we shall be saved.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You brought a vine out of Egypt;</a:t>
            </a:r>
          </a:p>
          <a:p>
            <a:pPr algn="l">
              <a:lnSpc>
                <a:spcPts val="7920"/>
              </a:lnSpc>
            </a:pPr>
            <a:r>
              <a:rPr lang="en-US" sz="9000">
                <a:solidFill>
                  <a:srgbClr val="FDFAFD"/>
                </a:solidFill>
                <a:latin typeface="Fiona"/>
                <a:ea typeface="Fiona"/>
                <a:cs typeface="Fiona"/>
                <a:sym typeface="Fiona"/>
              </a:rPr>
              <a:t>to plant it you drove out the nations.</a:t>
            </a:r>
          </a:p>
          <a:p>
            <a:pPr algn="l">
              <a:lnSpc>
                <a:spcPts val="7920"/>
              </a:lnSpc>
            </a:pPr>
            <a:r>
              <a:rPr lang="en-US" sz="9000">
                <a:solidFill>
                  <a:srgbClr val="FDFAFD"/>
                </a:solidFill>
                <a:latin typeface="Fiona"/>
                <a:ea typeface="Fiona"/>
                <a:cs typeface="Fiona"/>
                <a:sym typeface="Fiona"/>
              </a:rPr>
              <a:t>Before it you cleared the ground;</a:t>
            </a:r>
          </a:p>
          <a:p>
            <a:pPr algn="l">
              <a:lnSpc>
                <a:spcPts val="7920"/>
              </a:lnSpc>
            </a:pPr>
            <a:r>
              <a:rPr lang="en-US" sz="9000">
                <a:solidFill>
                  <a:srgbClr val="FDFAFD"/>
                </a:solidFill>
                <a:latin typeface="Fiona"/>
                <a:ea typeface="Fiona"/>
                <a:cs typeface="Fiona"/>
                <a:sym typeface="Fiona"/>
              </a:rPr>
              <a:t>it took root and spread through the land.</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 mountains were covered with its shadow,</a:t>
            </a:r>
          </a:p>
          <a:p>
            <a:pPr algn="l">
              <a:lnSpc>
                <a:spcPts val="7920"/>
              </a:lnSpc>
            </a:pPr>
            <a:r>
              <a:rPr lang="en-US" sz="9000">
                <a:solidFill>
                  <a:srgbClr val="FDFAFD"/>
                </a:solidFill>
                <a:latin typeface="Fiona"/>
                <a:ea typeface="Fiona"/>
                <a:cs typeface="Fiona"/>
                <a:sym typeface="Fiona"/>
              </a:rPr>
              <a:t>the cedars of God with its boughs.</a:t>
            </a:r>
          </a:p>
          <a:p>
            <a:pPr algn="l">
              <a:lnSpc>
                <a:spcPts val="7920"/>
              </a:lnSpc>
            </a:pPr>
            <a:r>
              <a:rPr lang="en-US" sz="9000">
                <a:solidFill>
                  <a:srgbClr val="FDFAFD"/>
                </a:solidFill>
                <a:latin typeface="Fiona"/>
                <a:ea typeface="Fiona"/>
                <a:cs typeface="Fiona"/>
                <a:sym typeface="Fiona"/>
              </a:rPr>
              <a:t>It stretched out its branches to the sea,</a:t>
            </a:r>
          </a:p>
          <a:p>
            <a:pPr marL="0" lvl="0" indent="0" algn="l">
              <a:lnSpc>
                <a:spcPts val="7920"/>
              </a:lnSpc>
              <a:spcBef>
                <a:spcPct val="0"/>
              </a:spcBef>
            </a:pPr>
            <a:r>
              <a:rPr lang="en-US" sz="9000">
                <a:solidFill>
                  <a:srgbClr val="FDFAFD"/>
                </a:solidFill>
                <a:latin typeface="Fiona"/>
                <a:ea typeface="Fiona"/>
                <a:cs typeface="Fiona"/>
                <a:sym typeface="Fiona"/>
              </a:rPr>
              <a:t>to the Great River it stretched out its shoots.</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Then why have you broken down its walls?</a:t>
            </a:r>
          </a:p>
          <a:p>
            <a:pPr algn="l">
              <a:lnSpc>
                <a:spcPts val="7920"/>
              </a:lnSpc>
            </a:pPr>
            <a:r>
              <a:rPr lang="en-US" sz="9000">
                <a:solidFill>
                  <a:srgbClr val="FDFAFD"/>
                </a:solidFill>
                <a:latin typeface="Fiona"/>
                <a:ea typeface="Fiona"/>
                <a:cs typeface="Fiona"/>
                <a:sym typeface="Fiona"/>
              </a:rPr>
              <a:t>It is plucked by all who pass by.</a:t>
            </a:r>
          </a:p>
          <a:p>
            <a:pPr algn="l">
              <a:lnSpc>
                <a:spcPts val="7920"/>
              </a:lnSpc>
            </a:pPr>
            <a:r>
              <a:rPr lang="en-US" sz="9000">
                <a:solidFill>
                  <a:srgbClr val="FDFAFD"/>
                </a:solidFill>
                <a:latin typeface="Fiona"/>
                <a:ea typeface="Fiona"/>
                <a:cs typeface="Fiona"/>
                <a:sym typeface="Fiona"/>
              </a:rPr>
              <a:t>It is ravaged by the boar of the forest,</a:t>
            </a:r>
          </a:p>
          <a:p>
            <a:pPr algn="l">
              <a:lnSpc>
                <a:spcPts val="7920"/>
              </a:lnSpc>
            </a:pPr>
            <a:r>
              <a:rPr lang="en-US" sz="9000">
                <a:solidFill>
                  <a:srgbClr val="FDFAFD"/>
                </a:solidFill>
                <a:latin typeface="Fiona"/>
                <a:ea typeface="Fiona"/>
                <a:cs typeface="Fiona"/>
                <a:sym typeface="Fiona"/>
              </a:rPr>
              <a:t>devoured by the beasts of the field.</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God of hosts, turn again, we implore,</a:t>
            </a:r>
          </a:p>
          <a:p>
            <a:pPr algn="l">
              <a:lnSpc>
                <a:spcPts val="7920"/>
              </a:lnSpc>
            </a:pPr>
            <a:r>
              <a:rPr lang="en-US" sz="9000">
                <a:solidFill>
                  <a:srgbClr val="FDFAFD"/>
                </a:solidFill>
                <a:latin typeface="Fiona"/>
                <a:ea typeface="Fiona"/>
                <a:cs typeface="Fiona"/>
                <a:sym typeface="Fiona"/>
              </a:rPr>
              <a:t>look down from heaven and see.</a:t>
            </a:r>
          </a:p>
          <a:p>
            <a:pPr algn="l">
              <a:lnSpc>
                <a:spcPts val="7920"/>
              </a:lnSpc>
            </a:pPr>
            <a:r>
              <a:rPr lang="en-US" sz="9000">
                <a:solidFill>
                  <a:srgbClr val="FDFAFD"/>
                </a:solidFill>
                <a:latin typeface="Fiona"/>
                <a:ea typeface="Fiona"/>
                <a:cs typeface="Fiona"/>
                <a:sym typeface="Fiona"/>
              </a:rPr>
              <a:t>Visit this vine and protect it,</a:t>
            </a:r>
          </a:p>
          <a:p>
            <a:pPr algn="l">
              <a:lnSpc>
                <a:spcPts val="7920"/>
              </a:lnSpc>
            </a:pPr>
            <a:r>
              <a:rPr lang="en-US" sz="9000">
                <a:solidFill>
                  <a:srgbClr val="FDFAFD"/>
                </a:solidFill>
                <a:latin typeface="Fiona"/>
                <a:ea typeface="Fiona"/>
                <a:cs typeface="Fiona"/>
                <a:sym typeface="Fiona"/>
              </a:rPr>
              <a:t>the vine your right hand has planted.</a:t>
            </a:r>
          </a:p>
          <a:p>
            <a:pPr algn="l">
              <a:lnSpc>
                <a:spcPts val="7920"/>
              </a:lnSpc>
            </a:pPr>
            <a:r>
              <a:rPr lang="en-US" sz="9000">
                <a:solidFill>
                  <a:srgbClr val="FDFAFD"/>
                </a:solidFill>
                <a:latin typeface="Fiona"/>
                <a:ea typeface="Fiona"/>
                <a:cs typeface="Fiona"/>
                <a:sym typeface="Fiona"/>
              </a:rPr>
              <a:t>Men have burnt it with fire and destroyed it.</a:t>
            </a:r>
          </a:p>
          <a:p>
            <a:pPr marL="0" lvl="0" indent="0" algn="l">
              <a:lnSpc>
                <a:spcPts val="7920"/>
              </a:lnSpc>
              <a:spcBef>
                <a:spcPct val="0"/>
              </a:spcBef>
            </a:pPr>
            <a:r>
              <a:rPr lang="en-US" sz="9000">
                <a:solidFill>
                  <a:srgbClr val="FDFAFD"/>
                </a:solidFill>
                <a:latin typeface="Fiona"/>
                <a:ea typeface="Fiona"/>
                <a:cs typeface="Fiona"/>
                <a:sym typeface="Fiona"/>
              </a:rPr>
              <a:t>May they perish at the frown of your face.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May your hand be on the man you have chosen,</a:t>
            </a:r>
          </a:p>
          <a:p>
            <a:pPr algn="l">
              <a:lnSpc>
                <a:spcPts val="7920"/>
              </a:lnSpc>
            </a:pPr>
            <a:r>
              <a:rPr lang="en-US" sz="9000">
                <a:solidFill>
                  <a:srgbClr val="FDFAFD"/>
                </a:solidFill>
                <a:latin typeface="Fiona"/>
                <a:ea typeface="Fiona"/>
                <a:cs typeface="Fiona"/>
                <a:sym typeface="Fiona"/>
              </a:rPr>
              <a:t>the man you have given your strength.</a:t>
            </a:r>
          </a:p>
          <a:p>
            <a:pPr algn="l">
              <a:lnSpc>
                <a:spcPts val="7920"/>
              </a:lnSpc>
            </a:pPr>
            <a:r>
              <a:rPr lang="en-US" sz="9000">
                <a:solidFill>
                  <a:srgbClr val="FDFAFD"/>
                </a:solidFill>
                <a:latin typeface="Fiona"/>
                <a:ea typeface="Fiona"/>
                <a:cs typeface="Fiona"/>
                <a:sym typeface="Fiona"/>
              </a:rPr>
              <a:t>And we shall never forsake you again;</a:t>
            </a:r>
          </a:p>
          <a:p>
            <a:pPr algn="l">
              <a:lnSpc>
                <a:spcPts val="7920"/>
              </a:lnSpc>
            </a:pPr>
            <a:r>
              <a:rPr lang="en-US" sz="9000">
                <a:solidFill>
                  <a:srgbClr val="FDFAFD"/>
                </a:solidFill>
                <a:latin typeface="Fiona"/>
                <a:ea typeface="Fiona"/>
                <a:cs typeface="Fiona"/>
                <a:sym typeface="Fiona"/>
              </a:rPr>
              <a:t>give us life that we may call upon your name.</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God of hosts, bring us back;</a:t>
            </a:r>
          </a:p>
          <a:p>
            <a:pPr algn="l">
              <a:lnSpc>
                <a:spcPts val="7920"/>
              </a:lnSpc>
            </a:pPr>
            <a:r>
              <a:rPr lang="en-US" sz="9000">
                <a:solidFill>
                  <a:srgbClr val="FDFAFD"/>
                </a:solidFill>
                <a:latin typeface="Fiona"/>
                <a:ea typeface="Fiona"/>
                <a:cs typeface="Fiona"/>
                <a:sym typeface="Fiona"/>
              </a:rPr>
              <a:t>let your face shine on us and we shall be saved.</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34701"/>
            <a:ext cx="16230600"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rouse up your might and come to our help.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34701"/>
            <a:ext cx="16230600"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The Lord has done marvellous things: let them be made known to the whole world.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22127" y="1394916"/>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 thank you, Lord: you were angry with me,</a:t>
            </a:r>
          </a:p>
          <a:p>
            <a:pPr algn="l">
              <a:lnSpc>
                <a:spcPts val="7920"/>
              </a:lnSpc>
            </a:pPr>
            <a:r>
              <a:rPr lang="en-US" sz="9000">
                <a:solidFill>
                  <a:srgbClr val="FDFAFD"/>
                </a:solidFill>
                <a:latin typeface="Fiona"/>
                <a:ea typeface="Fiona"/>
                <a:cs typeface="Fiona"/>
                <a:sym typeface="Fiona"/>
              </a:rPr>
              <a:t>but your anger has passed and you give me comfort.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Truly, God is my salvation,</a:t>
            </a:r>
          </a:p>
          <a:p>
            <a:pPr algn="l">
              <a:lnSpc>
                <a:spcPts val="7920"/>
              </a:lnSpc>
            </a:pPr>
            <a:r>
              <a:rPr lang="en-US" sz="9000">
                <a:solidFill>
                  <a:srgbClr val="FDFAFD"/>
                </a:solidFill>
                <a:latin typeface="Fiona"/>
                <a:ea typeface="Fiona"/>
                <a:cs typeface="Fiona"/>
                <a:sym typeface="Fiona"/>
              </a:rPr>
              <a:t>I trust, I shall not fear.</a:t>
            </a:r>
          </a:p>
          <a:p>
            <a:pPr algn="l">
              <a:lnSpc>
                <a:spcPts val="7920"/>
              </a:lnSpc>
            </a:pPr>
            <a:r>
              <a:rPr lang="en-US" sz="9000">
                <a:solidFill>
                  <a:srgbClr val="FDFAFD"/>
                </a:solidFill>
                <a:latin typeface="Fiona"/>
                <a:ea typeface="Fiona"/>
                <a:cs typeface="Fiona"/>
                <a:sym typeface="Fiona"/>
              </a:rPr>
              <a:t>For the Lord is my strength, my song,</a:t>
            </a:r>
          </a:p>
          <a:p>
            <a:pPr algn="l">
              <a:lnSpc>
                <a:spcPts val="7920"/>
              </a:lnSpc>
            </a:pPr>
            <a:r>
              <a:rPr lang="en-US" sz="9000">
                <a:solidFill>
                  <a:srgbClr val="FDFAFD"/>
                </a:solidFill>
                <a:latin typeface="Fiona"/>
                <a:ea typeface="Fiona"/>
                <a:cs typeface="Fiona"/>
                <a:sym typeface="Fiona"/>
              </a:rPr>
              <a:t>he is my saviour.</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439067"/>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With joy you will draw water</a:t>
            </a:r>
          </a:p>
          <a:p>
            <a:pPr algn="l">
              <a:lnSpc>
                <a:spcPts val="7920"/>
              </a:lnSpc>
            </a:pPr>
            <a:r>
              <a:rPr lang="en-US" sz="9000">
                <a:solidFill>
                  <a:srgbClr val="FDFAFD"/>
                </a:solidFill>
                <a:latin typeface="Fiona"/>
                <a:ea typeface="Fiona"/>
                <a:cs typeface="Fiona"/>
                <a:sym typeface="Fiona"/>
              </a:rPr>
              <a:t>from the wells of salvation.</a:t>
            </a:r>
          </a:p>
          <a:p>
            <a:pPr algn="l">
              <a:lnSpc>
                <a:spcPts val="7920"/>
              </a:lnSpc>
            </a:pPr>
            <a:r>
              <a:rPr lang="en-US" sz="9000">
                <a:solidFill>
                  <a:srgbClr val="FDFAFD"/>
                </a:solidFill>
                <a:latin typeface="Fiona"/>
                <a:ea typeface="Fiona"/>
                <a:cs typeface="Fiona"/>
                <a:sym typeface="Fiona"/>
              </a:rPr>
              <a:t>Give thanks to the Lord, give praise to his name!</a:t>
            </a:r>
          </a:p>
          <a:p>
            <a:pPr algn="l">
              <a:lnSpc>
                <a:spcPts val="7920"/>
              </a:lnSpc>
            </a:pPr>
            <a:r>
              <a:rPr lang="en-US" sz="9000">
                <a:solidFill>
                  <a:srgbClr val="FDFAFD"/>
                </a:solidFill>
                <a:latin typeface="Fiona"/>
                <a:ea typeface="Fiona"/>
                <a:cs typeface="Fiona"/>
                <a:sym typeface="Fiona"/>
              </a:rPr>
              <a:t>Make his mighty deeds known to the peoples.</a:t>
            </a:r>
          </a:p>
          <a:p>
            <a:pPr marL="0" lvl="0" indent="0" algn="l">
              <a:lnSpc>
                <a:spcPts val="7920"/>
              </a:lnSpc>
              <a:spcBef>
                <a:spcPct val="0"/>
              </a:spcBef>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Declare the greatness of his name,</a:t>
            </a:r>
          </a:p>
          <a:p>
            <a:pPr algn="l">
              <a:lnSpc>
                <a:spcPts val="7920"/>
              </a:lnSpc>
            </a:pPr>
            <a:r>
              <a:rPr lang="en-US" sz="9000">
                <a:solidFill>
                  <a:srgbClr val="FDFAFD"/>
                </a:solidFill>
                <a:latin typeface="Fiona"/>
                <a:ea typeface="Fiona"/>
                <a:cs typeface="Fiona"/>
                <a:sym typeface="Fiona"/>
              </a:rPr>
              <a:t>sing a psalm to the Lord!</a:t>
            </a:r>
          </a:p>
          <a:p>
            <a:pPr algn="l">
              <a:lnSpc>
                <a:spcPts val="7920"/>
              </a:lnSpc>
            </a:pPr>
            <a:r>
              <a:rPr lang="en-US" sz="9000">
                <a:solidFill>
                  <a:srgbClr val="FDFAFD"/>
                </a:solidFill>
                <a:latin typeface="Fiona"/>
                <a:ea typeface="Fiona"/>
                <a:cs typeface="Fiona"/>
                <a:sym typeface="Fiona"/>
              </a:rPr>
              <a:t>For he has done glorious deeds:</a:t>
            </a:r>
          </a:p>
          <a:p>
            <a:pPr algn="l">
              <a:lnSpc>
                <a:spcPts val="7920"/>
              </a:lnSpc>
            </a:pPr>
            <a:r>
              <a:rPr lang="en-US" sz="9000">
                <a:solidFill>
                  <a:srgbClr val="FDFAFD"/>
                </a:solidFill>
                <a:latin typeface="Fiona"/>
                <a:ea typeface="Fiona"/>
                <a:cs typeface="Fiona"/>
                <a:sym typeface="Fiona"/>
              </a:rPr>
              <a:t>make them known to all the earth!</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439067"/>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People of Zion, sing and shout for joy,</a:t>
            </a:r>
          </a:p>
          <a:p>
            <a:pPr marL="0" lvl="0" indent="0" algn="l">
              <a:lnSpc>
                <a:spcPts val="7920"/>
              </a:lnSpc>
              <a:spcBef>
                <a:spcPct val="0"/>
              </a:spcBef>
            </a:pPr>
            <a:r>
              <a:rPr lang="en-US" sz="9000">
                <a:solidFill>
                  <a:srgbClr val="FDFAFD"/>
                </a:solidFill>
                <a:latin typeface="Fiona"/>
                <a:ea typeface="Fiona"/>
                <a:cs typeface="Fiona"/>
                <a:sym typeface="Fiona"/>
              </a:rPr>
              <a:t>for great in your midst is the Holy One of Israel.</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The Lord has done marvellous things: let them be made known to the whole world.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Ring out your joy to God our strength.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Ring out your joy to God our strength,</a:t>
            </a:r>
          </a:p>
          <a:p>
            <a:pPr algn="l">
              <a:lnSpc>
                <a:spcPts val="7920"/>
              </a:lnSpc>
            </a:pPr>
            <a:r>
              <a:rPr lang="en-US" sz="9000">
                <a:solidFill>
                  <a:srgbClr val="FDFAFD"/>
                </a:solidFill>
                <a:latin typeface="Fiona"/>
                <a:ea typeface="Fiona"/>
                <a:cs typeface="Fiona"/>
                <a:sym typeface="Fiona"/>
              </a:rPr>
              <a:t>shout in triumph to the God of Jacob.</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Raise a song and sound the timbrel,</a:t>
            </a:r>
          </a:p>
          <a:p>
            <a:pPr algn="l">
              <a:lnSpc>
                <a:spcPts val="7920"/>
              </a:lnSpc>
            </a:pPr>
            <a:r>
              <a:rPr lang="en-US" sz="9000">
                <a:solidFill>
                  <a:srgbClr val="FDFAFD"/>
                </a:solidFill>
                <a:latin typeface="Fiona"/>
                <a:ea typeface="Fiona"/>
                <a:cs typeface="Fiona"/>
                <a:sym typeface="Fiona"/>
              </a:rPr>
              <a:t>the sweet-sounding harp and the lute;</a:t>
            </a:r>
          </a:p>
          <a:p>
            <a:pPr algn="l">
              <a:lnSpc>
                <a:spcPts val="7920"/>
              </a:lnSpc>
            </a:pPr>
            <a:r>
              <a:rPr lang="en-US" sz="9000">
                <a:solidFill>
                  <a:srgbClr val="FDFAFD"/>
                </a:solidFill>
                <a:latin typeface="Fiona"/>
                <a:ea typeface="Fiona"/>
                <a:cs typeface="Fiona"/>
                <a:sym typeface="Fiona"/>
              </a:rPr>
              <a:t>blow the trumpet at the new moon,</a:t>
            </a:r>
          </a:p>
          <a:p>
            <a:pPr algn="l">
              <a:lnSpc>
                <a:spcPts val="7920"/>
              </a:lnSpc>
            </a:pPr>
            <a:r>
              <a:rPr lang="en-US" sz="9000">
                <a:solidFill>
                  <a:srgbClr val="FDFAFD"/>
                </a:solidFill>
                <a:latin typeface="Fiona"/>
                <a:ea typeface="Fiona"/>
                <a:cs typeface="Fiona"/>
                <a:sym typeface="Fiona"/>
              </a:rPr>
              <a:t>when the moon is full, on our feast.</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For this is Israel’s law,</a:t>
            </a:r>
          </a:p>
          <a:p>
            <a:pPr algn="l">
              <a:lnSpc>
                <a:spcPts val="7920"/>
              </a:lnSpc>
            </a:pPr>
            <a:r>
              <a:rPr lang="en-US" sz="9000">
                <a:solidFill>
                  <a:srgbClr val="FDFAFD"/>
                </a:solidFill>
                <a:latin typeface="Fiona"/>
                <a:ea typeface="Fiona"/>
                <a:cs typeface="Fiona"/>
                <a:sym typeface="Fiona"/>
              </a:rPr>
              <a:t>a command of the God of Jacob.</a:t>
            </a:r>
          </a:p>
          <a:p>
            <a:pPr algn="l">
              <a:lnSpc>
                <a:spcPts val="7920"/>
              </a:lnSpc>
            </a:pPr>
            <a:r>
              <a:rPr lang="en-US" sz="9000">
                <a:solidFill>
                  <a:srgbClr val="FDFAFD"/>
                </a:solidFill>
                <a:latin typeface="Fiona"/>
                <a:ea typeface="Fiona"/>
                <a:cs typeface="Fiona"/>
                <a:sym typeface="Fiona"/>
              </a:rPr>
              <a:t>He imposed it as a rule on Joseph,</a:t>
            </a:r>
          </a:p>
          <a:p>
            <a:pPr algn="l">
              <a:lnSpc>
                <a:spcPts val="7920"/>
              </a:lnSpc>
            </a:pPr>
            <a:r>
              <a:rPr lang="en-US" sz="9000">
                <a:solidFill>
                  <a:srgbClr val="FDFAFD"/>
                </a:solidFill>
                <a:latin typeface="Fiona"/>
                <a:ea typeface="Fiona"/>
                <a:cs typeface="Fiona"/>
                <a:sym typeface="Fiona"/>
              </a:rPr>
              <a:t>when he went out against the land of Egypt.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 voice I did not know said to me:</a:t>
            </a:r>
          </a:p>
          <a:p>
            <a:pPr algn="l">
              <a:lnSpc>
                <a:spcPts val="7920"/>
              </a:lnSpc>
            </a:pPr>
            <a:r>
              <a:rPr lang="en-US" sz="9000">
                <a:solidFill>
                  <a:srgbClr val="FDFAFD"/>
                </a:solidFill>
                <a:latin typeface="Fiona"/>
                <a:ea typeface="Fiona"/>
                <a:cs typeface="Fiona"/>
                <a:sym typeface="Fiona"/>
              </a:rPr>
              <a:t>‘I freed your shoulder from the burden;</a:t>
            </a:r>
          </a:p>
          <a:p>
            <a:pPr algn="l">
              <a:lnSpc>
                <a:spcPts val="7920"/>
              </a:lnSpc>
            </a:pPr>
            <a:r>
              <a:rPr lang="en-US" sz="9000">
                <a:solidFill>
                  <a:srgbClr val="FDFAFD"/>
                </a:solidFill>
                <a:latin typeface="Fiona"/>
                <a:ea typeface="Fiona"/>
                <a:cs typeface="Fiona"/>
                <a:sym typeface="Fiona"/>
              </a:rPr>
              <a:t>your hands were freed from the load.</a:t>
            </a:r>
          </a:p>
          <a:p>
            <a:pPr algn="l">
              <a:lnSpc>
                <a:spcPts val="7920"/>
              </a:lnSpc>
            </a:pPr>
            <a:r>
              <a:rPr lang="en-US" sz="9000">
                <a:solidFill>
                  <a:srgbClr val="FDFAFD"/>
                </a:solidFill>
                <a:latin typeface="Fiona"/>
                <a:ea typeface="Fiona"/>
                <a:cs typeface="Fiona"/>
                <a:sym typeface="Fiona"/>
              </a:rPr>
              <a:t>You called in distress and I saved you.</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 answered, concealed in the storm cloud;</a:t>
            </a:r>
          </a:p>
          <a:p>
            <a:pPr algn="l">
              <a:lnSpc>
                <a:spcPts val="7920"/>
              </a:lnSpc>
            </a:pPr>
            <a:r>
              <a:rPr lang="en-US" sz="9000">
                <a:solidFill>
                  <a:srgbClr val="FDFAFD"/>
                </a:solidFill>
                <a:latin typeface="Fiona"/>
                <a:ea typeface="Fiona"/>
                <a:cs typeface="Fiona"/>
                <a:sym typeface="Fiona"/>
              </a:rPr>
              <a:t>at the waters of Meribah I tested you.</a:t>
            </a:r>
          </a:p>
          <a:p>
            <a:pPr algn="l">
              <a:lnSpc>
                <a:spcPts val="7920"/>
              </a:lnSpc>
            </a:pPr>
            <a:r>
              <a:rPr lang="en-US" sz="9000">
                <a:solidFill>
                  <a:srgbClr val="FDFAFD"/>
                </a:solidFill>
                <a:latin typeface="Fiona"/>
                <a:ea typeface="Fiona"/>
                <a:cs typeface="Fiona"/>
                <a:sym typeface="Fiona"/>
              </a:rPr>
              <a:t>Listen, my people, to my warning.</a:t>
            </a:r>
          </a:p>
          <a:p>
            <a:pPr algn="l">
              <a:lnSpc>
                <a:spcPts val="7920"/>
              </a:lnSpc>
            </a:pPr>
            <a:r>
              <a:rPr lang="en-US" sz="9000">
                <a:solidFill>
                  <a:srgbClr val="FDFAFD"/>
                </a:solidFill>
                <a:latin typeface="Fiona"/>
                <a:ea typeface="Fiona"/>
                <a:cs typeface="Fiona"/>
                <a:sym typeface="Fiona"/>
              </a:rPr>
              <a:t>O Israel, if only you would heed!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‘Let there be no foreign god among you,</a:t>
            </a:r>
          </a:p>
          <a:p>
            <a:pPr algn="l">
              <a:lnSpc>
                <a:spcPts val="7920"/>
              </a:lnSpc>
            </a:pPr>
            <a:r>
              <a:rPr lang="en-US" sz="9000">
                <a:solidFill>
                  <a:srgbClr val="FDFAFD"/>
                </a:solidFill>
                <a:latin typeface="Fiona"/>
                <a:ea typeface="Fiona"/>
                <a:cs typeface="Fiona"/>
                <a:sym typeface="Fiona"/>
              </a:rPr>
              <a:t>no worship of an alien god.</a:t>
            </a:r>
          </a:p>
          <a:p>
            <a:pPr algn="l">
              <a:lnSpc>
                <a:spcPts val="7920"/>
              </a:lnSpc>
            </a:pPr>
            <a:r>
              <a:rPr lang="en-US" sz="9000">
                <a:solidFill>
                  <a:srgbClr val="FDFAFD"/>
                </a:solidFill>
                <a:latin typeface="Fiona"/>
                <a:ea typeface="Fiona"/>
                <a:cs typeface="Fiona"/>
                <a:sym typeface="Fiona"/>
              </a:rPr>
              <a:t>I am the Lord your God,</a:t>
            </a:r>
          </a:p>
          <a:p>
            <a:pPr algn="l">
              <a:lnSpc>
                <a:spcPts val="7920"/>
              </a:lnSpc>
            </a:pPr>
            <a:r>
              <a:rPr lang="en-US" sz="9000">
                <a:solidFill>
                  <a:srgbClr val="FDFAFD"/>
                </a:solidFill>
                <a:latin typeface="Fiona"/>
                <a:ea typeface="Fiona"/>
                <a:cs typeface="Fiona"/>
                <a:sym typeface="Fiona"/>
              </a:rPr>
              <a:t>who brought you from the land of Egypt.</a:t>
            </a:r>
          </a:p>
          <a:p>
            <a:pPr marL="0" lvl="0" indent="0" algn="l">
              <a:lnSpc>
                <a:spcPts val="7920"/>
              </a:lnSpc>
              <a:spcBef>
                <a:spcPct val="0"/>
              </a:spcBef>
            </a:pPr>
            <a:r>
              <a:rPr lang="en-US" sz="9000">
                <a:solidFill>
                  <a:srgbClr val="FDFAFD"/>
                </a:solidFill>
                <a:latin typeface="Fiona"/>
                <a:ea typeface="Fiona"/>
                <a:cs typeface="Fiona"/>
                <a:sym typeface="Fiona"/>
              </a:rPr>
              <a:t>Open wide your mouth and I will fill 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‘But my people did not heed my voice</a:t>
            </a:r>
          </a:p>
          <a:p>
            <a:pPr algn="l">
              <a:lnSpc>
                <a:spcPts val="7920"/>
              </a:lnSpc>
            </a:pPr>
            <a:r>
              <a:rPr lang="en-US" sz="9000">
                <a:solidFill>
                  <a:srgbClr val="FDFAFD"/>
                </a:solidFill>
                <a:latin typeface="Fiona"/>
                <a:ea typeface="Fiona"/>
                <a:cs typeface="Fiona"/>
                <a:sym typeface="Fiona"/>
              </a:rPr>
              <a:t>and Israel would not obey,</a:t>
            </a:r>
          </a:p>
          <a:p>
            <a:pPr algn="l">
              <a:lnSpc>
                <a:spcPts val="7920"/>
              </a:lnSpc>
            </a:pPr>
            <a:r>
              <a:rPr lang="en-US" sz="9000">
                <a:solidFill>
                  <a:srgbClr val="FDFAFD"/>
                </a:solidFill>
                <a:latin typeface="Fiona"/>
                <a:ea typeface="Fiona"/>
                <a:cs typeface="Fiona"/>
                <a:sym typeface="Fiona"/>
              </a:rPr>
              <a:t>so I left them in their stubbornness of heart</a:t>
            </a:r>
          </a:p>
          <a:p>
            <a:pPr algn="l">
              <a:lnSpc>
                <a:spcPts val="7920"/>
              </a:lnSpc>
            </a:pPr>
            <a:r>
              <a:rPr lang="en-US" sz="9000">
                <a:solidFill>
                  <a:srgbClr val="FDFAFD"/>
                </a:solidFill>
                <a:latin typeface="Fiona"/>
                <a:ea typeface="Fiona"/>
                <a:cs typeface="Fiona"/>
                <a:sym typeface="Fiona"/>
              </a:rPr>
              <a:t>to follow their own designs.</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‘O that my people would heed me,</a:t>
            </a:r>
          </a:p>
          <a:p>
            <a:pPr algn="l">
              <a:lnSpc>
                <a:spcPts val="7920"/>
              </a:lnSpc>
            </a:pPr>
            <a:r>
              <a:rPr lang="en-US" sz="9000">
                <a:solidFill>
                  <a:srgbClr val="FDFAFD"/>
                </a:solidFill>
                <a:latin typeface="Fiona"/>
                <a:ea typeface="Fiona"/>
                <a:cs typeface="Fiona"/>
                <a:sym typeface="Fiona"/>
              </a:rPr>
              <a:t>that Israel would walk in my ways!</a:t>
            </a:r>
          </a:p>
          <a:p>
            <a:pPr algn="l">
              <a:lnSpc>
                <a:spcPts val="7920"/>
              </a:lnSpc>
            </a:pPr>
            <a:r>
              <a:rPr lang="en-US" sz="9000">
                <a:solidFill>
                  <a:srgbClr val="FDFAFD"/>
                </a:solidFill>
                <a:latin typeface="Fiona"/>
                <a:ea typeface="Fiona"/>
                <a:cs typeface="Fiona"/>
                <a:sym typeface="Fiona"/>
              </a:rPr>
              <a:t>At once I would subdue their foes,</a:t>
            </a:r>
          </a:p>
          <a:p>
            <a:pPr marL="0" lvl="0" indent="0" algn="l">
              <a:lnSpc>
                <a:spcPts val="7920"/>
              </a:lnSpc>
              <a:spcBef>
                <a:spcPct val="0"/>
              </a:spcBef>
            </a:pPr>
            <a:r>
              <a:rPr lang="en-US" sz="9000">
                <a:solidFill>
                  <a:srgbClr val="FDFAFD"/>
                </a:solidFill>
                <a:latin typeface="Fiona"/>
                <a:ea typeface="Fiona"/>
                <a:cs typeface="Fiona"/>
                <a:sym typeface="Fiona"/>
              </a:rPr>
              <a:t>turn my hand against their enemies.</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 Lord’s enemies would cringe at their feet</a:t>
            </a:r>
          </a:p>
          <a:p>
            <a:pPr algn="l">
              <a:lnSpc>
                <a:spcPts val="7920"/>
              </a:lnSpc>
            </a:pPr>
            <a:r>
              <a:rPr lang="en-US" sz="9000">
                <a:solidFill>
                  <a:srgbClr val="FDFAFD"/>
                </a:solidFill>
                <a:latin typeface="Fiona"/>
                <a:ea typeface="Fiona"/>
                <a:cs typeface="Fiona"/>
                <a:sym typeface="Fiona"/>
              </a:rPr>
              <a:t>and their subjection would last for ever.</a:t>
            </a:r>
          </a:p>
          <a:p>
            <a:pPr algn="l">
              <a:lnSpc>
                <a:spcPts val="7920"/>
              </a:lnSpc>
            </a:pPr>
            <a:r>
              <a:rPr lang="en-US" sz="9000">
                <a:solidFill>
                  <a:srgbClr val="FDFAFD"/>
                </a:solidFill>
                <a:latin typeface="Fiona"/>
                <a:ea typeface="Fiona"/>
                <a:cs typeface="Fiona"/>
                <a:sym typeface="Fiona"/>
              </a:rPr>
              <a:t>But Israel I would feed with finest wheat</a:t>
            </a:r>
          </a:p>
          <a:p>
            <a:pPr algn="l">
              <a:lnSpc>
                <a:spcPts val="7920"/>
              </a:lnSpc>
            </a:pPr>
            <a:r>
              <a:rPr lang="en-US" sz="9000">
                <a:solidFill>
                  <a:srgbClr val="FDFAFD"/>
                </a:solidFill>
                <a:latin typeface="Fiona"/>
                <a:ea typeface="Fiona"/>
                <a:cs typeface="Fiona"/>
                <a:sym typeface="Fiona"/>
              </a:rPr>
              <a:t>and fill them with honey from the rock.’</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2"/>
            <a:stretch>
              <a:fillRect/>
            </a:stretch>
          </a:blipFill>
        </p:spPr>
        <p:txBody>
          <a:bodyPr/>
          <a:lstStyle/>
          <a:p>
            <a:endParaRPr lang="en-GB"/>
          </a:p>
        </p:txBody>
      </p:sp>
      <p:sp>
        <p:nvSpPr>
          <p:cNvPr id="4" name="Freeform 4"/>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6" name="Freeform 6"/>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3"/>
            <a:stretch>
              <a:fillRect t="-73153" b="-86158"/>
            </a:stretch>
          </a:blipFill>
        </p:spPr>
        <p:txBody>
          <a:bodyPr/>
          <a:lstStyle/>
          <a:p>
            <a:endParaRPr lang="en-GB"/>
          </a:p>
        </p:txBody>
      </p:sp>
      <p:sp>
        <p:nvSpPr>
          <p:cNvPr id="7" name="TextBox 7"/>
          <p:cNvSpPr txBox="1"/>
          <p:nvPr/>
        </p:nvSpPr>
        <p:spPr>
          <a:xfrm>
            <a:off x="1358082" y="1952204"/>
            <a:ext cx="16337173" cy="20993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marL="0" lvl="0" indent="0" algn="l">
              <a:lnSpc>
                <a:spcPts val="7920"/>
              </a:lnSpc>
              <a:spcBef>
                <a:spcPct val="0"/>
              </a:spcBef>
            </a:pPr>
            <a:r>
              <a:rPr lang="en-US" sz="9000">
                <a:solidFill>
                  <a:srgbClr val="FDFAFD"/>
                </a:solidFill>
                <a:latin typeface="Fiona"/>
                <a:ea typeface="Fiona"/>
                <a:cs typeface="Fiona"/>
                <a:sym typeface="Fiona"/>
              </a:rPr>
              <a:t>and to the Holy Spirit,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Ring out your joy to God our strength.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75413" y="1271460"/>
            <a:ext cx="16283887" cy="8236397"/>
          </a:xfrm>
          <a:prstGeom prst="rect">
            <a:avLst/>
          </a:prstGeom>
        </p:spPr>
        <p:txBody>
          <a:bodyPr lIns="0" tIns="0" rIns="0" bIns="0" rtlCol="0" anchor="t">
            <a:spAutoFit/>
          </a:bodyPr>
          <a:lstStyle/>
          <a:p>
            <a:pPr algn="l">
              <a:lnSpc>
                <a:spcPts val="7159"/>
              </a:lnSpc>
            </a:pPr>
            <a:r>
              <a:rPr lang="en-US" sz="81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Romans 14:17-19</a:t>
            </a:r>
          </a:p>
          <a:p>
            <a:pPr algn="l">
              <a:lnSpc>
                <a:spcPts val="7159"/>
              </a:lnSpc>
            </a:pPr>
            <a:endParaRPr lang="en-US" sz="81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7159"/>
              </a:lnSpc>
              <a:spcBef>
                <a:spcPct val="0"/>
              </a:spcBef>
            </a:pPr>
            <a:r>
              <a:rPr lang="en-US" sz="81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kingdom of God does not mean eating or drinking this or that, it means righteousness and peace and joy brought by the Holy Spirit. If you serve Christ in this way you will please God and be respected by men. So let us adopt any custom that leads to peace and our mutual improvement.</a:t>
            </a:r>
          </a:p>
          <a:p>
            <a:pPr marL="0" lvl="0" indent="0" algn="l">
              <a:lnSpc>
                <a:spcPts val="7159"/>
              </a:lnSpc>
              <a:spcBef>
                <a:spcPct val="0"/>
              </a:spcBef>
            </a:pPr>
            <a:endParaRPr lang="en-US" sz="81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75413" y="1813657"/>
            <a:ext cx="16337173" cy="6936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God’s kingdom is not built on the things that divide us, but on the peace, joy and goodness we create together. We may have different opinions, backgrounds and experiences, but these differences need not pull us apart. Instead, they can help us understand one another more deeply and find new ways to work together. When we choose peace over conflict and encourage one another to grow, our many different stories can become part of something greater, united by the light of God’s love.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109918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Early in the morning I will think of you, O</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Lord.</a:t>
            </a:r>
          </a:p>
        </p:txBody>
      </p:sp>
      <p:sp>
        <p:nvSpPr>
          <p:cNvPr id="7" name="TextBox 7"/>
          <p:cNvSpPr txBox="1"/>
          <p:nvPr/>
        </p:nvSpPr>
        <p:spPr>
          <a:xfrm>
            <a:off x="1028700" y="5267518"/>
            <a:ext cx="16816641"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Early in the morning I will think of you, O Lord.</a:t>
            </a:r>
          </a:p>
          <a:p>
            <a:pPr marL="0" lvl="0" indent="0" algn="l">
              <a:lnSpc>
                <a:spcPts val="7920"/>
              </a:lnSpc>
              <a:spcBef>
                <a:spcPct val="0"/>
              </a:spcBef>
            </a:pPr>
            <a:endParaRPr lang="en-US" sz="9000" u="none" strike="noStrike">
              <a:solidFill>
                <a:srgbClr val="EC4499"/>
              </a:solidFill>
              <a:latin typeface="Fiona"/>
              <a:ea typeface="Fiona"/>
              <a:cs typeface="Fiona"/>
              <a:sym typeface="Fion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109918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You have been my hel</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a:t>
            </a:r>
          </a:p>
        </p:txBody>
      </p:sp>
      <p:sp>
        <p:nvSpPr>
          <p:cNvPr id="7" name="TextBox 7"/>
          <p:cNvSpPr txBox="1"/>
          <p:nvPr/>
        </p:nvSpPr>
        <p:spPr>
          <a:xfrm>
            <a:off x="1028700" y="5267518"/>
            <a:ext cx="16230600"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Early in the morning I will think of you, O Lord.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2099310"/>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Glory be to</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Father and to the Son and to the Holy Spirit.</a:t>
            </a:r>
          </a:p>
        </p:txBody>
      </p:sp>
      <p:sp>
        <p:nvSpPr>
          <p:cNvPr id="7" name="TextBox 7"/>
          <p:cNvSpPr txBox="1"/>
          <p:nvPr/>
        </p:nvSpPr>
        <p:spPr>
          <a:xfrm>
            <a:off x="1028700" y="5267518"/>
            <a:ext cx="15966234"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Early in the morning I will think of you, O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38123" y="2919120"/>
            <a:ext cx="15745105"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Give your people knowledge of salvation, Lord, and forgive us our sins.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Blessed be the Lord, the God of Israel! </a:t>
            </a:r>
          </a:p>
          <a:p>
            <a:pPr algn="l">
              <a:lnSpc>
                <a:spcPts val="7920"/>
              </a:lnSpc>
            </a:pPr>
            <a:r>
              <a:rPr lang="en-US" sz="9000">
                <a:solidFill>
                  <a:srgbClr val="FDFAFD"/>
                </a:solidFill>
                <a:latin typeface="Fiona"/>
                <a:ea typeface="Fiona"/>
                <a:cs typeface="Fiona"/>
                <a:sym typeface="Fiona"/>
              </a:rPr>
              <a:t>He has visited his people and redeemed them.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has raised up for us a mighty saviour </a:t>
            </a:r>
          </a:p>
          <a:p>
            <a:pPr algn="l">
              <a:lnSpc>
                <a:spcPts val="7920"/>
              </a:lnSpc>
            </a:pPr>
            <a:r>
              <a:rPr lang="en-US" sz="9000">
                <a:solidFill>
                  <a:srgbClr val="FDFAFD"/>
                </a:solidFill>
                <a:latin typeface="Fiona"/>
                <a:ea typeface="Fiona"/>
                <a:cs typeface="Fiona"/>
                <a:sym typeface="Fiona"/>
              </a:rPr>
              <a:t>in the house of David his servant,</a:t>
            </a:r>
          </a:p>
          <a:p>
            <a:pPr algn="l">
              <a:lnSpc>
                <a:spcPts val="7920"/>
              </a:lnSpc>
            </a:pPr>
            <a:r>
              <a:rPr lang="en-US" sz="9000">
                <a:solidFill>
                  <a:srgbClr val="FDFAFD"/>
                </a:solidFill>
                <a:latin typeface="Fiona"/>
                <a:ea typeface="Fiona"/>
                <a:cs typeface="Fiona"/>
                <a:sym typeface="Fiona"/>
              </a:rPr>
              <a:t>as he promised by the lips of holy men, </a:t>
            </a:r>
          </a:p>
          <a:p>
            <a:pPr algn="l">
              <a:lnSpc>
                <a:spcPts val="7920"/>
              </a:lnSpc>
            </a:pPr>
            <a:r>
              <a:rPr lang="en-US" sz="9000">
                <a:solidFill>
                  <a:srgbClr val="FDFAFD"/>
                </a:solidFill>
                <a:latin typeface="Fiona"/>
                <a:ea typeface="Fiona"/>
                <a:cs typeface="Fiona"/>
                <a:sym typeface="Fiona"/>
              </a:rPr>
              <a:t>those who were his prophets from of old.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 saviour who would free us from our foes, </a:t>
            </a:r>
          </a:p>
          <a:p>
            <a:pPr algn="l">
              <a:lnSpc>
                <a:spcPts val="7920"/>
              </a:lnSpc>
            </a:pPr>
            <a:r>
              <a:rPr lang="en-US" sz="9000">
                <a:solidFill>
                  <a:srgbClr val="FDFAFD"/>
                </a:solidFill>
                <a:latin typeface="Fiona"/>
                <a:ea typeface="Fiona"/>
                <a:cs typeface="Fiona"/>
                <a:sym typeface="Fiona"/>
              </a:rPr>
              <a:t>from the hands of all who hate us.</a:t>
            </a:r>
          </a:p>
          <a:p>
            <a:pPr algn="l">
              <a:lnSpc>
                <a:spcPts val="7920"/>
              </a:lnSpc>
            </a:pPr>
            <a:r>
              <a:rPr lang="en-US" sz="9000">
                <a:solidFill>
                  <a:srgbClr val="FDFAFD"/>
                </a:solidFill>
                <a:latin typeface="Fiona"/>
                <a:ea typeface="Fiona"/>
                <a:cs typeface="Fiona"/>
                <a:sym typeface="Fiona"/>
              </a:rPr>
              <a:t>So his love for our fathers is fulfilled </a:t>
            </a:r>
          </a:p>
          <a:p>
            <a:pPr algn="l">
              <a:lnSpc>
                <a:spcPts val="7920"/>
              </a:lnSpc>
            </a:pPr>
            <a:r>
              <a:rPr lang="en-US" sz="9000">
                <a:solidFill>
                  <a:srgbClr val="FDFAFD"/>
                </a:solidFill>
                <a:latin typeface="Fiona"/>
                <a:ea typeface="Fiona"/>
                <a:cs typeface="Fiona"/>
                <a:sym typeface="Fiona"/>
              </a:rPr>
              <a:t>and his holy covenant remembered.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swore to Abraham our father to grant us, </a:t>
            </a:r>
          </a:p>
          <a:p>
            <a:pPr algn="l">
              <a:lnSpc>
                <a:spcPts val="7920"/>
              </a:lnSpc>
            </a:pPr>
            <a:r>
              <a:rPr lang="en-US" sz="9000">
                <a:solidFill>
                  <a:srgbClr val="FDFAFD"/>
                </a:solidFill>
                <a:latin typeface="Fiona"/>
                <a:ea typeface="Fiona"/>
                <a:cs typeface="Fiona"/>
                <a:sym typeface="Fiona"/>
              </a:rPr>
              <a:t>that free from fear, and saved from the hands of our foes,</a:t>
            </a:r>
          </a:p>
          <a:p>
            <a:pPr algn="l">
              <a:lnSpc>
                <a:spcPts val="7920"/>
              </a:lnSpc>
            </a:pPr>
            <a:r>
              <a:rPr lang="en-US" sz="9000">
                <a:solidFill>
                  <a:srgbClr val="FDFAFD"/>
                </a:solidFill>
                <a:latin typeface="Fiona"/>
                <a:ea typeface="Fiona"/>
                <a:cs typeface="Fiona"/>
                <a:sym typeface="Fiona"/>
              </a:rPr>
              <a:t>we might serve him in holiness and justice </a:t>
            </a:r>
          </a:p>
          <a:p>
            <a:pPr algn="l">
              <a:lnSpc>
                <a:spcPts val="7920"/>
              </a:lnSpc>
            </a:pPr>
            <a:r>
              <a:rPr lang="en-US" sz="9000">
                <a:solidFill>
                  <a:srgbClr val="FDFAFD"/>
                </a:solidFill>
                <a:latin typeface="Fiona"/>
                <a:ea typeface="Fiona"/>
                <a:cs typeface="Fiona"/>
                <a:sym typeface="Fiona"/>
              </a:rPr>
              <a:t>all the days of our life in his presence.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for you, little child, </a:t>
            </a:r>
          </a:p>
          <a:p>
            <a:pPr algn="l">
              <a:lnSpc>
                <a:spcPts val="7920"/>
              </a:lnSpc>
            </a:pPr>
            <a:r>
              <a:rPr lang="en-US" sz="9000">
                <a:solidFill>
                  <a:srgbClr val="FDFAFD"/>
                </a:solidFill>
                <a:latin typeface="Fiona"/>
                <a:ea typeface="Fiona"/>
                <a:cs typeface="Fiona"/>
                <a:sym typeface="Fiona"/>
              </a:rPr>
              <a:t>you shall be cálled a prophet of God, the Most High.</a:t>
            </a:r>
          </a:p>
          <a:p>
            <a:pPr algn="l">
              <a:lnSpc>
                <a:spcPts val="7920"/>
              </a:lnSpc>
            </a:pPr>
            <a:r>
              <a:rPr lang="en-US" sz="9000">
                <a:solidFill>
                  <a:srgbClr val="FDFAFD"/>
                </a:solidFill>
                <a:latin typeface="Fiona"/>
                <a:ea typeface="Fiona"/>
                <a:cs typeface="Fiona"/>
                <a:sym typeface="Fiona"/>
              </a:rPr>
              <a:t>You shall go ahead of the Lord </a:t>
            </a:r>
          </a:p>
          <a:p>
            <a:pPr algn="l">
              <a:lnSpc>
                <a:spcPts val="7920"/>
              </a:lnSpc>
            </a:pPr>
            <a:r>
              <a:rPr lang="en-US" sz="9000">
                <a:solidFill>
                  <a:srgbClr val="FDFAFD"/>
                </a:solidFill>
                <a:latin typeface="Fiona"/>
                <a:ea typeface="Fiona"/>
                <a:cs typeface="Fiona"/>
                <a:sym typeface="Fiona"/>
              </a:rPr>
              <a:t>to prepare his ways before him,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To make known to his people their salvation</a:t>
            </a:r>
          </a:p>
          <a:p>
            <a:pPr algn="l">
              <a:lnSpc>
                <a:spcPts val="7920"/>
              </a:lnSpc>
            </a:pPr>
            <a:r>
              <a:rPr lang="en-US" sz="9000">
                <a:solidFill>
                  <a:srgbClr val="FDFAFD"/>
                </a:solidFill>
                <a:latin typeface="Fiona"/>
                <a:ea typeface="Fiona"/>
                <a:cs typeface="Fiona"/>
                <a:sym typeface="Fiona"/>
              </a:rPr>
              <a:t>through forgiveness of all their sins,</a:t>
            </a:r>
          </a:p>
          <a:p>
            <a:pPr algn="l">
              <a:lnSpc>
                <a:spcPts val="7920"/>
              </a:lnSpc>
            </a:pPr>
            <a:r>
              <a:rPr lang="en-US" sz="9000">
                <a:solidFill>
                  <a:srgbClr val="FDFAFD"/>
                </a:solidFill>
                <a:latin typeface="Fiona"/>
                <a:ea typeface="Fiona"/>
                <a:cs typeface="Fiona"/>
                <a:sym typeface="Fiona"/>
              </a:rPr>
              <a:t>the loving-kindness of the heart of our God </a:t>
            </a:r>
          </a:p>
          <a:p>
            <a:pPr algn="l">
              <a:lnSpc>
                <a:spcPts val="7920"/>
              </a:lnSpc>
            </a:pPr>
            <a:r>
              <a:rPr lang="en-US" sz="9000">
                <a:solidFill>
                  <a:srgbClr val="FDFAFD"/>
                </a:solidFill>
                <a:latin typeface="Fiona"/>
                <a:ea typeface="Fiona"/>
                <a:cs typeface="Fiona"/>
                <a:sym typeface="Fiona"/>
              </a:rPr>
              <a:t>who visits us like the dawn from on high.</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will give light to those in darkness, </a:t>
            </a:r>
          </a:p>
          <a:p>
            <a:pPr algn="l">
              <a:lnSpc>
                <a:spcPts val="7920"/>
              </a:lnSpc>
            </a:pPr>
            <a:r>
              <a:rPr lang="en-US" sz="9000">
                <a:solidFill>
                  <a:srgbClr val="FDFAFD"/>
                </a:solidFill>
                <a:latin typeface="Fiona"/>
                <a:ea typeface="Fiona"/>
                <a:cs typeface="Fiona"/>
                <a:sym typeface="Fiona"/>
              </a:rPr>
              <a:t>those who dwell in the shadow of death, </a:t>
            </a:r>
          </a:p>
          <a:p>
            <a:pPr algn="l">
              <a:lnSpc>
                <a:spcPts val="7920"/>
              </a:lnSpc>
            </a:pPr>
            <a:r>
              <a:rPr lang="en-US" sz="9000">
                <a:solidFill>
                  <a:srgbClr val="FDFAFD"/>
                </a:solidFill>
                <a:latin typeface="Fiona"/>
                <a:ea typeface="Fiona"/>
                <a:cs typeface="Fiona"/>
                <a:sym typeface="Fiona"/>
              </a:rPr>
              <a:t>and guide us into the way of peace.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271448" y="2938857"/>
            <a:ext cx="15745105"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Give your people knowledge of salvation, Lord, and forgive us our sins.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729933"/>
            <a:ext cx="16217212" cy="2099310"/>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Blessed be our God and Father: he hears the prayers of his children.</a:t>
            </a:r>
          </a:p>
        </p:txBody>
      </p:sp>
      <p:sp>
        <p:nvSpPr>
          <p:cNvPr id="7" name="TextBox 7"/>
          <p:cNvSpPr txBox="1"/>
          <p:nvPr/>
        </p:nvSpPr>
        <p:spPr>
          <a:xfrm>
            <a:off x="1028700" y="5267518"/>
            <a:ext cx="6438900" cy="1031308"/>
          </a:xfrm>
          <a:prstGeom prst="rect">
            <a:avLst/>
          </a:prstGeom>
        </p:spPr>
        <p:txBody>
          <a:bodyPr wrap="square" lIns="0" tIns="0" rIns="0" bIns="0" rtlCol="0" anchor="t">
            <a:spAutoFit/>
          </a:bodyPr>
          <a:lstStyle/>
          <a:p>
            <a:pPr marL="0" lvl="0" indent="0" algn="l">
              <a:lnSpc>
                <a:spcPts val="7920"/>
              </a:lnSpc>
              <a:spcBef>
                <a:spcPct val="0"/>
              </a:spcBef>
            </a:pPr>
            <a:r>
              <a:rPr lang="en-US" sz="9000" u="none" strike="noStrike" dirty="0">
                <a:solidFill>
                  <a:srgbClr val="EC4499"/>
                </a:solidFill>
                <a:latin typeface="Fiona"/>
                <a:ea typeface="Fiona"/>
                <a:cs typeface="Fiona"/>
                <a:sym typeface="Fiona"/>
              </a:rPr>
              <a:t>Lord, hear us.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 to recognise Christ in every person we meet today: may we listen with compassion and respond with love.</a:t>
            </a:r>
          </a:p>
        </p:txBody>
      </p:sp>
      <p:sp>
        <p:nvSpPr>
          <p:cNvPr id="7" name="TextBox 7"/>
          <p:cNvSpPr txBox="1"/>
          <p:nvPr/>
        </p:nvSpPr>
        <p:spPr>
          <a:xfrm>
            <a:off x="1028700" y="5267518"/>
            <a:ext cx="6438900" cy="1031308"/>
          </a:xfrm>
          <a:prstGeom prst="rect">
            <a:avLst/>
          </a:prstGeom>
        </p:spPr>
        <p:txBody>
          <a:bodyPr wrap="square" lIns="0" tIns="0" rIns="0" bIns="0" rtlCol="0" anchor="t">
            <a:spAutoFit/>
          </a:bodyPr>
          <a:lstStyle/>
          <a:p>
            <a:pPr marL="0" lvl="0" indent="0" algn="l">
              <a:lnSpc>
                <a:spcPts val="7920"/>
              </a:lnSpc>
              <a:spcBef>
                <a:spcPct val="0"/>
              </a:spcBef>
            </a:pPr>
            <a:r>
              <a:rPr lang="en-US" sz="9000" u="none" strike="noStrike" dirty="0">
                <a:solidFill>
                  <a:srgbClr val="EC4499"/>
                </a:solidFill>
                <a:latin typeface="Fiona"/>
                <a:ea typeface="Fiona"/>
                <a:cs typeface="Fiona"/>
                <a:sym typeface="Fiona"/>
              </a:rPr>
              <a:t>Lord, hear 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Guide</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all who serve those experiencing poverty, loneliness or exclusion: may they be signs of your hope and friendship.</a:t>
            </a:r>
          </a:p>
        </p:txBody>
      </p:sp>
      <p:sp>
        <p:nvSpPr>
          <p:cNvPr id="7" name="TextBox 7"/>
          <p:cNvSpPr txBox="1"/>
          <p:nvPr/>
        </p:nvSpPr>
        <p:spPr>
          <a:xfrm>
            <a:off x="1028700" y="5267518"/>
            <a:ext cx="5981700" cy="1031308"/>
          </a:xfrm>
          <a:prstGeom prst="rect">
            <a:avLst/>
          </a:prstGeom>
        </p:spPr>
        <p:txBody>
          <a:bodyPr wrap="square" lIns="0" tIns="0" rIns="0" bIns="0" rtlCol="0" anchor="t">
            <a:spAutoFit/>
          </a:bodyPr>
          <a:lstStyle/>
          <a:p>
            <a:pPr marL="0" lvl="0" indent="0" algn="l">
              <a:lnSpc>
                <a:spcPts val="7920"/>
              </a:lnSpc>
              <a:spcBef>
                <a:spcPct val="0"/>
              </a:spcBef>
            </a:pPr>
            <a:r>
              <a:rPr lang="en-US" sz="9000" u="none" strike="noStrike" dirty="0">
                <a:solidFill>
                  <a:srgbClr val="EC4499"/>
                </a:solidFill>
                <a:latin typeface="Fiona"/>
                <a:ea typeface="Fiona"/>
                <a:cs typeface="Fiona"/>
                <a:sym typeface="Fiona"/>
              </a:rPr>
              <a:t>Lord, hear us.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Open our eyes</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stories of those around us: teach us to build communities where everyone feels welcomed and valued.</a:t>
            </a:r>
          </a:p>
        </p:txBody>
      </p:sp>
      <p:sp>
        <p:nvSpPr>
          <p:cNvPr id="7" name="TextBox 7"/>
          <p:cNvSpPr txBox="1"/>
          <p:nvPr/>
        </p:nvSpPr>
        <p:spPr>
          <a:xfrm>
            <a:off x="1028700" y="5267518"/>
            <a:ext cx="6177626" cy="1031308"/>
          </a:xfrm>
          <a:prstGeom prst="rect">
            <a:avLst/>
          </a:prstGeom>
        </p:spPr>
        <p:txBody>
          <a:bodyPr wrap="square" lIns="0" tIns="0" rIns="0" bIns="0" rtlCol="0" anchor="t">
            <a:spAutoFit/>
          </a:bodyPr>
          <a:lstStyle/>
          <a:p>
            <a:pPr marL="0" lvl="0" indent="0" algn="l">
              <a:lnSpc>
                <a:spcPts val="7920"/>
              </a:lnSpc>
              <a:spcBef>
                <a:spcPct val="0"/>
              </a:spcBef>
            </a:pPr>
            <a:r>
              <a:rPr lang="en-US" sz="9000" u="none" strike="noStrike" dirty="0">
                <a:solidFill>
                  <a:srgbClr val="EC4499"/>
                </a:solidFill>
                <a:latin typeface="Fiona"/>
                <a:ea typeface="Fiona"/>
                <a:cs typeface="Fiona"/>
                <a:sym typeface="Fiona"/>
              </a:rPr>
              <a:t>Lord, hear us.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us generous hearts and willing hands: that through small acts of kindness we may share Christ's light with others.</a:t>
            </a:r>
          </a:p>
        </p:txBody>
      </p:sp>
      <p:sp>
        <p:nvSpPr>
          <p:cNvPr id="7" name="TextBox 7"/>
          <p:cNvSpPr txBox="1"/>
          <p:nvPr/>
        </p:nvSpPr>
        <p:spPr>
          <a:xfrm>
            <a:off x="1028700" y="5267518"/>
            <a:ext cx="5981700" cy="1031308"/>
          </a:xfrm>
          <a:prstGeom prst="rect">
            <a:avLst/>
          </a:prstGeom>
        </p:spPr>
        <p:txBody>
          <a:bodyPr wrap="square" lIns="0" tIns="0" rIns="0" bIns="0" rtlCol="0" anchor="t">
            <a:spAutoFit/>
          </a:bodyPr>
          <a:lstStyle/>
          <a:p>
            <a:pPr marL="0" lvl="0" indent="0" algn="l">
              <a:lnSpc>
                <a:spcPts val="7920"/>
              </a:lnSpc>
              <a:spcBef>
                <a:spcPct val="0"/>
              </a:spcBef>
            </a:pPr>
            <a:r>
              <a:rPr lang="en-US" sz="9000" u="none" strike="noStrike" dirty="0">
                <a:solidFill>
                  <a:srgbClr val="EC4499"/>
                </a:solidFill>
                <a:latin typeface="Fiona"/>
                <a:ea typeface="Fiona"/>
                <a:cs typeface="Fiona"/>
                <a:sym typeface="Fiona"/>
              </a:rPr>
              <a:t>Lord, hear us.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engthen us when we face challenges or uncertainty: and help us to recognise your light in every story we encounter.</a:t>
            </a:r>
          </a:p>
        </p:txBody>
      </p:sp>
      <p:sp>
        <p:nvSpPr>
          <p:cNvPr id="7" name="TextBox 7"/>
          <p:cNvSpPr txBox="1"/>
          <p:nvPr/>
        </p:nvSpPr>
        <p:spPr>
          <a:xfrm>
            <a:off x="1028700" y="5267518"/>
            <a:ext cx="6438900" cy="1031308"/>
          </a:xfrm>
          <a:prstGeom prst="rect">
            <a:avLst/>
          </a:prstGeom>
        </p:spPr>
        <p:txBody>
          <a:bodyPr wrap="square" lIns="0" tIns="0" rIns="0" bIns="0" rtlCol="0" anchor="t">
            <a:spAutoFit/>
          </a:bodyPr>
          <a:lstStyle/>
          <a:p>
            <a:pPr marL="0" lvl="0" indent="0" algn="l">
              <a:lnSpc>
                <a:spcPts val="7920"/>
              </a:lnSpc>
              <a:spcBef>
                <a:spcPct val="0"/>
              </a:spcBef>
            </a:pPr>
            <a:r>
              <a:rPr lang="en-US" sz="9000" u="none" strike="noStrike" dirty="0">
                <a:solidFill>
                  <a:srgbClr val="EC4499"/>
                </a:solidFill>
                <a:latin typeface="Fiona"/>
                <a:ea typeface="Fiona"/>
                <a:cs typeface="Fiona"/>
                <a:sym typeface="Fiona"/>
              </a:rPr>
              <a:t>Lord, hear us.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04567"/>
            <a:ext cx="18239012" cy="8090409"/>
          </a:xfrm>
          <a:prstGeom prst="rect">
            <a:avLst/>
          </a:prstGeom>
        </p:spPr>
        <p:txBody>
          <a:bodyPr lIns="0" tIns="0" rIns="0" bIns="0" rtlCol="0" anchor="t">
            <a:spAutoFit/>
          </a:bodyPr>
          <a:lstStyle/>
          <a:p>
            <a:pPr marL="0" lvl="0" indent="0" algn="l">
              <a:lnSpc>
                <a:spcPts val="6346"/>
              </a:lnSpc>
              <a:spcBef>
                <a:spcPct val="0"/>
              </a:spcBef>
            </a:pPr>
            <a:r>
              <a:rPr lang="en-US" sz="7212">
                <a:solidFill>
                  <a:srgbClr val="FDFAFD"/>
                </a:solidFill>
                <a:latin typeface="Fiona"/>
                <a:ea typeface="Fiona"/>
                <a:cs typeface="Fiona"/>
                <a:sym typeface="Fiona"/>
              </a:rPr>
              <a:t>Our Fa</a:t>
            </a:r>
            <a:r>
              <a:rPr lang="en-US" sz="7212" u="none" strike="noStrike">
                <a:solidFill>
                  <a:srgbClr val="FDFAFD"/>
                </a:solidFill>
                <a:latin typeface="Fiona"/>
                <a:ea typeface="Fiona"/>
                <a:cs typeface="Fiona"/>
                <a:sym typeface="Fiona"/>
              </a:rPr>
              <a:t>ther, who art in heaven,</a:t>
            </a:r>
          </a:p>
          <a:p>
            <a:pPr marL="0" lvl="0" indent="0" algn="l">
              <a:lnSpc>
                <a:spcPts val="6346"/>
              </a:lnSpc>
              <a:spcBef>
                <a:spcPct val="0"/>
              </a:spcBef>
            </a:pPr>
            <a:r>
              <a:rPr lang="en-US" sz="7212" u="none" strike="noStrike">
                <a:solidFill>
                  <a:srgbClr val="FDFAFD"/>
                </a:solidFill>
                <a:latin typeface="Fiona"/>
                <a:ea typeface="Fiona"/>
                <a:cs typeface="Fiona"/>
                <a:sym typeface="Fiona"/>
              </a:rPr>
              <a:t>hallowed be thy name.</a:t>
            </a:r>
          </a:p>
          <a:p>
            <a:pPr marL="0" lvl="0" indent="0" algn="l">
              <a:lnSpc>
                <a:spcPts val="6346"/>
              </a:lnSpc>
              <a:spcBef>
                <a:spcPct val="0"/>
              </a:spcBef>
            </a:pPr>
            <a:r>
              <a:rPr lang="en-US" sz="7212" u="none" strike="noStrike">
                <a:solidFill>
                  <a:srgbClr val="FDFAFD"/>
                </a:solidFill>
                <a:latin typeface="Fiona"/>
                <a:ea typeface="Fiona"/>
                <a:cs typeface="Fiona"/>
                <a:sym typeface="Fiona"/>
              </a:rPr>
              <a:t>Thy kingdom come.</a:t>
            </a:r>
          </a:p>
          <a:p>
            <a:pPr marL="0" lvl="0" indent="0" algn="l">
              <a:lnSpc>
                <a:spcPts val="6346"/>
              </a:lnSpc>
              <a:spcBef>
                <a:spcPct val="0"/>
              </a:spcBef>
            </a:pPr>
            <a:r>
              <a:rPr lang="en-US" sz="7212" u="none" strike="noStrike">
                <a:solidFill>
                  <a:srgbClr val="FDFAFD"/>
                </a:solidFill>
                <a:latin typeface="Fiona"/>
                <a:ea typeface="Fiona"/>
                <a:cs typeface="Fiona"/>
                <a:sym typeface="Fiona"/>
              </a:rPr>
              <a:t>Thy will be done on earth, as it is in heaven.</a:t>
            </a:r>
          </a:p>
          <a:p>
            <a:pPr marL="0" lvl="0" indent="0" algn="l">
              <a:lnSpc>
                <a:spcPts val="6346"/>
              </a:lnSpc>
              <a:spcBef>
                <a:spcPct val="0"/>
              </a:spcBef>
            </a:pPr>
            <a:r>
              <a:rPr lang="en-US" sz="7212" u="none" strike="noStrike">
                <a:solidFill>
                  <a:srgbClr val="FDFAFD"/>
                </a:solidFill>
                <a:latin typeface="Fiona"/>
                <a:ea typeface="Fiona"/>
                <a:cs typeface="Fiona"/>
                <a:sym typeface="Fiona"/>
              </a:rPr>
              <a:t>Give us this day our daily bread,</a:t>
            </a:r>
          </a:p>
          <a:p>
            <a:pPr marL="0" lvl="0" indent="0" algn="l">
              <a:lnSpc>
                <a:spcPts val="6346"/>
              </a:lnSpc>
              <a:spcBef>
                <a:spcPct val="0"/>
              </a:spcBef>
            </a:pPr>
            <a:r>
              <a:rPr lang="en-US" sz="7212" u="none" strike="noStrike">
                <a:solidFill>
                  <a:srgbClr val="FDFAFD"/>
                </a:solidFill>
                <a:latin typeface="Fiona"/>
                <a:ea typeface="Fiona"/>
                <a:cs typeface="Fiona"/>
                <a:sym typeface="Fiona"/>
              </a:rPr>
              <a:t>and forgive us our trespasses,</a:t>
            </a:r>
          </a:p>
          <a:p>
            <a:pPr marL="0" lvl="0" indent="0" algn="l">
              <a:lnSpc>
                <a:spcPts val="6346"/>
              </a:lnSpc>
              <a:spcBef>
                <a:spcPct val="0"/>
              </a:spcBef>
            </a:pPr>
            <a:r>
              <a:rPr lang="en-US" sz="7212" u="none" strike="noStrike">
                <a:solidFill>
                  <a:srgbClr val="FDFAFD"/>
                </a:solidFill>
                <a:latin typeface="Fiona"/>
                <a:ea typeface="Fiona"/>
                <a:cs typeface="Fiona"/>
                <a:sym typeface="Fiona"/>
              </a:rPr>
              <a:t>as we forgive those who trespass against us,</a:t>
            </a:r>
          </a:p>
          <a:p>
            <a:pPr marL="0" lvl="0" indent="0" algn="l">
              <a:lnSpc>
                <a:spcPts val="6346"/>
              </a:lnSpc>
              <a:spcBef>
                <a:spcPct val="0"/>
              </a:spcBef>
            </a:pPr>
            <a:r>
              <a:rPr lang="en-US" sz="7212" u="none" strike="noStrike">
                <a:solidFill>
                  <a:srgbClr val="FDFAFD"/>
                </a:solidFill>
                <a:latin typeface="Fiona"/>
                <a:ea typeface="Fiona"/>
                <a:cs typeface="Fiona"/>
                <a:sym typeface="Fiona"/>
              </a:rPr>
              <a:t>and lead us not into temptation,</a:t>
            </a:r>
          </a:p>
          <a:p>
            <a:pPr marL="0" lvl="0" indent="0" algn="l">
              <a:lnSpc>
                <a:spcPts val="6346"/>
              </a:lnSpc>
              <a:spcBef>
                <a:spcPct val="0"/>
              </a:spcBef>
            </a:pPr>
            <a:r>
              <a:rPr lang="en-US" sz="7212" u="none" strike="noStrike">
                <a:solidFill>
                  <a:srgbClr val="FDFAFD"/>
                </a:solidFill>
                <a:latin typeface="Fiona"/>
                <a:ea typeface="Fiona"/>
                <a:cs typeface="Fiona"/>
                <a:sym typeface="Fiona"/>
              </a:rPr>
              <a:t>but deliver us from evil.</a:t>
            </a:r>
          </a:p>
          <a:p>
            <a:pPr marL="0" lvl="0" indent="0" algn="l">
              <a:lnSpc>
                <a:spcPts val="6346"/>
              </a:lnSpc>
              <a:spcBef>
                <a:spcPct val="0"/>
              </a:spcBef>
            </a:pPr>
            <a:endParaRPr lang="en-US" sz="7212" u="none" strike="noStrike">
              <a:solidFill>
                <a:srgbClr val="FDFAFD"/>
              </a:solidFill>
              <a:latin typeface="Fiona"/>
              <a:ea typeface="Fiona"/>
              <a:cs typeface="Fiona"/>
              <a:sym typeface="Fion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03556" y="1387094"/>
            <a:ext cx="16255744" cy="10527309"/>
          </a:xfrm>
          <a:prstGeom prst="rect">
            <a:avLst/>
          </a:prstGeom>
        </p:spPr>
        <p:txBody>
          <a:bodyPr lIns="0" tIns="0" rIns="0" bIns="0" rtlCol="0" anchor="t">
            <a:spAutoFit/>
          </a:bodyPr>
          <a:lstStyle/>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Lord God, true Light and Creator of light,</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grant that faithfully pondering on all that is holy,</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we may ever live in the splendour of your presence.</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Through our Lord Jesus Christ, your Son,</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who lives and reigns with you in the unity of the Holy Spirit,</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God, for ever and ever.</a:t>
            </a: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003556" y="7646149"/>
            <a:ext cx="1938511" cy="1104428"/>
          </a:xfrm>
          <a:prstGeom prst="rect">
            <a:avLst/>
          </a:prstGeom>
        </p:spPr>
        <p:txBody>
          <a:bodyPr lIns="0" tIns="0" rIns="0" bIns="0" rtlCol="0" anchor="t">
            <a:spAutoFit/>
          </a:bodyPr>
          <a:lstStyle/>
          <a:p>
            <a:pPr marL="0" lvl="0" indent="0" algn="l">
              <a:lnSpc>
                <a:spcPts val="7919"/>
              </a:lnSpc>
              <a:spcBef>
                <a:spcPct val="0"/>
              </a:spcBef>
            </a:pPr>
            <a:r>
              <a:rPr lang="en-US" sz="8999" u="none" strike="noStrike" dirty="0">
                <a:solidFill>
                  <a:srgbClr val="EC4499"/>
                </a:solidFill>
                <a:latin typeface="Fiona"/>
                <a:ea typeface="Fiona"/>
                <a:cs typeface="Fiona"/>
                <a:sym typeface="Fiona"/>
              </a:rPr>
              <a:t>Amen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19741" y="2444319"/>
            <a:ext cx="16381868" cy="2699181"/>
          </a:xfrm>
          <a:prstGeom prst="rect">
            <a:avLst/>
          </a:prstGeom>
        </p:spPr>
        <p:txBody>
          <a:bodyPr lIns="0" tIns="0" rIns="0" bIns="0" rtlCol="0" anchor="t">
            <a:spAutoFit/>
          </a:bodyPr>
          <a:lstStyle/>
          <a:p>
            <a:pPr marL="0" lvl="0" indent="0" algn="l">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Lord bless us, and keep us from all evil, and bring us to everlasting life.</a:t>
            </a: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028700" y="4421907"/>
            <a:ext cx="1938511" cy="1104428"/>
          </a:xfrm>
          <a:prstGeom prst="rect">
            <a:avLst/>
          </a:prstGeom>
        </p:spPr>
        <p:txBody>
          <a:bodyPr lIns="0" tIns="0" rIns="0" bIns="0" rtlCol="0" anchor="t">
            <a:spAutoFit/>
          </a:bodyPr>
          <a:lstStyle/>
          <a:p>
            <a:pPr marL="0" lvl="0" indent="0" algn="l">
              <a:lnSpc>
                <a:spcPts val="7919"/>
              </a:lnSpc>
              <a:spcBef>
                <a:spcPct val="0"/>
              </a:spcBef>
            </a:pPr>
            <a:r>
              <a:rPr lang="en-US" sz="8999" u="none" strike="noStrike">
                <a:solidFill>
                  <a:srgbClr val="EC4499"/>
                </a:solidFill>
                <a:latin typeface="Fiona"/>
                <a:ea typeface="Fiona"/>
                <a:cs typeface="Fiona"/>
                <a:sym typeface="Fiona"/>
              </a:rPr>
              <a:t>Amen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Freeform 6"/>
          <p:cNvSpPr/>
          <p:nvPr/>
        </p:nvSpPr>
        <p:spPr>
          <a:xfrm>
            <a:off x="1028700" y="2433695"/>
            <a:ext cx="6576348" cy="5918713"/>
          </a:xfrm>
          <a:custGeom>
            <a:avLst/>
            <a:gdLst/>
            <a:ahLst/>
            <a:cxnLst/>
            <a:rect l="l" t="t" r="r" b="b"/>
            <a:pathLst>
              <a:path w="6576348" h="5918713">
                <a:moveTo>
                  <a:pt x="0" y="0"/>
                </a:moveTo>
                <a:lnTo>
                  <a:pt x="6576348" y="0"/>
                </a:lnTo>
                <a:lnTo>
                  <a:pt x="6576348" y="5918713"/>
                </a:lnTo>
                <a:lnTo>
                  <a:pt x="0" y="5918713"/>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7881452" y="1572422"/>
            <a:ext cx="9599671" cy="7615331"/>
          </a:xfrm>
          <a:prstGeom prst="rect">
            <a:avLst/>
          </a:prstGeom>
        </p:spPr>
        <p:txBody>
          <a:bodyPr lIns="0" tIns="0" rIns="0" bIns="0" rtlCol="0" anchor="t">
            <a:spAutoFit/>
          </a:bodyPr>
          <a:lstStyle/>
          <a:p>
            <a:pPr marL="0" lvl="0" indent="0" algn="l">
              <a:lnSpc>
                <a:spcPts val="5976"/>
              </a:lnSpc>
              <a:spcBef>
                <a:spcPct val="0"/>
              </a:spcBef>
            </a:pPr>
            <a:r>
              <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 take a step towards understanding someone whose views differ from your own. Instead of trying to win a disagreement, ask a question, listen carefully and look for something you can agree on. How can you help build peace and unity, even when you don't see things in the same way?</a:t>
            </a:r>
          </a:p>
          <a:p>
            <a:pPr marL="0" lvl="0" indent="0" algn="l">
              <a:lnSpc>
                <a:spcPts val="5976"/>
              </a:lnSpc>
              <a:spcBef>
                <a:spcPct val="0"/>
              </a:spcBef>
            </a:pPr>
            <a:endPar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1946</Words>
  <Application>Microsoft Office PowerPoint</Application>
  <PresentationFormat>Custom</PresentationFormat>
  <Paragraphs>202</Paragraphs>
  <Slides>66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66</vt:i4>
      </vt:variant>
    </vt:vector>
  </HeadingPairs>
  <TitlesOfParts>
    <vt:vector size="70" baseType="lpstr">
      <vt:lpstr>Calibri</vt:lpstr>
      <vt:lpstr>Fiona</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MPOTC Thursday WK2</dc:title>
  <cp:lastModifiedBy>Amy Fitzgerald</cp:lastModifiedBy>
  <cp:revision>2</cp:revision>
  <dcterms:created xsi:type="dcterms:W3CDTF">2006-08-16T00:00:00Z</dcterms:created>
  <dcterms:modified xsi:type="dcterms:W3CDTF">2026-10-21T15:47:21Z</dcterms:modified>
  <dc:identifier>DAHYkQwo9tg</dc:identifier>
</cp:coreProperties>
</file>