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x="18288000" cy="10287000"/>
  <p:notesSz cx="6858000" cy="9144000"/>
  <p:embeddedFontLst>
    <p:embeddedFont>
      <p:font typeface="Fiona" charset="1" panose="00000000000000000000"/>
      <p:regular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fonts/font65.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1263457" y="7770261"/>
            <a:ext cx="16433724"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Thursday Week 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693006"/>
            <a:ext cx="1116776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42088" y="3650892"/>
            <a:ext cx="11820233" cy="50996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as it was in the beginning,</a:t>
            </a:r>
          </a:p>
          <a:p>
            <a:pPr algn="l" marL="0" indent="0" lvl="0">
              <a:lnSpc>
                <a:spcPts val="7920"/>
              </a:lnSpc>
              <a:spcBef>
                <a:spcPct val="0"/>
              </a:spcBef>
            </a:pPr>
            <a:r>
              <a:rPr lang="en-US" sz="9000" strike="noStrike" u="none">
                <a:solidFill>
                  <a:srgbClr val="EC4499"/>
                </a:solidFill>
                <a:latin typeface="Fiona"/>
                <a:ea typeface="Fiona"/>
                <a:cs typeface="Fiona"/>
                <a:sym typeface="Fiona"/>
              </a:rPr>
              <a:t>is now, and ever shall be,</a:t>
            </a:r>
          </a:p>
          <a:p>
            <a:pPr algn="l" marL="0" indent="0" lvl="0">
              <a:lnSpc>
                <a:spcPts val="7920"/>
              </a:lnSpc>
              <a:spcBef>
                <a:spcPct val="0"/>
              </a:spcBef>
            </a:pPr>
            <a:r>
              <a:rPr lang="en-US" sz="9000" strike="noStrike" u="none">
                <a:solidFill>
                  <a:srgbClr val="EC4499"/>
                </a:solidFill>
                <a:latin typeface="Fiona"/>
                <a:ea typeface="Fiona"/>
                <a:cs typeface="Fiona"/>
                <a:sym typeface="Fiona"/>
              </a:rPr>
              <a:t>world without end.</a:t>
            </a:r>
          </a:p>
          <a:p>
            <a:pPr algn="l" marL="0" indent="0" lvl="0">
              <a:lnSpc>
                <a:spcPts val="7920"/>
              </a:lnSpc>
              <a:spcBef>
                <a:spcPct val="0"/>
              </a:spcBef>
            </a:pPr>
            <a:r>
              <a:rPr lang="en-US" sz="9000" strike="noStrike" u="none">
                <a:solidFill>
                  <a:srgbClr val="EC4499"/>
                </a:solidFill>
                <a:latin typeface="Fiona"/>
                <a:ea typeface="Fiona"/>
                <a:cs typeface="Fiona"/>
                <a:sym typeface="Fiona"/>
              </a:rPr>
              <a:t>Amen. Alleluia.</a:t>
            </a:r>
          </a:p>
          <a:p>
            <a:pPr algn="l" marL="0" indent="0" lvl="0">
              <a:lnSpc>
                <a:spcPts val="7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07519" y="3934701"/>
            <a:ext cx="1605178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Glorious things are told of you, O city of God.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On</a:t>
            </a:r>
            <a:r>
              <a:rPr lang="en-US" sz="9000">
                <a:solidFill>
                  <a:srgbClr val="FDFAFD"/>
                </a:solidFill>
                <a:latin typeface="Fiona"/>
                <a:ea typeface="Fiona"/>
                <a:cs typeface="Fiona"/>
                <a:sym typeface="Fiona"/>
              </a:rPr>
              <a:t> the holy mountain is his city</a:t>
            </a:r>
          </a:p>
          <a:p>
            <a:pPr algn="l">
              <a:lnSpc>
                <a:spcPts val="7920"/>
              </a:lnSpc>
            </a:pPr>
            <a:r>
              <a:rPr lang="en-US" sz="9000">
                <a:solidFill>
                  <a:srgbClr val="FDFAFD"/>
                </a:solidFill>
                <a:latin typeface="Fiona"/>
                <a:ea typeface="Fiona"/>
                <a:cs typeface="Fiona"/>
                <a:sym typeface="Fiona"/>
              </a:rPr>
              <a:t>cherished by the Lord.</a:t>
            </a:r>
          </a:p>
          <a:p>
            <a:pPr algn="l" marL="0" indent="0" lvl="0">
              <a:lnSpc>
                <a:spcPts val="7920"/>
              </a:lnSpc>
              <a:spcBef>
                <a:spcPct val="0"/>
              </a:spcBef>
            </a:pPr>
            <a:r>
              <a:rPr lang="en-US" sz="9000">
                <a:solidFill>
                  <a:srgbClr val="FDFAFD"/>
                </a:solidFill>
                <a:latin typeface="Fiona"/>
                <a:ea typeface="Fiona"/>
                <a:cs typeface="Fiona"/>
                <a:sym typeface="Fiona"/>
              </a:rPr>
              <a:t>The Lord pr</a:t>
            </a:r>
            <a:r>
              <a:rPr lang="en-US" sz="9000">
                <a:solidFill>
                  <a:srgbClr val="FDFAFD"/>
                </a:solidFill>
                <a:latin typeface="Fiona"/>
                <a:ea typeface="Fiona"/>
                <a:cs typeface="Fiona"/>
                <a:sym typeface="Fiona"/>
              </a:rPr>
              <a:t>efers the gates of Sion</a:t>
            </a:r>
          </a:p>
          <a:p>
            <a:pPr algn="l" marL="0" indent="0" lvl="0">
              <a:lnSpc>
                <a:spcPts val="7920"/>
              </a:lnSpc>
              <a:spcBef>
                <a:spcPct val="0"/>
              </a:spcBef>
            </a:pPr>
            <a:r>
              <a:rPr lang="en-US" sz="9000">
                <a:solidFill>
                  <a:srgbClr val="FDFAFD"/>
                </a:solidFill>
                <a:latin typeface="Fiona"/>
                <a:ea typeface="Fiona"/>
                <a:cs typeface="Fiona"/>
                <a:sym typeface="Fiona"/>
              </a:rPr>
              <a:t>to all Jacob’s dwellings.</a:t>
            </a:r>
          </a:p>
          <a:p>
            <a:pPr algn="l" marL="0" indent="0" lvl="0">
              <a:lnSpc>
                <a:spcPts val="7920"/>
              </a:lnSpc>
              <a:spcBef>
                <a:spcPct val="0"/>
              </a:spcBef>
            </a:pPr>
            <a:r>
              <a:rPr lang="en-US" sz="9000">
                <a:solidFill>
                  <a:srgbClr val="FDFAFD"/>
                </a:solidFill>
                <a:latin typeface="Fiona"/>
                <a:ea typeface="Fiona"/>
                <a:cs typeface="Fiona"/>
                <a:sym typeface="Fiona"/>
              </a:rPr>
              <a:t>Of you are</a:t>
            </a:r>
            <a:r>
              <a:rPr lang="en-US" sz="9000" strike="noStrike" u="none">
                <a:solidFill>
                  <a:srgbClr val="FDFAFD"/>
                </a:solidFill>
                <a:latin typeface="Fiona"/>
                <a:ea typeface="Fiona"/>
                <a:cs typeface="Fiona"/>
                <a:sym typeface="Fiona"/>
              </a:rPr>
              <a:t> told glorious things,</a:t>
            </a:r>
          </a:p>
          <a:p>
            <a:pPr algn="l" marL="0" indent="0" lvl="0">
              <a:lnSpc>
                <a:spcPts val="7920"/>
              </a:lnSpc>
              <a:spcBef>
                <a:spcPct val="0"/>
              </a:spcBef>
            </a:pPr>
            <a:r>
              <a:rPr lang="en-US" sz="9000" strike="noStrike" u="none">
                <a:solidFill>
                  <a:srgbClr val="FDFAFD"/>
                </a:solidFill>
                <a:latin typeface="Fiona"/>
                <a:ea typeface="Fiona"/>
                <a:cs typeface="Fiona"/>
                <a:sym typeface="Fiona"/>
              </a:rPr>
              <a:t>O city of God!</a:t>
            </a: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‘Babylon and Egypt I will count</a:t>
            </a:r>
          </a:p>
          <a:p>
            <a:pPr algn="l">
              <a:lnSpc>
                <a:spcPts val="7920"/>
              </a:lnSpc>
            </a:pPr>
            <a:r>
              <a:rPr lang="en-US" sz="9000">
                <a:solidFill>
                  <a:srgbClr val="FDFAFD"/>
                </a:solidFill>
                <a:latin typeface="Fiona"/>
                <a:ea typeface="Fiona"/>
                <a:cs typeface="Fiona"/>
                <a:sym typeface="Fiona"/>
              </a:rPr>
              <a:t>among those who know me;</a:t>
            </a:r>
          </a:p>
          <a:p>
            <a:pPr algn="l">
              <a:lnSpc>
                <a:spcPts val="7920"/>
              </a:lnSpc>
            </a:pPr>
            <a:r>
              <a:rPr lang="en-US" sz="9000">
                <a:solidFill>
                  <a:srgbClr val="FDFAFD"/>
                </a:solidFill>
                <a:latin typeface="Fiona"/>
                <a:ea typeface="Fiona"/>
                <a:cs typeface="Fiona"/>
                <a:sym typeface="Fiona"/>
              </a:rPr>
              <a:t>Philistia, Tyre, Ethiopia,</a:t>
            </a:r>
          </a:p>
          <a:p>
            <a:pPr algn="l">
              <a:lnSpc>
                <a:spcPts val="7920"/>
              </a:lnSpc>
            </a:pPr>
            <a:r>
              <a:rPr lang="en-US" sz="9000">
                <a:solidFill>
                  <a:srgbClr val="FDFAFD"/>
                </a:solidFill>
                <a:latin typeface="Fiona"/>
                <a:ea typeface="Fiona"/>
                <a:cs typeface="Fiona"/>
                <a:sym typeface="Fiona"/>
              </a:rPr>
              <a:t>these will be her children</a:t>
            </a:r>
          </a:p>
          <a:p>
            <a:pPr algn="l">
              <a:lnSpc>
                <a:spcPts val="7920"/>
              </a:lnSpc>
            </a:pPr>
            <a:r>
              <a:rPr lang="en-US" sz="9000">
                <a:solidFill>
                  <a:srgbClr val="FDFAFD"/>
                </a:solidFill>
                <a:latin typeface="Fiona"/>
                <a:ea typeface="Fiona"/>
                <a:cs typeface="Fiona"/>
                <a:sym typeface="Fiona"/>
              </a:rPr>
              <a:t>and Sion shall be called “Mother”</a:t>
            </a:r>
          </a:p>
          <a:p>
            <a:pPr algn="l">
              <a:lnSpc>
                <a:spcPts val="7920"/>
              </a:lnSpc>
            </a:pPr>
            <a:r>
              <a:rPr lang="en-US" sz="9000">
                <a:solidFill>
                  <a:srgbClr val="FDFAFD"/>
                </a:solidFill>
                <a:latin typeface="Fiona"/>
                <a:ea typeface="Fiona"/>
                <a:cs typeface="Fiona"/>
                <a:sym typeface="Fiona"/>
              </a:rPr>
              <a:t>for all shall be her children.’</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It</a:t>
            </a:r>
            <a:r>
              <a:rPr lang="en-US" sz="9000">
                <a:solidFill>
                  <a:srgbClr val="FDFAFD"/>
                </a:solidFill>
                <a:latin typeface="Fiona"/>
                <a:ea typeface="Fiona"/>
                <a:cs typeface="Fiona"/>
                <a:sym typeface="Fiona"/>
              </a:rPr>
              <a:t> is he, the Lord Most High,</a:t>
            </a:r>
          </a:p>
          <a:p>
            <a:pPr algn="l">
              <a:lnSpc>
                <a:spcPts val="7920"/>
              </a:lnSpc>
            </a:pPr>
            <a:r>
              <a:rPr lang="en-US" sz="9000">
                <a:solidFill>
                  <a:srgbClr val="FDFAFD"/>
                </a:solidFill>
                <a:latin typeface="Fiona"/>
                <a:ea typeface="Fiona"/>
                <a:cs typeface="Fiona"/>
                <a:sym typeface="Fiona"/>
              </a:rPr>
              <a:t>wh</a:t>
            </a:r>
            <a:r>
              <a:rPr lang="en-US" sz="9000">
                <a:solidFill>
                  <a:srgbClr val="FDFAFD"/>
                </a:solidFill>
                <a:latin typeface="Fiona"/>
                <a:ea typeface="Fiona"/>
                <a:cs typeface="Fiona"/>
                <a:sym typeface="Fiona"/>
              </a:rPr>
              <a:t>o gives each his place.</a:t>
            </a:r>
          </a:p>
          <a:p>
            <a:pPr algn="l">
              <a:lnSpc>
                <a:spcPts val="7920"/>
              </a:lnSpc>
            </a:pPr>
            <a:r>
              <a:rPr lang="en-US" sz="9000">
                <a:solidFill>
                  <a:srgbClr val="FDFAFD"/>
                </a:solidFill>
                <a:latin typeface="Fiona"/>
                <a:ea typeface="Fiona"/>
                <a:cs typeface="Fiona"/>
                <a:sym typeface="Fiona"/>
              </a:rPr>
              <a:t>In</a:t>
            </a:r>
            <a:r>
              <a:rPr lang="en-US" sz="9000">
                <a:solidFill>
                  <a:srgbClr val="FDFAFD"/>
                </a:solidFill>
                <a:latin typeface="Fiona"/>
                <a:ea typeface="Fiona"/>
                <a:cs typeface="Fiona"/>
                <a:sym typeface="Fiona"/>
              </a:rPr>
              <a:t> his register of peoples he writes:</a:t>
            </a:r>
          </a:p>
          <a:p>
            <a:pPr algn="l">
              <a:lnSpc>
                <a:spcPts val="7920"/>
              </a:lnSpc>
            </a:pPr>
            <a:r>
              <a:rPr lang="en-US" sz="9000">
                <a:solidFill>
                  <a:srgbClr val="FDFAFD"/>
                </a:solidFill>
                <a:latin typeface="Fiona"/>
                <a:ea typeface="Fiona"/>
                <a:cs typeface="Fiona"/>
                <a:sym typeface="Fiona"/>
              </a:rPr>
              <a:t>‘These are her children,’</a:t>
            </a:r>
          </a:p>
          <a:p>
            <a:pPr algn="l">
              <a:lnSpc>
                <a:spcPts val="7920"/>
              </a:lnSpc>
            </a:pPr>
            <a:r>
              <a:rPr lang="en-US" sz="9000">
                <a:solidFill>
                  <a:srgbClr val="FDFAFD"/>
                </a:solidFill>
                <a:latin typeface="Fiona"/>
                <a:ea typeface="Fiona"/>
                <a:cs typeface="Fiona"/>
                <a:sym typeface="Fiona"/>
              </a:rPr>
              <a:t>an</a:t>
            </a:r>
            <a:r>
              <a:rPr lang="en-US" sz="9000">
                <a:solidFill>
                  <a:srgbClr val="FDFAFD"/>
                </a:solidFill>
                <a:latin typeface="Fiona"/>
                <a:ea typeface="Fiona"/>
                <a:cs typeface="Fiona"/>
                <a:sym typeface="Fiona"/>
              </a:rPr>
              <a:t>d while they dance they will sing:</a:t>
            </a:r>
          </a:p>
          <a:p>
            <a:pPr algn="l">
              <a:lnSpc>
                <a:spcPts val="7920"/>
              </a:lnSpc>
            </a:pPr>
            <a:r>
              <a:rPr lang="en-US" sz="9000">
                <a:solidFill>
                  <a:srgbClr val="FDFAFD"/>
                </a:solidFill>
                <a:latin typeface="Fiona"/>
                <a:ea typeface="Fiona"/>
                <a:cs typeface="Fiona"/>
                <a:sym typeface="Fiona"/>
              </a:rPr>
              <a:t>‘In you all find their home.’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6230600"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Glorious things are told of you, O city of God.</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62306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is coming in power: the prize of his victory is with him.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1836350"/>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Behold, the Lord God comes with might,</a:t>
            </a:r>
          </a:p>
          <a:p>
            <a:pPr algn="l">
              <a:lnSpc>
                <a:spcPts val="7920"/>
              </a:lnSpc>
            </a:pPr>
            <a:r>
              <a:rPr lang="en-US" sz="9000">
                <a:solidFill>
                  <a:srgbClr val="FDFAFD"/>
                </a:solidFill>
                <a:latin typeface="Fiona"/>
                <a:ea typeface="Fiona"/>
                <a:cs typeface="Fiona"/>
                <a:sym typeface="Fiona"/>
              </a:rPr>
              <a:t>and his arm rules for him;</a:t>
            </a:r>
          </a:p>
          <a:p>
            <a:pPr algn="l">
              <a:lnSpc>
                <a:spcPts val="7920"/>
              </a:lnSpc>
            </a:pPr>
            <a:r>
              <a:rPr lang="en-US" sz="9000">
                <a:solidFill>
                  <a:srgbClr val="FDFAFD"/>
                </a:solidFill>
                <a:latin typeface="Fiona"/>
                <a:ea typeface="Fiona"/>
                <a:cs typeface="Fiona"/>
                <a:sym typeface="Fiona"/>
              </a:rPr>
              <a:t>beh</a:t>
            </a:r>
            <a:r>
              <a:rPr lang="en-US" sz="9000">
                <a:solidFill>
                  <a:srgbClr val="FDFAFD"/>
                </a:solidFill>
                <a:latin typeface="Fiona"/>
                <a:ea typeface="Fiona"/>
                <a:cs typeface="Fiona"/>
                <a:sym typeface="Fiona"/>
              </a:rPr>
              <a:t>old, his reward is with him,</a:t>
            </a:r>
          </a:p>
          <a:p>
            <a:pPr algn="l">
              <a:lnSpc>
                <a:spcPts val="7920"/>
              </a:lnSpc>
            </a:pPr>
            <a:r>
              <a:rPr lang="en-US" sz="9000">
                <a:solidFill>
                  <a:srgbClr val="FDFAFD"/>
                </a:solidFill>
                <a:latin typeface="Fiona"/>
                <a:ea typeface="Fiona"/>
                <a:cs typeface="Fiona"/>
                <a:sym typeface="Fiona"/>
              </a:rPr>
              <a:t>and his recompense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feed his flock</a:t>
            </a:r>
            <a:r>
              <a:rPr lang="en-US" sz="9000">
                <a:solidFill>
                  <a:srgbClr val="FDFAFD"/>
                </a:solidFill>
                <a:latin typeface="Fiona"/>
                <a:ea typeface="Fiona"/>
                <a:cs typeface="Fiona"/>
                <a:sym typeface="Fiona"/>
              </a:rPr>
              <a:t> like a shepherd,</a:t>
            </a:r>
          </a:p>
          <a:p>
            <a:pPr algn="l">
              <a:lnSpc>
                <a:spcPts val="7920"/>
              </a:lnSpc>
            </a:pPr>
            <a:r>
              <a:rPr lang="en-US" sz="9000">
                <a:solidFill>
                  <a:srgbClr val="FDFAFD"/>
                </a:solidFill>
                <a:latin typeface="Fiona"/>
                <a:ea typeface="Fiona"/>
                <a:cs typeface="Fiona"/>
                <a:sym typeface="Fiona"/>
              </a:rPr>
              <a:t>he will gather the lambs in his arms,</a:t>
            </a:r>
          </a:p>
          <a:p>
            <a:pPr algn="l">
              <a:lnSpc>
                <a:spcPts val="7920"/>
              </a:lnSpc>
            </a:pPr>
            <a:r>
              <a:rPr lang="en-US" sz="9000">
                <a:solidFill>
                  <a:srgbClr val="FDFAFD"/>
                </a:solidFill>
                <a:latin typeface="Fiona"/>
                <a:ea typeface="Fiona"/>
                <a:cs typeface="Fiona"/>
                <a:sym typeface="Fiona"/>
              </a:rPr>
              <a:t>he will carry them in his bosom,</a:t>
            </a:r>
          </a:p>
          <a:p>
            <a:pPr algn="l">
              <a:lnSpc>
                <a:spcPts val="7920"/>
              </a:lnSpc>
            </a:pPr>
            <a:r>
              <a:rPr lang="en-US" sz="9000">
                <a:solidFill>
                  <a:srgbClr val="FDFAFD"/>
                </a:solidFill>
                <a:latin typeface="Fiona"/>
                <a:ea typeface="Fiona"/>
                <a:cs typeface="Fiona"/>
                <a:sym typeface="Fiona"/>
              </a:rPr>
              <a:t>and gently lead those that are with young.</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Who has measured the waters in the hollow of his hand</a:t>
            </a:r>
          </a:p>
          <a:p>
            <a:pPr algn="l">
              <a:lnSpc>
                <a:spcPts val="7920"/>
              </a:lnSpc>
            </a:pPr>
            <a:r>
              <a:rPr lang="en-US" sz="9000">
                <a:solidFill>
                  <a:srgbClr val="FDFAFD"/>
                </a:solidFill>
                <a:latin typeface="Fiona"/>
                <a:ea typeface="Fiona"/>
                <a:cs typeface="Fiona"/>
                <a:sym typeface="Fiona"/>
              </a:rPr>
              <a:t>and marked off the heavens with a span,</a:t>
            </a:r>
          </a:p>
          <a:p>
            <a:pPr algn="l">
              <a:lnSpc>
                <a:spcPts val="7920"/>
              </a:lnSpc>
            </a:pPr>
            <a:r>
              <a:rPr lang="en-US" sz="9000">
                <a:solidFill>
                  <a:srgbClr val="FDFAFD"/>
                </a:solidFill>
                <a:latin typeface="Fiona"/>
                <a:ea typeface="Fiona"/>
                <a:cs typeface="Fiona"/>
                <a:sym typeface="Fiona"/>
              </a:rPr>
              <a:t>enclosed the dust of t</a:t>
            </a:r>
            <a:r>
              <a:rPr lang="en-US" sz="9000">
                <a:solidFill>
                  <a:srgbClr val="FDFAFD"/>
                </a:solidFill>
                <a:latin typeface="Fiona"/>
                <a:ea typeface="Fiona"/>
                <a:cs typeface="Fiona"/>
                <a:sym typeface="Fiona"/>
              </a:rPr>
              <a:t>he earth in a measure</a:t>
            </a:r>
          </a:p>
          <a:p>
            <a:pPr algn="l">
              <a:lnSpc>
                <a:spcPts val="7920"/>
              </a:lnSpc>
            </a:pPr>
            <a:r>
              <a:rPr lang="en-US" sz="9000">
                <a:solidFill>
                  <a:srgbClr val="FDFAFD"/>
                </a:solidFill>
                <a:latin typeface="Fiona"/>
                <a:ea typeface="Fiona"/>
                <a:cs typeface="Fiona"/>
                <a:sym typeface="Fiona"/>
              </a:rPr>
              <a:t>and weighed the mountain</a:t>
            </a:r>
            <a:r>
              <a:rPr lang="en-US" sz="9000">
                <a:solidFill>
                  <a:srgbClr val="FDFAFD"/>
                </a:solidFill>
                <a:latin typeface="Fiona"/>
                <a:ea typeface="Fiona"/>
                <a:cs typeface="Fiona"/>
                <a:sym typeface="Fiona"/>
              </a:rPr>
              <a:t>s</a:t>
            </a:r>
            <a:r>
              <a:rPr lang="en-US" sz="9000">
                <a:solidFill>
                  <a:srgbClr val="FDFAFD"/>
                </a:solidFill>
                <a:latin typeface="Fiona"/>
                <a:ea typeface="Fiona"/>
                <a:cs typeface="Fiona"/>
                <a:sym typeface="Fiona"/>
              </a:rPr>
              <a:t> in scal</a:t>
            </a:r>
            <a:r>
              <a:rPr lang="en-US" sz="9000">
                <a:solidFill>
                  <a:srgbClr val="FDFAFD"/>
                </a:solidFill>
                <a:latin typeface="Fiona"/>
                <a:ea typeface="Fiona"/>
                <a:cs typeface="Fiona"/>
                <a:sym typeface="Fiona"/>
              </a:rPr>
              <a:t>es</a:t>
            </a:r>
          </a:p>
          <a:p>
            <a:pPr algn="l" marL="0" indent="0" lvl="0">
              <a:lnSpc>
                <a:spcPts val="7920"/>
              </a:lnSpc>
              <a:spcBef>
                <a:spcPct val="0"/>
              </a:spcBef>
            </a:pPr>
            <a:r>
              <a:rPr lang="en-US" sz="9000">
                <a:solidFill>
                  <a:srgbClr val="FDFAFD"/>
                </a:solidFill>
                <a:latin typeface="Fiona"/>
                <a:ea typeface="Fiona"/>
                <a:cs typeface="Fiona"/>
                <a:sym typeface="Fiona"/>
              </a:rPr>
              <a:t>and the hills in a balance?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Who</a:t>
            </a:r>
            <a:r>
              <a:rPr lang="en-US" sz="9000">
                <a:solidFill>
                  <a:srgbClr val="FDFAFD"/>
                </a:solidFill>
                <a:latin typeface="Fiona"/>
                <a:ea typeface="Fiona"/>
                <a:cs typeface="Fiona"/>
                <a:sym typeface="Fiona"/>
              </a:rPr>
              <a:t> has directed the Spirit of the Lord,</a:t>
            </a:r>
          </a:p>
          <a:p>
            <a:pPr algn="l">
              <a:lnSpc>
                <a:spcPts val="7920"/>
              </a:lnSpc>
            </a:pPr>
            <a:r>
              <a:rPr lang="en-US" sz="9000">
                <a:solidFill>
                  <a:srgbClr val="FDFAFD"/>
                </a:solidFill>
                <a:latin typeface="Fiona"/>
                <a:ea typeface="Fiona"/>
                <a:cs typeface="Fiona"/>
                <a:sym typeface="Fiona"/>
              </a:rPr>
              <a:t>or as </a:t>
            </a:r>
            <a:r>
              <a:rPr lang="en-US" sz="9000">
                <a:solidFill>
                  <a:srgbClr val="FDFAFD"/>
                </a:solidFill>
                <a:latin typeface="Fiona"/>
                <a:ea typeface="Fiona"/>
                <a:cs typeface="Fiona"/>
                <a:sym typeface="Fiona"/>
              </a:rPr>
              <a:t>his counsellor has instructed him?</a:t>
            </a:r>
          </a:p>
          <a:p>
            <a:pPr algn="l">
              <a:lnSpc>
                <a:spcPts val="7920"/>
              </a:lnSpc>
            </a:pPr>
            <a:r>
              <a:rPr lang="en-US" sz="9000">
                <a:solidFill>
                  <a:srgbClr val="FDFAFD"/>
                </a:solidFill>
                <a:latin typeface="Fiona"/>
                <a:ea typeface="Fiona"/>
                <a:cs typeface="Fiona"/>
                <a:sym typeface="Fiona"/>
              </a:rPr>
              <a:t>Whom did he c</a:t>
            </a:r>
            <a:r>
              <a:rPr lang="en-US" sz="9000">
                <a:solidFill>
                  <a:srgbClr val="FDFAFD"/>
                </a:solidFill>
                <a:latin typeface="Fiona"/>
                <a:ea typeface="Fiona"/>
                <a:cs typeface="Fiona"/>
                <a:sym typeface="Fiona"/>
              </a:rPr>
              <a:t>on</a:t>
            </a:r>
            <a:r>
              <a:rPr lang="en-US" sz="9000">
                <a:solidFill>
                  <a:srgbClr val="FDFAFD"/>
                </a:solidFill>
                <a:latin typeface="Fiona"/>
                <a:ea typeface="Fiona"/>
                <a:cs typeface="Fiona"/>
                <a:sym typeface="Fiona"/>
              </a:rPr>
              <a:t>sult for his enlightenment,</a:t>
            </a:r>
          </a:p>
          <a:p>
            <a:pPr algn="l">
              <a:lnSpc>
                <a:spcPts val="7920"/>
              </a:lnSpc>
            </a:pPr>
            <a:r>
              <a:rPr lang="en-US" sz="9000">
                <a:solidFill>
                  <a:srgbClr val="FDFAFD"/>
                </a:solidFill>
                <a:latin typeface="Fiona"/>
                <a:ea typeface="Fiona"/>
                <a:cs typeface="Fiona"/>
                <a:sym typeface="Fiona"/>
              </a:rPr>
              <a:t>and who taught him the path of justice,</a:t>
            </a:r>
          </a:p>
          <a:p>
            <a:pPr algn="l">
              <a:lnSpc>
                <a:spcPts val="7920"/>
              </a:lnSpc>
            </a:pPr>
            <a:r>
              <a:rPr lang="en-US" sz="9000">
                <a:solidFill>
                  <a:srgbClr val="FDFAFD"/>
                </a:solidFill>
                <a:latin typeface="Fiona"/>
                <a:ea typeface="Fiona"/>
                <a:cs typeface="Fiona"/>
                <a:sym typeface="Fiona"/>
              </a:rPr>
              <a:t>taught him knowledge,</a:t>
            </a:r>
          </a:p>
          <a:p>
            <a:pPr algn="l">
              <a:lnSpc>
                <a:spcPts val="7920"/>
              </a:lnSpc>
            </a:pPr>
            <a:r>
              <a:rPr lang="en-US" sz="9000">
                <a:solidFill>
                  <a:srgbClr val="FDFAFD"/>
                </a:solidFill>
                <a:latin typeface="Fiona"/>
                <a:ea typeface="Fiona"/>
                <a:cs typeface="Fiona"/>
                <a:sym typeface="Fiona"/>
              </a:rPr>
              <a:t>and showed </a:t>
            </a:r>
            <a:r>
              <a:rPr lang="en-US" sz="9000">
                <a:solidFill>
                  <a:srgbClr val="FDFAFD"/>
                </a:solidFill>
                <a:latin typeface="Fiona"/>
                <a:ea typeface="Fiona"/>
                <a:cs typeface="Fiona"/>
                <a:sym typeface="Fiona"/>
              </a:rPr>
              <a:t>him the way of understanding?</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Behold, the nations are like a drop from a bucket,</a:t>
            </a:r>
          </a:p>
          <a:p>
            <a:pPr algn="l">
              <a:lnSpc>
                <a:spcPts val="7920"/>
              </a:lnSpc>
            </a:pPr>
            <a:r>
              <a:rPr lang="en-US" sz="9000">
                <a:solidFill>
                  <a:srgbClr val="FDFAFD"/>
                </a:solidFill>
                <a:latin typeface="Fiona"/>
                <a:ea typeface="Fiona"/>
                <a:cs typeface="Fiona"/>
                <a:sym typeface="Fiona"/>
              </a:rPr>
              <a:t>and are accounted as the dust on t</a:t>
            </a:r>
            <a:r>
              <a:rPr lang="en-US" sz="9000">
                <a:solidFill>
                  <a:srgbClr val="FDFAFD"/>
                </a:solidFill>
                <a:latin typeface="Fiona"/>
                <a:ea typeface="Fiona"/>
                <a:cs typeface="Fiona"/>
                <a:sym typeface="Fiona"/>
              </a:rPr>
              <a:t>he scales;</a:t>
            </a:r>
          </a:p>
          <a:p>
            <a:pPr algn="l">
              <a:lnSpc>
                <a:spcPts val="7920"/>
              </a:lnSpc>
            </a:pPr>
            <a:r>
              <a:rPr lang="en-US" sz="9000">
                <a:solidFill>
                  <a:srgbClr val="FDFAFD"/>
                </a:solidFill>
                <a:latin typeface="Fiona"/>
                <a:ea typeface="Fiona"/>
                <a:cs typeface="Fiona"/>
                <a:sym typeface="Fiona"/>
              </a:rPr>
              <a:t>behold, he tak</a:t>
            </a:r>
            <a:r>
              <a:rPr lang="en-US" sz="9000">
                <a:solidFill>
                  <a:srgbClr val="FDFAFD"/>
                </a:solidFill>
                <a:latin typeface="Fiona"/>
                <a:ea typeface="Fiona"/>
                <a:cs typeface="Fiona"/>
                <a:sym typeface="Fiona"/>
              </a:rPr>
              <a:t>es up the isles</a:t>
            </a:r>
          </a:p>
          <a:p>
            <a:pPr algn="l" marL="0" indent="0" lvl="0">
              <a:lnSpc>
                <a:spcPts val="7920"/>
              </a:lnSpc>
              <a:spcBef>
                <a:spcPct val="0"/>
              </a:spcBef>
            </a:pPr>
            <a:r>
              <a:rPr lang="en-US" sz="9000">
                <a:solidFill>
                  <a:srgbClr val="FDFAFD"/>
                </a:solidFill>
                <a:latin typeface="Fiona"/>
                <a:ea typeface="Fiona"/>
                <a:cs typeface="Fiona"/>
                <a:sym typeface="Fiona"/>
              </a:rPr>
              <a:t>like fine dust.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Leb</a:t>
            </a:r>
            <a:r>
              <a:rPr lang="en-US" sz="9000">
                <a:solidFill>
                  <a:srgbClr val="FDFAFD"/>
                </a:solidFill>
                <a:latin typeface="Fiona"/>
                <a:ea typeface="Fiona"/>
                <a:cs typeface="Fiona"/>
                <a:sym typeface="Fiona"/>
              </a:rPr>
              <a:t>anon would not suffice for fuel,</a:t>
            </a:r>
          </a:p>
          <a:p>
            <a:pPr algn="l">
              <a:lnSpc>
                <a:spcPts val="7920"/>
              </a:lnSpc>
            </a:pPr>
            <a:r>
              <a:rPr lang="en-US" sz="9000">
                <a:solidFill>
                  <a:srgbClr val="FDFAFD"/>
                </a:solidFill>
                <a:latin typeface="Fiona"/>
                <a:ea typeface="Fiona"/>
                <a:cs typeface="Fiona"/>
                <a:sym typeface="Fiona"/>
              </a:rPr>
              <a:t>nor are its beast</a:t>
            </a:r>
            <a:r>
              <a:rPr lang="en-US" sz="9000">
                <a:solidFill>
                  <a:srgbClr val="FDFAFD"/>
                </a:solidFill>
                <a:latin typeface="Fiona"/>
                <a:ea typeface="Fiona"/>
                <a:cs typeface="Fiona"/>
                <a:sym typeface="Fiona"/>
              </a:rPr>
              <a:t>s enough for a burnt offering.</a:t>
            </a:r>
          </a:p>
          <a:p>
            <a:pPr algn="l">
              <a:lnSpc>
                <a:spcPts val="7920"/>
              </a:lnSpc>
            </a:pPr>
            <a:r>
              <a:rPr lang="en-US" sz="9000">
                <a:solidFill>
                  <a:srgbClr val="FDFAFD"/>
                </a:solidFill>
                <a:latin typeface="Fiona"/>
                <a:ea typeface="Fiona"/>
                <a:cs typeface="Fiona"/>
                <a:sym typeface="Fiona"/>
              </a:rPr>
              <a:t>All</a:t>
            </a:r>
            <a:r>
              <a:rPr lang="en-US" sz="9000">
                <a:solidFill>
                  <a:srgbClr val="FDFAFD"/>
                </a:solidFill>
                <a:latin typeface="Fiona"/>
                <a:ea typeface="Fiona"/>
                <a:cs typeface="Fiona"/>
                <a:sym typeface="Fiona"/>
              </a:rPr>
              <a:t> the nati</a:t>
            </a:r>
            <a:r>
              <a:rPr lang="en-US" sz="9000">
                <a:solidFill>
                  <a:srgbClr val="FDFAFD"/>
                </a:solidFill>
                <a:latin typeface="Fiona"/>
                <a:ea typeface="Fiona"/>
                <a:cs typeface="Fiona"/>
                <a:sym typeface="Fiona"/>
              </a:rPr>
              <a:t>on</a:t>
            </a:r>
            <a:r>
              <a:rPr lang="en-US" sz="9000">
                <a:solidFill>
                  <a:srgbClr val="FDFAFD"/>
                </a:solidFill>
                <a:latin typeface="Fiona"/>
                <a:ea typeface="Fiona"/>
                <a:cs typeface="Fiona"/>
                <a:sym typeface="Fiona"/>
              </a:rPr>
              <a:t>s are as nothing before him,</a:t>
            </a:r>
          </a:p>
          <a:p>
            <a:pPr algn="l">
              <a:lnSpc>
                <a:spcPts val="7920"/>
              </a:lnSpc>
            </a:pPr>
            <a:r>
              <a:rPr lang="en-US" sz="9000">
                <a:solidFill>
                  <a:srgbClr val="FDFAFD"/>
                </a:solidFill>
                <a:latin typeface="Fiona"/>
                <a:ea typeface="Fiona"/>
                <a:cs typeface="Fiona"/>
                <a:sym typeface="Fiona"/>
              </a:rPr>
              <a:t>they are accounted by him as less th</a:t>
            </a:r>
            <a:r>
              <a:rPr lang="en-US" sz="9000">
                <a:solidFill>
                  <a:srgbClr val="FDFAFD"/>
                </a:solidFill>
                <a:latin typeface="Fiona"/>
                <a:ea typeface="Fiona"/>
                <a:cs typeface="Fiona"/>
                <a:sym typeface="Fiona"/>
              </a:rPr>
              <a:t>an not</a:t>
            </a:r>
            <a:r>
              <a:rPr lang="en-US" sz="9000">
                <a:solidFill>
                  <a:srgbClr val="FDFAFD"/>
                </a:solidFill>
                <a:latin typeface="Fiona"/>
                <a:ea typeface="Fiona"/>
                <a:cs typeface="Fiona"/>
                <a:sym typeface="Fiona"/>
              </a:rPr>
              <a:t>hing and emptiness.</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2"/>
            <a:stretch>
              <a:fillRect l="0" t="0" r="0" b="0"/>
            </a:stretch>
          </a:blipFill>
        </p:spPr>
      </p:sp>
      <p:sp>
        <p:nvSpPr>
          <p:cNvPr name="Freeform 4" id="4"/>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680723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is coming in power: the prize of his victory is with him.</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Exalt the Lord our God; bow down before his holy mountain.</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L</a:t>
            </a:r>
            <a:r>
              <a:rPr lang="en-US" sz="9000">
                <a:solidFill>
                  <a:srgbClr val="FDFAFD"/>
                </a:solidFill>
                <a:latin typeface="Fiona"/>
                <a:ea typeface="Fiona"/>
                <a:cs typeface="Fiona"/>
                <a:sym typeface="Fiona"/>
              </a:rPr>
              <a:t>ord is king; the peoples tremble.</a:t>
            </a:r>
          </a:p>
          <a:p>
            <a:pPr algn="l">
              <a:lnSpc>
                <a:spcPts val="7920"/>
              </a:lnSpc>
            </a:pPr>
            <a:r>
              <a:rPr lang="en-US" sz="9000">
                <a:solidFill>
                  <a:srgbClr val="FDFAFD"/>
                </a:solidFill>
                <a:latin typeface="Fiona"/>
                <a:ea typeface="Fiona"/>
                <a:cs typeface="Fiona"/>
                <a:sym typeface="Fiona"/>
              </a:rPr>
              <a:t>He is throned on the cherubim; the earth quakes.</a:t>
            </a:r>
          </a:p>
          <a:p>
            <a:pPr algn="l">
              <a:lnSpc>
                <a:spcPts val="7920"/>
              </a:lnSpc>
            </a:pPr>
            <a:r>
              <a:rPr lang="en-US" sz="9000">
                <a:solidFill>
                  <a:srgbClr val="FDFAFD"/>
                </a:solidFill>
                <a:latin typeface="Fiona"/>
                <a:ea typeface="Fiona"/>
                <a:cs typeface="Fiona"/>
                <a:sym typeface="Fiona"/>
              </a:rPr>
              <a:t>The Lord is great in Sion.</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H</a:t>
            </a:r>
            <a:r>
              <a:rPr lang="en-US" sz="9000" strike="noStrike" u="none">
                <a:solidFill>
                  <a:srgbClr val="FDFAFD"/>
                </a:solidFill>
                <a:latin typeface="Fiona"/>
                <a:ea typeface="Fiona"/>
                <a:cs typeface="Fiona"/>
                <a:sym typeface="Fiona"/>
              </a:rPr>
              <a:t>e is supreme over all th</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 peoples.</a:t>
            </a:r>
          </a:p>
          <a:p>
            <a:pPr algn="l" marL="0" indent="0" lvl="0">
              <a:lnSpc>
                <a:spcPts val="7920"/>
              </a:lnSpc>
              <a:spcBef>
                <a:spcPct val="0"/>
              </a:spcBef>
            </a:pPr>
            <a:r>
              <a:rPr lang="en-US" sz="9000" strike="noStrike" u="none">
                <a:solidFill>
                  <a:srgbClr val="FDFAFD"/>
                </a:solidFill>
                <a:latin typeface="Fiona"/>
                <a:ea typeface="Fiona"/>
                <a:cs typeface="Fiona"/>
                <a:sym typeface="Fiona"/>
              </a:rPr>
              <a:t>Let them praise h</a:t>
            </a:r>
            <a:r>
              <a:rPr lang="en-US" sz="9000" strike="noStrike" u="none">
                <a:solidFill>
                  <a:srgbClr val="FDFAFD"/>
                </a:solidFill>
                <a:latin typeface="Fiona"/>
                <a:ea typeface="Fiona"/>
                <a:cs typeface="Fiona"/>
                <a:sym typeface="Fiona"/>
              </a:rPr>
              <a:t>i</a:t>
            </a:r>
            <a:r>
              <a:rPr lang="en-US" sz="9000" strike="noStrike" u="none">
                <a:solidFill>
                  <a:srgbClr val="FDFAFD"/>
                </a:solidFill>
                <a:latin typeface="Fiona"/>
                <a:ea typeface="Fiona"/>
                <a:cs typeface="Fiona"/>
                <a:sym typeface="Fiona"/>
              </a:rPr>
              <a:t>s </a:t>
            </a:r>
            <a:r>
              <a:rPr lang="en-US" sz="9000" strike="noStrike" u="none">
                <a:solidFill>
                  <a:srgbClr val="FDFAFD"/>
                </a:solidFill>
                <a:latin typeface="Fiona"/>
                <a:ea typeface="Fiona"/>
                <a:cs typeface="Fiona"/>
                <a:sym typeface="Fiona"/>
              </a:rPr>
              <a:t>na</a:t>
            </a:r>
            <a:r>
              <a:rPr lang="en-US" sz="9000" strike="noStrike" u="none">
                <a:solidFill>
                  <a:srgbClr val="FDFAFD"/>
                </a:solidFill>
                <a:latin typeface="Fiona"/>
                <a:ea typeface="Fiona"/>
                <a:cs typeface="Fiona"/>
                <a:sym typeface="Fiona"/>
              </a:rPr>
              <a:t>me, so ter</a:t>
            </a:r>
            <a:r>
              <a:rPr lang="en-US" sz="9000" strike="noStrike" u="none">
                <a:solidFill>
                  <a:srgbClr val="FDFAFD"/>
                </a:solidFill>
                <a:latin typeface="Fiona"/>
                <a:ea typeface="Fiona"/>
                <a:cs typeface="Fiona"/>
                <a:sym typeface="Fiona"/>
              </a:rPr>
              <a:t>rible</a:t>
            </a:r>
            <a:r>
              <a:rPr lang="en-US" sz="9000" strike="noStrike" u="none">
                <a:solidFill>
                  <a:srgbClr val="FDFAFD"/>
                </a:solidFill>
                <a:latin typeface="Fiona"/>
                <a:ea typeface="Fiona"/>
                <a:cs typeface="Fiona"/>
                <a:sym typeface="Fiona"/>
              </a:rPr>
              <a:t> and great,</a:t>
            </a:r>
          </a:p>
          <a:p>
            <a:pPr algn="l" marL="0" indent="0" lvl="0">
              <a:lnSpc>
                <a:spcPts val="7920"/>
              </a:lnSpc>
              <a:spcBef>
                <a:spcPct val="0"/>
              </a:spcBef>
            </a:pPr>
            <a:r>
              <a:rPr lang="en-US" sz="9000" strike="noStrike" u="none">
                <a:solidFill>
                  <a:srgbClr val="FDFAFD"/>
                </a:solidFill>
                <a:latin typeface="Fiona"/>
                <a:ea typeface="Fiona"/>
                <a:cs typeface="Fiona"/>
                <a:sym typeface="Fiona"/>
              </a:rPr>
              <a:t>he is holy, full of power.</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You are a king who loves what is right;</a:t>
            </a:r>
          </a:p>
          <a:p>
            <a:pPr algn="l">
              <a:lnSpc>
                <a:spcPts val="7920"/>
              </a:lnSpc>
            </a:pPr>
            <a:r>
              <a:rPr lang="en-US" sz="9000">
                <a:solidFill>
                  <a:srgbClr val="FDFAFD"/>
                </a:solidFill>
                <a:latin typeface="Fiona"/>
                <a:ea typeface="Fiona"/>
                <a:cs typeface="Fiona"/>
                <a:sym typeface="Fiona"/>
              </a:rPr>
              <a:t>you have established equity, justice and right;</a:t>
            </a:r>
          </a:p>
          <a:p>
            <a:pPr algn="l">
              <a:lnSpc>
                <a:spcPts val="7920"/>
              </a:lnSpc>
            </a:pPr>
            <a:r>
              <a:rPr lang="en-US" sz="9000">
                <a:solidFill>
                  <a:srgbClr val="FDFAFD"/>
                </a:solidFill>
                <a:latin typeface="Fiona"/>
                <a:ea typeface="Fiona"/>
                <a:cs typeface="Fiona"/>
                <a:sym typeface="Fiona"/>
              </a:rPr>
              <a:t>you have established them in Jacob.</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Exalt the Lord our God;</a:t>
            </a:r>
          </a:p>
          <a:p>
            <a:pPr algn="l">
              <a:lnSpc>
                <a:spcPts val="7920"/>
              </a:lnSpc>
            </a:pPr>
            <a:r>
              <a:rPr lang="en-US" sz="9000">
                <a:solidFill>
                  <a:srgbClr val="FDFAFD"/>
                </a:solidFill>
                <a:latin typeface="Fiona"/>
                <a:ea typeface="Fiona"/>
                <a:cs typeface="Fiona"/>
                <a:sym typeface="Fiona"/>
              </a:rPr>
              <a:t>bow down before Sion, his</a:t>
            </a:r>
            <a:r>
              <a:rPr lang="en-US" sz="9000">
                <a:solidFill>
                  <a:srgbClr val="FDFAFD"/>
                </a:solidFill>
                <a:latin typeface="Fiona"/>
                <a:ea typeface="Fiona"/>
                <a:cs typeface="Fiona"/>
                <a:sym typeface="Fiona"/>
              </a:rPr>
              <a:t> footstool.</a:t>
            </a:r>
          </a:p>
          <a:p>
            <a:pPr algn="l">
              <a:lnSpc>
                <a:spcPts val="7920"/>
              </a:lnSpc>
            </a:pPr>
            <a:r>
              <a:rPr lang="en-US" sz="9000">
                <a:solidFill>
                  <a:srgbClr val="FDFAFD"/>
                </a:solidFill>
                <a:latin typeface="Fiona"/>
                <a:ea typeface="Fiona"/>
                <a:cs typeface="Fiona"/>
                <a:sym typeface="Fiona"/>
              </a:rPr>
              <a:t>He the Lord is holy.</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Among his priests were Aaron and Moses,</a:t>
            </a:r>
          </a:p>
          <a:p>
            <a:pPr algn="l">
              <a:lnSpc>
                <a:spcPts val="7920"/>
              </a:lnSpc>
            </a:pPr>
            <a:r>
              <a:rPr lang="en-US" sz="9000">
                <a:solidFill>
                  <a:srgbClr val="FDFAFD"/>
                </a:solidFill>
                <a:latin typeface="Fiona"/>
                <a:ea typeface="Fiona"/>
                <a:cs typeface="Fiona"/>
                <a:sym typeface="Fiona"/>
              </a:rPr>
              <a:t>among those who invoked his name was Samuel.</a:t>
            </a:r>
          </a:p>
          <a:p>
            <a:pPr algn="l">
              <a:lnSpc>
                <a:spcPts val="7920"/>
              </a:lnSpc>
            </a:pPr>
            <a:r>
              <a:rPr lang="en-US" sz="9000">
                <a:solidFill>
                  <a:srgbClr val="FDFAFD"/>
                </a:solidFill>
                <a:latin typeface="Fiona"/>
                <a:ea typeface="Fiona"/>
                <a:cs typeface="Fiona"/>
                <a:sym typeface="Fiona"/>
              </a:rPr>
              <a:t>They invoked the Lord and he answered.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them he spoke in the pillar of cloud.</a:t>
            </a:r>
          </a:p>
          <a:p>
            <a:pPr algn="l">
              <a:lnSpc>
                <a:spcPts val="7920"/>
              </a:lnSpc>
            </a:pPr>
            <a:r>
              <a:rPr lang="en-US" sz="9000">
                <a:solidFill>
                  <a:srgbClr val="FDFAFD"/>
                </a:solidFill>
                <a:latin typeface="Fiona"/>
                <a:ea typeface="Fiona"/>
                <a:cs typeface="Fiona"/>
                <a:sym typeface="Fiona"/>
              </a:rPr>
              <a:t>They did his will; they kept the law,</a:t>
            </a:r>
          </a:p>
          <a:p>
            <a:pPr algn="l">
              <a:lnSpc>
                <a:spcPts val="7920"/>
              </a:lnSpc>
            </a:pPr>
            <a:r>
              <a:rPr lang="en-US" sz="9000">
                <a:solidFill>
                  <a:srgbClr val="FDFAFD"/>
                </a:solidFill>
                <a:latin typeface="Fiona"/>
                <a:ea typeface="Fiona"/>
                <a:cs typeface="Fiona"/>
                <a:sym typeface="Fiona"/>
              </a:rPr>
              <a:t>whic</a:t>
            </a:r>
            <a:r>
              <a:rPr lang="en-US" sz="9000">
                <a:solidFill>
                  <a:srgbClr val="FDFAFD"/>
                </a:solidFill>
                <a:latin typeface="Fiona"/>
                <a:ea typeface="Fiona"/>
                <a:cs typeface="Fiona"/>
                <a:sym typeface="Fiona"/>
              </a:rPr>
              <a:t>h</a:t>
            </a:r>
            <a:r>
              <a:rPr lang="en-US" sz="9000">
                <a:solidFill>
                  <a:srgbClr val="FDFAFD"/>
                </a:solidFill>
                <a:latin typeface="Fiona"/>
                <a:ea typeface="Fiona"/>
                <a:cs typeface="Fiona"/>
                <a:sym typeface="Fiona"/>
              </a:rPr>
              <a:t> he,</a:t>
            </a:r>
            <a:r>
              <a:rPr lang="en-US" sz="9000">
                <a:solidFill>
                  <a:srgbClr val="FDFAFD"/>
                </a:solidFill>
                <a:latin typeface="Fiona"/>
                <a:ea typeface="Fiona"/>
                <a:cs typeface="Fiona"/>
                <a:sym typeface="Fiona"/>
              </a:rPr>
              <a:t> the Lord, had given.</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Lord our God, you answered them.</a:t>
            </a:r>
          </a:p>
          <a:p>
            <a:pPr algn="l">
              <a:lnSpc>
                <a:spcPts val="7920"/>
              </a:lnSpc>
            </a:pPr>
            <a:r>
              <a:rPr lang="en-US" sz="9000">
                <a:solidFill>
                  <a:srgbClr val="FDFAFD"/>
                </a:solidFill>
                <a:latin typeface="Fiona"/>
                <a:ea typeface="Fiona"/>
                <a:cs typeface="Fiona"/>
                <a:sym typeface="Fiona"/>
              </a:rPr>
              <a:t>For them you were a God who forgives;</a:t>
            </a:r>
          </a:p>
          <a:p>
            <a:pPr algn="l">
              <a:lnSpc>
                <a:spcPts val="7920"/>
              </a:lnSpc>
            </a:pPr>
            <a:r>
              <a:rPr lang="en-US" sz="9000">
                <a:solidFill>
                  <a:srgbClr val="FDFAFD"/>
                </a:solidFill>
                <a:latin typeface="Fiona"/>
                <a:ea typeface="Fiona"/>
                <a:cs typeface="Fiona"/>
                <a:sym typeface="Fiona"/>
              </a:rPr>
              <a:t>yet you punished all their offences.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Exalt the Lord our God;</a:t>
            </a:r>
          </a:p>
          <a:p>
            <a:pPr algn="l">
              <a:lnSpc>
                <a:spcPts val="7920"/>
              </a:lnSpc>
            </a:pPr>
            <a:r>
              <a:rPr lang="en-US" sz="9000">
                <a:solidFill>
                  <a:srgbClr val="FDFAFD"/>
                </a:solidFill>
                <a:latin typeface="Fiona"/>
                <a:ea typeface="Fiona"/>
                <a:cs typeface="Fiona"/>
                <a:sym typeface="Fiona"/>
              </a:rPr>
              <a:t>bow down before his holy mountain</a:t>
            </a:r>
          </a:p>
          <a:p>
            <a:pPr algn="l">
              <a:lnSpc>
                <a:spcPts val="7920"/>
              </a:lnSpc>
            </a:pPr>
            <a:r>
              <a:rPr lang="en-US" sz="9000">
                <a:solidFill>
                  <a:srgbClr val="FDFAFD"/>
                </a:solidFill>
                <a:latin typeface="Fiona"/>
                <a:ea typeface="Fiona"/>
                <a:cs typeface="Fiona"/>
                <a:sym typeface="Fiona"/>
              </a:rPr>
              <a:t>for</a:t>
            </a:r>
            <a:r>
              <a:rPr lang="en-US" sz="9000">
                <a:solidFill>
                  <a:srgbClr val="FDFAFD"/>
                </a:solidFill>
                <a:latin typeface="Fiona"/>
                <a:ea typeface="Fiona"/>
                <a:cs typeface="Fiona"/>
                <a:sym typeface="Fiona"/>
              </a:rPr>
              <a:t> the Lord our God is holy.</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Exalt the Lord our God; bow down before his holy mountain.</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38837" y="1228725"/>
            <a:ext cx="16343675" cy="8353848"/>
          </a:xfrm>
          <a:prstGeom prst="rect">
            <a:avLst/>
          </a:prstGeom>
        </p:spPr>
        <p:txBody>
          <a:bodyPr anchor="t" rtlCol="false" tIns="0" lIns="0" bIns="0" rIns="0">
            <a:spAutoFit/>
          </a:bodyPr>
          <a:lstStyle/>
          <a:p>
            <a:pPr algn="l">
              <a:lnSpc>
                <a:spcPts val="5990"/>
              </a:lnSpc>
            </a:pPr>
            <a:r>
              <a:rPr lang="en-US" sz="68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1 Peter 4:10-11</a:t>
            </a:r>
          </a:p>
          <a:p>
            <a:pPr algn="l">
              <a:lnSpc>
                <a:spcPts val="5990"/>
              </a:lnSpc>
            </a:pPr>
          </a:p>
          <a:p>
            <a:pPr algn="l" marL="0" indent="0" lvl="0">
              <a:lnSpc>
                <a:spcPts val="5990"/>
              </a:lnSpc>
              <a:spcBef>
                <a:spcPct val="0"/>
              </a:spcBef>
            </a:pPr>
            <a:r>
              <a:rPr lang="en-US" sz="68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Each one of you has received a special grace, so, like good stewards responsible</a:t>
            </a:r>
            <a:r>
              <a:rPr lang="en-US" sz="68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for all these different graces of God, put yourselves at the service of others. If you are a speaker, speak in words which seem to come from God; if you are a helper, help as though every action was done at God’s orders; so that in everything God may receive the glory, through Jesus Christ, since to him alone belong all glory and power for ever and ever. Amen.</a:t>
            </a:r>
          </a:p>
          <a:p>
            <a:pPr algn="l" marL="0" indent="0" lvl="0">
              <a:lnSpc>
                <a:spcPts val="5990"/>
              </a:lnSpc>
              <a:spcBef>
                <a:spcPct val="0"/>
              </a:spcBef>
            </a:pP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75413" y="1813657"/>
            <a:ext cx="16337173" cy="6936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Each of us has been given different gifts, and we are called to use them for the good of others. What matters is not how big or impressive our gifts may seem, but how we choose to put them into action. Whether we offer a listening ear, share our skills or simply make time for someone, we all have something valuable to contribute. When we bring our different gifts together, our individual stories become part of something greater, allowing God’s light to shine through us and into the lives of others.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called with all my heart: Lord,</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hear me.</a:t>
            </a:r>
          </a:p>
        </p:txBody>
      </p:sp>
      <p:sp>
        <p:nvSpPr>
          <p:cNvPr name="TextBox 7" id="7"/>
          <p:cNvSpPr txBox="true"/>
          <p:nvPr/>
        </p:nvSpPr>
        <p:spPr>
          <a:xfrm rot="0">
            <a:off x="1028700" y="5267518"/>
            <a:ext cx="1681664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 called with all my heart: Lord, hear me.</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will keep your commandments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p:txBody>
      </p:sp>
      <p:sp>
        <p:nvSpPr>
          <p:cNvPr name="TextBox 7" id="7"/>
          <p:cNvSpPr txBox="true"/>
          <p:nvPr/>
        </p:nvSpPr>
        <p:spPr>
          <a:xfrm rot="0">
            <a:off x="1028700" y="5267518"/>
            <a:ext cx="1623060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 called with all my heart: Lord, hear me.</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67518"/>
            <a:ext cx="15966234"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 called with all my heart: Lord, hear me.</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8123" y="2919120"/>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Let us serve the Lord in holiness, and he will deliver us from the hands of our enemies.</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71448" y="2938857"/>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Let us serve the Lord in holiness, and he will deliver us from the hands of our enemies.</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729933"/>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adore and praise our God who reigns above the heavens. He is the lord of all things and before him all creation is as nothing.</a:t>
            </a:r>
          </a:p>
        </p:txBody>
      </p:sp>
      <p:sp>
        <p:nvSpPr>
          <p:cNvPr name="TextBox 7" id="7"/>
          <p:cNvSpPr txBox="true"/>
          <p:nvPr/>
        </p:nvSpPr>
        <p:spPr>
          <a:xfrm rot="0">
            <a:off x="1028700" y="6096193"/>
            <a:ext cx="1186545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adore you, our Lord and God.</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5267518"/>
            <a:ext cx="1219818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adore you, our Lord and God.</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5267518"/>
            <a:ext cx="1230909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adore you, our Lord and God.</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5267518"/>
            <a:ext cx="12225913"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adore you, our Lord and God.</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5267518"/>
            <a:ext cx="12336824"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adore you, our Lord and God.</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5267518"/>
            <a:ext cx="1244773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adore you, our Lord and God.</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992137"/>
            <a:ext cx="16255744" cy="11397101"/>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ever-living God,</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shed the</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light</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of your glory on the</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peoples who are living in the shadow of death, as you did long ago,</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hen our Lord Jesus Christ, the Sun of Justice, came among us from on high.</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 lives and reigns with you in the unity of the Holy Spirit, God, for ever and ever.</a:t>
            </a:r>
          </a:p>
          <a:p>
            <a:pPr algn="l">
              <a:lnSpc>
                <a:spcPts val="6894"/>
              </a:lnSpc>
            </a:pPr>
          </a:p>
          <a:p>
            <a:pPr algn="l">
              <a:lnSpc>
                <a:spcPts val="6894"/>
              </a:lnSpc>
            </a:pPr>
          </a:p>
          <a:p>
            <a:pPr algn="l">
              <a:lnSpc>
                <a:spcPts val="6894"/>
              </a:lnSpc>
            </a:pPr>
          </a:p>
          <a:p>
            <a:pPr algn="l">
              <a:lnSpc>
                <a:spcPts val="6894"/>
              </a:lnSpc>
            </a:pPr>
          </a:p>
          <a:p>
            <a:pPr algn="l">
              <a:lnSpc>
                <a:spcPts val="6894"/>
              </a:lnSpc>
            </a:pPr>
          </a:p>
          <a:p>
            <a:pPr algn="l" marL="0" indent="0" lvl="0">
              <a:lnSpc>
                <a:spcPts val="6894"/>
              </a:lnSpc>
              <a:spcBef>
                <a:spcPct val="0"/>
              </a:spcBef>
            </a:pPr>
          </a:p>
        </p:txBody>
      </p:sp>
      <p:sp>
        <p:nvSpPr>
          <p:cNvPr name="TextBox 7" id="7"/>
          <p:cNvSpPr txBox="true"/>
          <p:nvPr/>
        </p:nvSpPr>
        <p:spPr>
          <a:xfrm rot="0">
            <a:off x="1226090" y="8090612"/>
            <a:ext cx="260398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21907"/>
            <a:ext cx="2437614"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53724" y="1135246"/>
            <a:ext cx="9599671" cy="7615331"/>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put one of your strengths to good use for someone else. If you're creative, make something that lifts someone's spirits. If you're organised, help take a task off someone else's hands. If you're good at bringing people together, help a group work as a team. How can you use what you're good at to make a difference beyond yourself?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DAHYpasKNWM</dc:identifier>
  <dcterms:modified xsi:type="dcterms:W3CDTF">2011-08-01T06:04:30Z</dcterms:modified>
  <cp:revision>1</cp:revision>
  <dc:title>MPOTC Thursday WK3</dc:title>
</cp:coreProperties>
</file>