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</p:sldIdLst>
  <p:sldSz cx="18288000" cy="10287000"/>
  <p:notesSz cx="6858000" cy="9144000"/>
  <p:embeddedFontLst>
    <p:embeddedFont>
      <p:font typeface="Fiona" charset="1" panose="00000000000000000000"/>
      <p:regular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fonts/font65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3457" y="1151144"/>
            <a:ext cx="1692948" cy="2313322"/>
          </a:xfrm>
          <a:custGeom>
            <a:avLst/>
            <a:gdLst/>
            <a:ahLst/>
            <a:cxnLst/>
            <a:rect r="r" b="b" t="t" l="l"/>
            <a:pathLst>
              <a:path h="2313322" w="1692948">
                <a:moveTo>
                  <a:pt x="0" y="0"/>
                </a:moveTo>
                <a:lnTo>
                  <a:pt x="1692949" y="0"/>
                </a:lnTo>
                <a:lnTo>
                  <a:pt x="1692949" y="2313322"/>
                </a:lnTo>
                <a:lnTo>
                  <a:pt x="0" y="231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978" y="1030699"/>
            <a:ext cx="1506985" cy="2554212"/>
          </a:xfrm>
          <a:custGeom>
            <a:avLst/>
            <a:gdLst/>
            <a:ahLst/>
            <a:cxnLst/>
            <a:rect r="r" b="b" t="t" l="l"/>
            <a:pathLst>
              <a:path h="2554212" w="1506985">
                <a:moveTo>
                  <a:pt x="0" y="0"/>
                </a:moveTo>
                <a:lnTo>
                  <a:pt x="1506985" y="0"/>
                </a:lnTo>
                <a:lnTo>
                  <a:pt x="1506985" y="2554212"/>
                </a:lnTo>
                <a:lnTo>
                  <a:pt x="0" y="2554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39291" y="1224495"/>
            <a:ext cx="1445062" cy="2086733"/>
          </a:xfrm>
          <a:custGeom>
            <a:avLst/>
            <a:gdLst/>
            <a:ahLst/>
            <a:cxnLst/>
            <a:rect r="r" b="b" t="t" l="l"/>
            <a:pathLst>
              <a:path h="2086733" w="1445062">
                <a:moveTo>
                  <a:pt x="0" y="0"/>
                </a:moveTo>
                <a:lnTo>
                  <a:pt x="1445062" y="0"/>
                </a:lnTo>
                <a:lnTo>
                  <a:pt x="1445062" y="2086733"/>
                </a:lnTo>
                <a:lnTo>
                  <a:pt x="0" y="2086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1811976" y="1275624"/>
            <a:ext cx="1327795" cy="1984476"/>
          </a:xfrm>
          <a:custGeom>
            <a:avLst/>
            <a:gdLst/>
            <a:ahLst/>
            <a:cxnLst/>
            <a:rect r="r" b="b" t="t" l="l"/>
            <a:pathLst>
              <a:path h="1984476" w="1327795">
                <a:moveTo>
                  <a:pt x="0" y="0"/>
                </a:moveTo>
                <a:lnTo>
                  <a:pt x="1327794" y="0"/>
                </a:lnTo>
                <a:lnTo>
                  <a:pt x="1327794" y="1984475"/>
                </a:lnTo>
                <a:lnTo>
                  <a:pt x="0" y="19844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611586" y="1378014"/>
            <a:ext cx="2006846" cy="2006846"/>
          </a:xfrm>
          <a:custGeom>
            <a:avLst/>
            <a:gdLst/>
            <a:ahLst/>
            <a:cxnLst/>
            <a:rect r="r" b="b" t="t" l="l"/>
            <a:pathLst>
              <a:path h="2006846" w="2006846">
                <a:moveTo>
                  <a:pt x="0" y="0"/>
                </a:moveTo>
                <a:lnTo>
                  <a:pt x="2006845" y="0"/>
                </a:lnTo>
                <a:lnTo>
                  <a:pt x="2006845" y="2006846"/>
                </a:lnTo>
                <a:lnTo>
                  <a:pt x="0" y="2006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3084028" y="896717"/>
            <a:ext cx="1765328" cy="2567749"/>
          </a:xfrm>
          <a:custGeom>
            <a:avLst/>
            <a:gdLst/>
            <a:ahLst/>
            <a:cxnLst/>
            <a:rect r="r" b="b" t="t" l="l"/>
            <a:pathLst>
              <a:path h="2567749" w="1765328">
                <a:moveTo>
                  <a:pt x="0" y="0"/>
                </a:moveTo>
                <a:lnTo>
                  <a:pt x="1765328" y="0"/>
                </a:lnTo>
                <a:lnTo>
                  <a:pt x="1765328" y="2567749"/>
                </a:lnTo>
                <a:lnTo>
                  <a:pt x="0" y="2567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8746054" y="1579863"/>
            <a:ext cx="1365614" cy="1731365"/>
          </a:xfrm>
          <a:custGeom>
            <a:avLst/>
            <a:gdLst/>
            <a:ahLst/>
            <a:cxnLst/>
            <a:rect r="r" b="b" t="t" l="l"/>
            <a:pathLst>
              <a:path h="1731365" w="1365614">
                <a:moveTo>
                  <a:pt x="0" y="0"/>
                </a:moveTo>
                <a:lnTo>
                  <a:pt x="1365614" y="0"/>
                </a:lnTo>
                <a:lnTo>
                  <a:pt x="1365614" y="1731365"/>
                </a:lnTo>
                <a:lnTo>
                  <a:pt x="0" y="17313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3131452" y="1075573"/>
            <a:ext cx="1960241" cy="2309287"/>
          </a:xfrm>
          <a:custGeom>
            <a:avLst/>
            <a:gdLst/>
            <a:ahLst/>
            <a:cxnLst/>
            <a:rect r="r" b="b" t="t" l="l"/>
            <a:pathLst>
              <a:path h="2309287" w="1960241">
                <a:moveTo>
                  <a:pt x="0" y="0"/>
                </a:moveTo>
                <a:lnTo>
                  <a:pt x="1960241" y="0"/>
                </a:lnTo>
                <a:lnTo>
                  <a:pt x="1960241" y="2309287"/>
                </a:lnTo>
                <a:lnTo>
                  <a:pt x="0" y="2309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945220" y="424271"/>
            <a:ext cx="2079322" cy="3512642"/>
          </a:xfrm>
          <a:custGeom>
            <a:avLst/>
            <a:gdLst/>
            <a:ahLst/>
            <a:cxnLst/>
            <a:rect r="r" b="b" t="t" l="l"/>
            <a:pathLst>
              <a:path h="3512642" w="2079322">
                <a:moveTo>
                  <a:pt x="0" y="0"/>
                </a:moveTo>
                <a:lnTo>
                  <a:pt x="2079323" y="0"/>
                </a:lnTo>
                <a:lnTo>
                  <a:pt x="2079323" y="3512641"/>
                </a:lnTo>
                <a:lnTo>
                  <a:pt x="0" y="3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-460319" y="4597200"/>
            <a:ext cx="18157500" cy="3491814"/>
          </a:xfrm>
          <a:custGeom>
            <a:avLst/>
            <a:gdLst/>
            <a:ahLst/>
            <a:cxnLst/>
            <a:rect r="r" b="b" t="t" l="l"/>
            <a:pathLst>
              <a:path h="3491814" w="18157500">
                <a:moveTo>
                  <a:pt x="0" y="0"/>
                </a:moveTo>
                <a:lnTo>
                  <a:pt x="18157501" y="0"/>
                </a:lnTo>
                <a:lnTo>
                  <a:pt x="18157501" y="3491814"/>
                </a:lnTo>
                <a:lnTo>
                  <a:pt x="0" y="34918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77909" r="0" b="-24209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7597694" y="3876883"/>
            <a:ext cx="3650769" cy="3626677"/>
          </a:xfrm>
          <a:custGeom>
            <a:avLst/>
            <a:gdLst/>
            <a:ahLst/>
            <a:cxnLst/>
            <a:rect r="r" b="b" t="t" l="l"/>
            <a:pathLst>
              <a:path h="3626677" w="3650769">
                <a:moveTo>
                  <a:pt x="0" y="0"/>
                </a:moveTo>
                <a:lnTo>
                  <a:pt x="3650770" y="0"/>
                </a:lnTo>
                <a:lnTo>
                  <a:pt x="3650770" y="3626678"/>
                </a:lnTo>
                <a:lnTo>
                  <a:pt x="0" y="36266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58" r="0" b="-45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26761" y="2632629"/>
            <a:ext cx="17084222" cy="3232437"/>
          </a:xfrm>
          <a:custGeom>
            <a:avLst/>
            <a:gdLst/>
            <a:ahLst/>
            <a:cxnLst/>
            <a:rect r="r" b="b" t="t" l="l"/>
            <a:pathLst>
              <a:path h="3232437" w="17084222">
                <a:moveTo>
                  <a:pt x="0" y="0"/>
                </a:moveTo>
                <a:lnTo>
                  <a:pt x="17084222" y="0"/>
                </a:lnTo>
                <a:lnTo>
                  <a:pt x="17084222" y="3232436"/>
                </a:lnTo>
                <a:lnTo>
                  <a:pt x="0" y="323243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182471" r="0" b="-24605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73153" r="0" b="-86158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63457" y="7770261"/>
            <a:ext cx="16572477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Morning Prayer of the Church: Thursday Week 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597344"/>
            <a:ext cx="16217212" cy="7153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98"/>
              </a:lnSpc>
              <a:spcBef>
                <a:spcPct val="0"/>
              </a:spcBef>
            </a:pP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As we begin Morning Prayer, we remember that each person we meet today has a story. We ask God to help us recognise Christ in those stories and share his light through our words and actions.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539685"/>
            <a:ext cx="10098901" cy="1288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98"/>
              </a:lnSpc>
              <a:spcBef>
                <a:spcPct val="0"/>
              </a:spcBef>
            </a:pPr>
            <a:r>
              <a:rPr lang="en-US" sz="10566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od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,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come 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 ou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</a:t>
            </a:r>
            <a:r>
              <a:rPr lang="en-US" sz="10566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91539" y="4693006"/>
            <a:ext cx="11167761" cy="1104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19"/>
              </a:lnSpc>
              <a:spcBef>
                <a:spcPct val="0"/>
              </a:spcBef>
            </a:pPr>
            <a:r>
              <a:rPr lang="en-US" sz="8999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 O Lord, make haste to help us.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647355"/>
            <a:ext cx="16337173" cy="16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Gl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or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y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b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t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F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ther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and t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the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Son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d t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th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ly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pi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rit,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42088" y="3650892"/>
            <a:ext cx="1182023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as it was in the beginning,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is now, and ever shall be,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world without end.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Amen. Alleluia.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33707" y="3934701"/>
            <a:ext cx="15111799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Glorious things are told of you, O city of God.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58082" y="1952204"/>
            <a:ext cx="16337173" cy="10100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 th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holy m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ount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ain is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his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city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ch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erished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by the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Lord.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 Lord prefe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rs the gat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es of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Sion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to all Jacob’s dwellings.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Of you ar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 told glorious things,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 city of God!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7099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‘Babylon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and Egypt I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will count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among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t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hose who know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me;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Philistia, 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Ty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r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, Ethiopia,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these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will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be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her children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Si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shall be called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“Mo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ther”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for all shall be her children.’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810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It is he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, the Lord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Most High,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wh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 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gi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ves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each his place.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In his register of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peoples he writes: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‘These are her children,’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while they dance they will si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g: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‘In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you all find their hom</a:t>
            </a:r>
            <a:r>
              <a:rPr lang="en-US" sz="9000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e.’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409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Glory be to the Father and to the Son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nd to the Holy Spirit,</a:t>
            </a: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it was in the beginning,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is now, a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nd ever shall be,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world without end.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33707" y="3934701"/>
            <a:ext cx="15111799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Glorious things are told of you, O city of God.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385665"/>
            <a:ext cx="15623353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The Lord is coming in power: the prize of his victory is with him.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9100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Behold, the Lord God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comes with might,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his arm rules for him;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behold, his reward is with him,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his r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ecompense before him.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7099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will feed his flock like a shepherd,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will gather the lambs in his arms,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will carry them in 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his bosom,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gently lead those that are with young.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9100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ho has measured the waters in the hollow of his hand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marked off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the heavens with a span,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enclosed the dust of the earth in a measure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weighed the mountains in scales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the hills in a balance?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9100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Who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has directed the Spirit of the Lord,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or as his counsellor has instructed him?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Whom did he consult for his enlightenment,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who taught him the path of justice,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taught him knowledge,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showed 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him th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 way of understanding?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hold, the nations are like a drop from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a bucket,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are accounted as the dust on the scales;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ehold, he takes up the isles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like fine dust.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Leb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anon would not suffice for fuel,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nor are its beasts enough for a burnt offering.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All the nations are as nothing before him,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they are accounted by him as less than not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hing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and emptiness.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Glory be to the Father and to the So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n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to the Holy Spirit,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it was in the beginning,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is now, and eve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r shall be,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world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with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out end.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431254" y="7775246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385665"/>
            <a:ext cx="15623353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The Lord is coming in power: the prize of his victory is with him.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959644"/>
            <a:ext cx="15745105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Exalt the Lord our God; bow down before his holy mountain.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 Lord is king; the people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s trembl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is throned on the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cherubim; the earth quakes.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 Lord is great in Sion.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is supreme over all the peoples.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Let them prais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 his name, so terrible and great,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is holy, full of power.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You are a king who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loves what is right;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you have established equi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ty,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justice and right;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y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ou have established them in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Jacob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.</a:t>
            </a: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Exal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 the Lord our God;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bow down before Sion, his footstool.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the Lord is holy.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Among 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his priests were Aaron and Moses,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among those who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invoked his name was Samuel.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hey invoked the Lord and he answered.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577190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them he spoke in the pillar of cloud.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They did his will; they kept the law,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which he, the Lord, had given.</a:t>
            </a:r>
          </a:p>
          <a:p>
            <a:pPr algn="l">
              <a:lnSpc>
                <a:spcPts val="7920"/>
              </a:lnSpc>
            </a:pPr>
          </a:p>
          <a:p>
            <a:pPr algn="l">
              <a:lnSpc>
                <a:spcPts val="7920"/>
              </a:lnSpc>
            </a:pP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409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 Lo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rd our God, you answered them.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For them you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were a God who forgives;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y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et you punished all their offences.</a:t>
            </a:r>
          </a:p>
          <a:p>
            <a:pPr algn="l">
              <a:lnSpc>
                <a:spcPts val="792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577190"/>
            <a:ext cx="16337173" cy="409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Exal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 the Lord our God;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bow down before his holy mountain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for the Lord our God is holy.</a:t>
            </a:r>
          </a:p>
          <a:p>
            <a:pPr algn="l">
              <a:lnSpc>
                <a:spcPts val="792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Glory be to the Father an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d to the Son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to the Holy Spir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t,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409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it was in the beginning,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is now, and ever shall be,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world without end.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959644"/>
            <a:ext cx="15745105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Exalt the Lord our God; bow down before his holy mountain.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064080"/>
            <a:ext cx="16337173" cy="922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0"/>
              </a:lnSpc>
            </a:pP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1 Peter 4:10-11</a:t>
            </a:r>
          </a:p>
          <a:p>
            <a:pPr algn="l">
              <a:lnSpc>
                <a:spcPts val="6040"/>
              </a:lnSpc>
            </a:pPr>
          </a:p>
          <a:p>
            <a:pPr algn="l">
              <a:lnSpc>
                <a:spcPts val="6040"/>
              </a:lnSpc>
            </a:pP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Each one of you has received a special grace, so, like good stewards responsible for all these different graces of God, put yourselves at the service of others. If you are a speaker, speak in words which seem to come from God; if you are a helper, help as though every action was done at God’s orders; so that in everything God may receive the glory, through Jesus Christ, since to him alone belong all glory and power for ever and ever. Amen.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559380"/>
            <a:ext cx="16337173" cy="617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Peter r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eminds us that God has given each of us different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gif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s,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and we are called to use the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for the good of others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, not j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ust ourselves. As people inspired by St Vincent de Paul (VIincentians)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, we bring our un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ique talents a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nd stories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togethe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i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 s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er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vic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e,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reco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gnisi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ng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tha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e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v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ery contr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ibu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tion ma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tter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s. When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w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us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ou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 gifts to share God's love, we become p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rt of his light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i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world</a:t>
            </a:r>
            <a:r>
              <a:rPr lang="en-US" sz="686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92060"/>
            <a:ext cx="16217212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 called with all my 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heart: Lord, hear me.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267518"/>
            <a:ext cx="14475630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I called with all my heart: Lord, hear me.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92060"/>
            <a:ext cx="16217212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 will keep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your commandments.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267518"/>
            <a:ext cx="14004256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I called with all my heart: Lord, hear me.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92060"/>
            <a:ext cx="16217212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Glory be to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the Father and to the Son and to t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Holy Spirit.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267518"/>
            <a:ext cx="14170623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I called with all my heart: Lord, hear me.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959644"/>
            <a:ext cx="15745105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Let us serve the Lord in holiness, and he will deliver us from the hands of our enemies.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Blessed be the Lord, the Go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d of Israel!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has visited his people and redeemed them.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has raised up for us a mighty saviour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in the house of David his servant,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he promised by the lips of holy men,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those who were his prophets from of old.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 saviour who would free us from our foes,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from the han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ds of all who hate us.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So his love for our fathers is fulfilled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his holy covenant remembered.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swore to Abraham our father to grant us,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that free from fear, and saved from the hands of our foes,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we might serve him in holiness and justice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all the days of our life in his presence.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6099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for you, little child,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you shall be cálled a prophet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of God, the Most High.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Y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ou shall go ahead of the Lord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prepare his ways before him,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To make known to his people their salvation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through forgiveness of all their sins,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 loving-kindness of the heart of our God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who visits us like the dawn from on high.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409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He will give light to those in darkness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,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those who dwell in the shadow of death, 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guide us into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the way of peace.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Glory be to the Father and to the Son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to the Holy Spirit,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16979" y="7735697"/>
            <a:ext cx="1264002" cy="1719730"/>
          </a:xfrm>
          <a:custGeom>
            <a:avLst/>
            <a:gdLst/>
            <a:ahLst/>
            <a:cxnLst/>
            <a:rect r="r" b="b" t="t" l="l"/>
            <a:pathLst>
              <a:path h="1719730" w="1264002">
                <a:moveTo>
                  <a:pt x="0" y="0"/>
                </a:moveTo>
                <a:lnTo>
                  <a:pt x="1264002" y="0"/>
                </a:lnTo>
                <a:lnTo>
                  <a:pt x="1264002" y="1719730"/>
                </a:lnTo>
                <a:lnTo>
                  <a:pt x="0" y="17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8082" y="1952204"/>
            <a:ext cx="16337173" cy="5099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it was in the beginning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i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s now, and ever shall be,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world without</a:t>
            </a: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 end.</a:t>
            </a:r>
          </a:p>
          <a:p>
            <a:pPr algn="l">
              <a:lnSpc>
                <a:spcPts val="7920"/>
              </a:lnSpc>
            </a:pPr>
            <a:r>
              <a:rPr lang="en-US" sz="9000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576876" y="7549967"/>
            <a:ext cx="1118380" cy="1945008"/>
          </a:xfrm>
          <a:custGeom>
            <a:avLst/>
            <a:gdLst/>
            <a:ahLst/>
            <a:cxnLst/>
            <a:rect r="r" b="b" t="t" l="l"/>
            <a:pathLst>
              <a:path h="1945008" w="1118380">
                <a:moveTo>
                  <a:pt x="0" y="0"/>
                </a:moveTo>
                <a:lnTo>
                  <a:pt x="1118380" y="0"/>
                </a:lnTo>
                <a:lnTo>
                  <a:pt x="1118380" y="1945009"/>
                </a:lnTo>
                <a:lnTo>
                  <a:pt x="0" y="1945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959644"/>
            <a:ext cx="15745105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Let us serve the Lord in holiness, and he will deliver us from the hands of our enemies.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61717"/>
            <a:ext cx="16217212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We adore and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praise our God who reigns above the heavens. He is the lord of all things and before him all creation is as nothing.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043899"/>
            <a:ext cx="12059545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We adore you, our Lord and God.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61717"/>
            <a:ext cx="16217212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Help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us to recognise Christ in every person we meet today: may we listen with compassion and respond with love.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043899"/>
            <a:ext cx="11782266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We adore you, our Lord and God.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61717"/>
            <a:ext cx="16217212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Guide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all who serve those experiencing poverty, loneliness or exclusion: may they be signs of your hope and friendship.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043899"/>
            <a:ext cx="12087273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We adore you, our Lord and God.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61717"/>
            <a:ext cx="16217212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Open our eyes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to the stories of those around us: teach us to build communities where everyone feels welcomed and valued.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043899"/>
            <a:ext cx="12004089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We adore you, our Lord and God.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61717"/>
            <a:ext cx="16217212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Giv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us generous hearts and willing hands: that through small acts of kindness we may share Christ's light with others.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043899"/>
            <a:ext cx="12087273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We adore you, our Lord and God.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61717"/>
            <a:ext cx="16217212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Str</a:t>
            </a:r>
            <a:r>
              <a:rPr lang="en-US" sz="9000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engthen us when we face challenges or uncertainty: and help us to recognise your light in every story we encounter.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043899"/>
            <a:ext cx="12225913" cy="10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  <a:spcBef>
                <a:spcPct val="0"/>
              </a:spcBef>
            </a:pPr>
            <a:r>
              <a:rPr lang="en-US" sz="9000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We adore you, our Lord and God.</a:t>
            </a: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404567"/>
            <a:ext cx="18239012" cy="809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Our Fa</a:t>
            </a: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ther, who art in heaven,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hallowed be thy name.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Thy kingdom come.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Thy will be done on earth, as it is in heaven.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Give us this day our daily bread,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forgive us our trespasses,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as we forgive those who trespass against us,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and lead us not into temptation,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  <a:r>
              <a:rPr lang="en-US" sz="7212" strike="noStrike" u="none">
                <a:solidFill>
                  <a:srgbClr val="FDFAFD"/>
                </a:solidFill>
                <a:latin typeface="Fiona"/>
                <a:ea typeface="Fiona"/>
                <a:cs typeface="Fiona"/>
                <a:sym typeface="Fiona"/>
              </a:rPr>
              <a:t>but deliver us from evil.</a:t>
            </a:r>
          </a:p>
          <a:p>
            <a:pPr algn="l" marL="0" indent="0" lvl="0">
              <a:lnSpc>
                <a:spcPts val="634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257300"/>
            <a:ext cx="16381868" cy="1139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94"/>
              </a:lnSpc>
            </a:pPr>
            <a:r>
              <a:rPr lang="en-US" sz="7834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Almighty, ever-living God,</a:t>
            </a: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  <a:r>
              <a:rPr lang="en-US" sz="7834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shed</a:t>
            </a:r>
            <a:r>
              <a:rPr lang="en-US" sz="783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the light of your glory on the peoples who are living in the shadow of death, as you did long ago,</a:t>
            </a: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  <a:r>
              <a:rPr lang="en-US" sz="783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when our Lord Jesus Christ, the Sun of Justice, came among us from on high.</a:t>
            </a: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  <a:r>
              <a:rPr lang="en-US" sz="783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Who lives and reigns with you in the unity of the Holy Spirit, God, for ever and ever.</a:t>
            </a: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226090" y="8090612"/>
            <a:ext cx="2631709" cy="1104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19"/>
              </a:lnSpc>
              <a:spcBef>
                <a:spcPct val="0"/>
              </a:spcBef>
            </a:pPr>
            <a:r>
              <a:rPr lang="en-US" sz="8999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Amen</a:t>
            </a:r>
          </a:p>
        </p:txBody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19741" y="2444319"/>
            <a:ext cx="16381868" cy="2699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  <a:r>
              <a:rPr lang="en-US" sz="7834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Lord bless us, and keep us from all evil, and bring us to everlasting life.</a:t>
            </a:r>
          </a:p>
          <a:p>
            <a:pPr algn="l" marL="0" indent="0" lvl="0">
              <a:lnSpc>
                <a:spcPts val="6894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421907"/>
            <a:ext cx="2354430" cy="1104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19"/>
              </a:lnSpc>
              <a:spcBef>
                <a:spcPct val="0"/>
              </a:spcBef>
            </a:pPr>
            <a:r>
              <a:rPr lang="en-US" sz="8999" strike="noStrike" u="none">
                <a:solidFill>
                  <a:srgbClr val="EC4499"/>
                </a:solidFill>
                <a:latin typeface="Fiona"/>
                <a:ea typeface="Fiona"/>
                <a:cs typeface="Fiona"/>
                <a:sym typeface="Fiona"/>
              </a:rPr>
              <a:t>Amen</a:t>
            </a:r>
          </a:p>
        </p:txBody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2433695"/>
            <a:ext cx="6576348" cy="5918713"/>
          </a:xfrm>
          <a:custGeom>
            <a:avLst/>
            <a:gdLst/>
            <a:ahLst/>
            <a:cxnLst/>
            <a:rect r="r" b="b" t="t" l="l"/>
            <a:pathLst>
              <a:path h="5918713" w="6576348">
                <a:moveTo>
                  <a:pt x="0" y="0"/>
                </a:moveTo>
                <a:lnTo>
                  <a:pt x="6576348" y="0"/>
                </a:lnTo>
                <a:lnTo>
                  <a:pt x="6576348" y="5918713"/>
                </a:lnTo>
                <a:lnTo>
                  <a:pt x="0" y="5918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826035" y="1135246"/>
            <a:ext cx="9599671" cy="7615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976"/>
              </a:lnSpc>
              <a:spcBef>
                <a:spcPct val="0"/>
              </a:spcBef>
            </a:pPr>
            <a:r>
              <a:rPr lang="en-US" sz="6791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Today, look for a way to make someone else’s contribution count. If you’re working on a task or project with others, make space for everyone to share their ideas and take on a role that suits their strengths. Service is about recognising the value each person brings. How can you help others use their gifts to make a difference?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DAHXbafjXTE</dc:identifier>
  <dcterms:modified xsi:type="dcterms:W3CDTF">2011-08-01T06:04:30Z</dcterms:modified>
  <cp:revision>1</cp:revision>
  <dc:title>MPOTC Thursday WK4</dc:title>
</cp:coreProperties>
</file>