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Lst>
  <p:sldSz cx="18288000" cy="10287000"/>
  <p:notesSz cx="6858000" cy="9144000"/>
  <p:embeddedFontLst>
    <p:embeddedFont>
      <p:font typeface="Fiona" charset="1" panose="00000000000000000000"/>
      <p:regular r:id="rId6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fonts/font65.fntdata" Type="http://schemas.openxmlformats.org/officeDocument/2006/relationships/font"/><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png" Type="http://schemas.openxmlformats.org/officeDocument/2006/relationships/image"/><Relationship Id="rId14" Target="../media/image13.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3.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flipH="false" flipV="false" rot="0">
            <a:off x="1263457" y="1151144"/>
            <a:ext cx="1692948" cy="2313322"/>
          </a:xfrm>
          <a:custGeom>
            <a:avLst/>
            <a:gdLst/>
            <a:ahLst/>
            <a:cxnLst/>
            <a:rect r="r" b="b" t="t" l="l"/>
            <a:pathLst>
              <a:path h="2313322" w="1692948">
                <a:moveTo>
                  <a:pt x="0" y="0"/>
                </a:moveTo>
                <a:lnTo>
                  <a:pt x="1692949" y="0"/>
                </a:lnTo>
                <a:lnTo>
                  <a:pt x="1692949" y="2313322"/>
                </a:lnTo>
                <a:lnTo>
                  <a:pt x="0" y="2313322"/>
                </a:lnTo>
                <a:lnTo>
                  <a:pt x="0" y="0"/>
                </a:lnTo>
                <a:close/>
              </a:path>
            </a:pathLst>
          </a:custGeom>
          <a:blipFill>
            <a:blip r:embed="rId2"/>
            <a:stretch>
              <a:fillRect l="0" t="0" r="0" b="0"/>
            </a:stretch>
          </a:blipFill>
        </p:spPr>
      </p:sp>
      <p:sp>
        <p:nvSpPr>
          <p:cNvPr name="Freeform 3" id="3"/>
          <p:cNvSpPr/>
          <p:nvPr/>
        </p:nvSpPr>
        <p:spPr>
          <a:xfrm flipH="false" flipV="false" rot="0">
            <a:off x="4976978" y="1030699"/>
            <a:ext cx="1506985" cy="2554212"/>
          </a:xfrm>
          <a:custGeom>
            <a:avLst/>
            <a:gdLst/>
            <a:ahLst/>
            <a:cxnLst/>
            <a:rect r="r" b="b" t="t" l="l"/>
            <a:pathLst>
              <a:path h="2554212" w="1506985">
                <a:moveTo>
                  <a:pt x="0" y="0"/>
                </a:moveTo>
                <a:lnTo>
                  <a:pt x="1506985" y="0"/>
                </a:lnTo>
                <a:lnTo>
                  <a:pt x="1506985" y="2554212"/>
                </a:lnTo>
                <a:lnTo>
                  <a:pt x="0" y="2554212"/>
                </a:lnTo>
                <a:lnTo>
                  <a:pt x="0" y="0"/>
                </a:lnTo>
                <a:close/>
              </a:path>
            </a:pathLst>
          </a:custGeom>
          <a:blipFill>
            <a:blip r:embed="rId3"/>
            <a:stretch>
              <a:fillRect l="0" t="0" r="0" b="0"/>
            </a:stretch>
          </a:blipFill>
        </p:spPr>
      </p:sp>
      <p:sp>
        <p:nvSpPr>
          <p:cNvPr name="Freeform 4" id="4"/>
          <p:cNvSpPr/>
          <p:nvPr/>
        </p:nvSpPr>
        <p:spPr>
          <a:xfrm flipH="false" flipV="false" rot="0">
            <a:off x="10239291" y="1224495"/>
            <a:ext cx="1445062" cy="2086733"/>
          </a:xfrm>
          <a:custGeom>
            <a:avLst/>
            <a:gdLst/>
            <a:ahLst/>
            <a:cxnLst/>
            <a:rect r="r" b="b" t="t" l="l"/>
            <a:pathLst>
              <a:path h="2086733" w="1445062">
                <a:moveTo>
                  <a:pt x="0" y="0"/>
                </a:moveTo>
                <a:lnTo>
                  <a:pt x="1445062" y="0"/>
                </a:lnTo>
                <a:lnTo>
                  <a:pt x="1445062" y="2086733"/>
                </a:lnTo>
                <a:lnTo>
                  <a:pt x="0" y="2086733"/>
                </a:lnTo>
                <a:lnTo>
                  <a:pt x="0" y="0"/>
                </a:lnTo>
                <a:close/>
              </a:path>
            </a:pathLst>
          </a:custGeom>
          <a:blipFill>
            <a:blip r:embed="rId4"/>
            <a:stretch>
              <a:fillRect l="0" t="0" r="0" b="0"/>
            </a:stretch>
          </a:blipFill>
          <a:ln cap="sq">
            <a:noFill/>
            <a:prstDash val="solid"/>
            <a:miter/>
          </a:ln>
        </p:spPr>
      </p:sp>
      <p:sp>
        <p:nvSpPr>
          <p:cNvPr name="Freeform 5" id="5"/>
          <p:cNvSpPr/>
          <p:nvPr/>
        </p:nvSpPr>
        <p:spPr>
          <a:xfrm flipH="false" flipV="false" rot="0">
            <a:off x="11811976" y="1275624"/>
            <a:ext cx="1327795" cy="1984476"/>
          </a:xfrm>
          <a:custGeom>
            <a:avLst/>
            <a:gdLst/>
            <a:ahLst/>
            <a:cxnLst/>
            <a:rect r="r" b="b" t="t" l="l"/>
            <a:pathLst>
              <a:path h="1984476" w="1327795">
                <a:moveTo>
                  <a:pt x="0" y="0"/>
                </a:moveTo>
                <a:lnTo>
                  <a:pt x="1327794" y="0"/>
                </a:lnTo>
                <a:lnTo>
                  <a:pt x="1327794" y="1984475"/>
                </a:lnTo>
                <a:lnTo>
                  <a:pt x="0" y="1984475"/>
                </a:lnTo>
                <a:lnTo>
                  <a:pt x="0" y="0"/>
                </a:lnTo>
                <a:close/>
              </a:path>
            </a:pathLst>
          </a:custGeom>
          <a:blipFill>
            <a:blip r:embed="rId5"/>
            <a:stretch>
              <a:fillRect l="0" t="0" r="0" b="0"/>
            </a:stretch>
          </a:blipFill>
          <a:ln cap="sq">
            <a:noFill/>
            <a:prstDash val="solid"/>
            <a:miter/>
          </a:ln>
        </p:spPr>
      </p:sp>
      <p:sp>
        <p:nvSpPr>
          <p:cNvPr name="Freeform 6" id="6"/>
          <p:cNvSpPr/>
          <p:nvPr/>
        </p:nvSpPr>
        <p:spPr>
          <a:xfrm flipH="false" flipV="false" rot="0">
            <a:off x="6611586" y="1378014"/>
            <a:ext cx="2006846" cy="2006846"/>
          </a:xfrm>
          <a:custGeom>
            <a:avLst/>
            <a:gdLst/>
            <a:ahLst/>
            <a:cxnLst/>
            <a:rect r="r" b="b" t="t" l="l"/>
            <a:pathLst>
              <a:path h="2006846" w="2006846">
                <a:moveTo>
                  <a:pt x="0" y="0"/>
                </a:moveTo>
                <a:lnTo>
                  <a:pt x="2006845" y="0"/>
                </a:lnTo>
                <a:lnTo>
                  <a:pt x="2006845" y="2006846"/>
                </a:lnTo>
                <a:lnTo>
                  <a:pt x="0" y="2006846"/>
                </a:lnTo>
                <a:lnTo>
                  <a:pt x="0" y="0"/>
                </a:lnTo>
                <a:close/>
              </a:path>
            </a:pathLst>
          </a:custGeom>
          <a:blipFill>
            <a:blip r:embed="rId6"/>
            <a:stretch>
              <a:fillRect l="0" t="0" r="0" b="0"/>
            </a:stretch>
          </a:blipFill>
          <a:ln cap="sq">
            <a:noFill/>
            <a:prstDash val="solid"/>
            <a:miter/>
          </a:ln>
        </p:spPr>
      </p:sp>
      <p:sp>
        <p:nvSpPr>
          <p:cNvPr name="Freeform 7" id="7"/>
          <p:cNvSpPr/>
          <p:nvPr/>
        </p:nvSpPr>
        <p:spPr>
          <a:xfrm flipH="false" flipV="false" rot="0">
            <a:off x="3084028" y="896717"/>
            <a:ext cx="1765328" cy="2567749"/>
          </a:xfrm>
          <a:custGeom>
            <a:avLst/>
            <a:gdLst/>
            <a:ahLst/>
            <a:cxnLst/>
            <a:rect r="r" b="b" t="t" l="l"/>
            <a:pathLst>
              <a:path h="2567749" w="1765328">
                <a:moveTo>
                  <a:pt x="0" y="0"/>
                </a:moveTo>
                <a:lnTo>
                  <a:pt x="1765328" y="0"/>
                </a:lnTo>
                <a:lnTo>
                  <a:pt x="1765328" y="2567749"/>
                </a:lnTo>
                <a:lnTo>
                  <a:pt x="0" y="2567749"/>
                </a:lnTo>
                <a:lnTo>
                  <a:pt x="0" y="0"/>
                </a:lnTo>
                <a:close/>
              </a:path>
            </a:pathLst>
          </a:custGeom>
          <a:blipFill>
            <a:blip r:embed="rId7"/>
            <a:stretch>
              <a:fillRect l="0" t="0" r="0" b="0"/>
            </a:stretch>
          </a:blipFill>
          <a:ln cap="sq">
            <a:noFill/>
            <a:prstDash val="solid"/>
            <a:miter/>
          </a:ln>
        </p:spPr>
      </p:sp>
      <p:sp>
        <p:nvSpPr>
          <p:cNvPr name="Freeform 8" id="8"/>
          <p:cNvSpPr/>
          <p:nvPr/>
        </p:nvSpPr>
        <p:spPr>
          <a:xfrm flipH="false" flipV="false" rot="0">
            <a:off x="8746054" y="1579863"/>
            <a:ext cx="1365614" cy="1731365"/>
          </a:xfrm>
          <a:custGeom>
            <a:avLst/>
            <a:gdLst/>
            <a:ahLst/>
            <a:cxnLst/>
            <a:rect r="r" b="b" t="t" l="l"/>
            <a:pathLst>
              <a:path h="1731365" w="1365614">
                <a:moveTo>
                  <a:pt x="0" y="0"/>
                </a:moveTo>
                <a:lnTo>
                  <a:pt x="1365614" y="0"/>
                </a:lnTo>
                <a:lnTo>
                  <a:pt x="1365614" y="1731365"/>
                </a:lnTo>
                <a:lnTo>
                  <a:pt x="0" y="1731365"/>
                </a:lnTo>
                <a:lnTo>
                  <a:pt x="0" y="0"/>
                </a:lnTo>
                <a:close/>
              </a:path>
            </a:pathLst>
          </a:custGeom>
          <a:blipFill>
            <a:blip r:embed="rId8"/>
            <a:stretch>
              <a:fillRect l="0" t="0" r="0" b="0"/>
            </a:stretch>
          </a:blipFill>
          <a:ln cap="sq">
            <a:noFill/>
            <a:prstDash val="solid"/>
            <a:miter/>
          </a:ln>
        </p:spPr>
      </p:sp>
      <p:sp>
        <p:nvSpPr>
          <p:cNvPr name="Freeform 9" id="9"/>
          <p:cNvSpPr/>
          <p:nvPr/>
        </p:nvSpPr>
        <p:spPr>
          <a:xfrm flipH="false" flipV="false" rot="0">
            <a:off x="13131452" y="1075573"/>
            <a:ext cx="1960241" cy="2309287"/>
          </a:xfrm>
          <a:custGeom>
            <a:avLst/>
            <a:gdLst/>
            <a:ahLst/>
            <a:cxnLst/>
            <a:rect r="r" b="b" t="t" l="l"/>
            <a:pathLst>
              <a:path h="2309287" w="1960241">
                <a:moveTo>
                  <a:pt x="0" y="0"/>
                </a:moveTo>
                <a:lnTo>
                  <a:pt x="1960241" y="0"/>
                </a:lnTo>
                <a:lnTo>
                  <a:pt x="1960241" y="2309287"/>
                </a:lnTo>
                <a:lnTo>
                  <a:pt x="0" y="2309287"/>
                </a:lnTo>
                <a:lnTo>
                  <a:pt x="0" y="0"/>
                </a:lnTo>
                <a:close/>
              </a:path>
            </a:pathLst>
          </a:custGeom>
          <a:blipFill>
            <a:blip r:embed="rId9"/>
            <a:stretch>
              <a:fillRect l="0" t="0" r="0" b="0"/>
            </a:stretch>
          </a:blipFill>
          <a:ln cap="sq">
            <a:noFill/>
            <a:prstDash val="solid"/>
            <a:miter/>
          </a:ln>
        </p:spPr>
      </p:sp>
      <p:sp>
        <p:nvSpPr>
          <p:cNvPr name="Freeform 10" id="10"/>
          <p:cNvSpPr/>
          <p:nvPr/>
        </p:nvSpPr>
        <p:spPr>
          <a:xfrm flipH="false" flipV="false" rot="0">
            <a:off x="14945220" y="424271"/>
            <a:ext cx="2079322" cy="3512642"/>
          </a:xfrm>
          <a:custGeom>
            <a:avLst/>
            <a:gdLst/>
            <a:ahLst/>
            <a:cxnLst/>
            <a:rect r="r" b="b" t="t" l="l"/>
            <a:pathLst>
              <a:path h="3512642" w="2079322">
                <a:moveTo>
                  <a:pt x="0" y="0"/>
                </a:moveTo>
                <a:lnTo>
                  <a:pt x="2079323" y="0"/>
                </a:lnTo>
                <a:lnTo>
                  <a:pt x="2079323" y="3512641"/>
                </a:lnTo>
                <a:lnTo>
                  <a:pt x="0" y="3512641"/>
                </a:lnTo>
                <a:lnTo>
                  <a:pt x="0" y="0"/>
                </a:lnTo>
                <a:close/>
              </a:path>
            </a:pathLst>
          </a:custGeom>
          <a:blipFill>
            <a:blip r:embed="rId10"/>
            <a:stretch>
              <a:fillRect l="0" t="0" r="0" b="0"/>
            </a:stretch>
          </a:blipFill>
          <a:ln cap="sq">
            <a:noFill/>
            <a:prstDash val="solid"/>
            <a:miter/>
          </a:ln>
        </p:spPr>
      </p:sp>
      <p:sp>
        <p:nvSpPr>
          <p:cNvPr name="Freeform 11" id="11"/>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12" id="12"/>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13" id="13"/>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14" id="14"/>
          <p:cNvSpPr/>
          <p:nvPr/>
        </p:nvSpPr>
        <p:spPr>
          <a:xfrm flipH="false" flipV="false" rot="0">
            <a:off x="-460319" y="4597200"/>
            <a:ext cx="18157500" cy="3491814"/>
          </a:xfrm>
          <a:custGeom>
            <a:avLst/>
            <a:gdLst/>
            <a:ahLst/>
            <a:cxnLst/>
            <a:rect r="r" b="b" t="t" l="l"/>
            <a:pathLst>
              <a:path h="3491814" w="18157500">
                <a:moveTo>
                  <a:pt x="0" y="0"/>
                </a:moveTo>
                <a:lnTo>
                  <a:pt x="18157501" y="0"/>
                </a:lnTo>
                <a:lnTo>
                  <a:pt x="18157501" y="3491814"/>
                </a:lnTo>
                <a:lnTo>
                  <a:pt x="0" y="3491814"/>
                </a:lnTo>
                <a:lnTo>
                  <a:pt x="0" y="0"/>
                </a:lnTo>
                <a:close/>
              </a:path>
            </a:pathLst>
          </a:custGeom>
          <a:blipFill>
            <a:blip r:embed="rId11"/>
            <a:stretch>
              <a:fillRect l="0" t="-177909" r="0" b="-242092"/>
            </a:stretch>
          </a:blipFill>
          <a:ln cap="sq">
            <a:noFill/>
            <a:prstDash val="solid"/>
            <a:miter/>
          </a:ln>
        </p:spPr>
      </p:sp>
      <p:sp>
        <p:nvSpPr>
          <p:cNvPr name="Freeform 15" id="15"/>
          <p:cNvSpPr/>
          <p:nvPr/>
        </p:nvSpPr>
        <p:spPr>
          <a:xfrm flipH="false" flipV="false" rot="0">
            <a:off x="7597694" y="3876883"/>
            <a:ext cx="3650769" cy="3626677"/>
          </a:xfrm>
          <a:custGeom>
            <a:avLst/>
            <a:gdLst/>
            <a:ahLst/>
            <a:cxnLst/>
            <a:rect r="r" b="b" t="t" l="l"/>
            <a:pathLst>
              <a:path h="3626677" w="3650769">
                <a:moveTo>
                  <a:pt x="0" y="0"/>
                </a:moveTo>
                <a:lnTo>
                  <a:pt x="3650770" y="0"/>
                </a:lnTo>
                <a:lnTo>
                  <a:pt x="3650770" y="3626678"/>
                </a:lnTo>
                <a:lnTo>
                  <a:pt x="0" y="3626678"/>
                </a:lnTo>
                <a:lnTo>
                  <a:pt x="0" y="0"/>
                </a:lnTo>
                <a:close/>
              </a:path>
            </a:pathLst>
          </a:custGeom>
          <a:blipFill>
            <a:blip r:embed="rId12"/>
            <a:stretch>
              <a:fillRect l="0" t="-458" r="0" b="-458"/>
            </a:stretch>
          </a:blipFill>
        </p:spPr>
      </p:sp>
      <p:sp>
        <p:nvSpPr>
          <p:cNvPr name="Freeform 16" id="16"/>
          <p:cNvSpPr/>
          <p:nvPr/>
        </p:nvSpPr>
        <p:spPr>
          <a:xfrm flipH="false" flipV="false" rot="0">
            <a:off x="226761" y="2632629"/>
            <a:ext cx="17084222" cy="3232437"/>
          </a:xfrm>
          <a:custGeom>
            <a:avLst/>
            <a:gdLst/>
            <a:ahLst/>
            <a:cxnLst/>
            <a:rect r="r" b="b" t="t" l="l"/>
            <a:pathLst>
              <a:path h="3232437" w="17084222">
                <a:moveTo>
                  <a:pt x="0" y="0"/>
                </a:moveTo>
                <a:lnTo>
                  <a:pt x="17084222" y="0"/>
                </a:lnTo>
                <a:lnTo>
                  <a:pt x="17084222" y="3232436"/>
                </a:lnTo>
                <a:lnTo>
                  <a:pt x="0" y="3232436"/>
                </a:lnTo>
                <a:lnTo>
                  <a:pt x="0" y="0"/>
                </a:lnTo>
                <a:close/>
              </a:path>
            </a:pathLst>
          </a:custGeom>
          <a:blipFill>
            <a:blip r:embed="rId13"/>
            <a:stretch>
              <a:fillRect l="0" t="-182471" r="0" b="-246052"/>
            </a:stretch>
          </a:blipFill>
          <a:ln cap="sq">
            <a:noFill/>
            <a:prstDash val="solid"/>
            <a:miter/>
          </a:ln>
        </p:spPr>
      </p:sp>
      <p:sp>
        <p:nvSpPr>
          <p:cNvPr name="Freeform 17" id="17"/>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14"/>
            <a:stretch>
              <a:fillRect l="0" t="-73153" r="0" b="-86158"/>
            </a:stretch>
          </a:blipFill>
        </p:spPr>
      </p:sp>
      <p:sp>
        <p:nvSpPr>
          <p:cNvPr name="TextBox 18" id="18"/>
          <p:cNvSpPr txBox="true"/>
          <p:nvPr/>
        </p:nvSpPr>
        <p:spPr>
          <a:xfrm rot="0">
            <a:off x="1263457" y="7770261"/>
            <a:ext cx="16047526" cy="109918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EC4499"/>
                </a:solidFill>
                <a:latin typeface="Fiona"/>
                <a:ea typeface="Fiona"/>
                <a:cs typeface="Fiona"/>
                <a:sym typeface="Fiona"/>
              </a:rPr>
              <a:t>Morning Prayer of the Church: Tuesday Week 3</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597344"/>
            <a:ext cx="16803252" cy="7153232"/>
          </a:xfrm>
          <a:prstGeom prst="rect">
            <a:avLst/>
          </a:prstGeom>
        </p:spPr>
        <p:txBody>
          <a:bodyPr anchor="t" rtlCol="false" tIns="0" lIns="0" bIns="0" rIns="0">
            <a:spAutoFit/>
          </a:bodyPr>
          <a:lstStyle/>
          <a:p>
            <a:pPr algn="l" marL="0" indent="0" lvl="0">
              <a:lnSpc>
                <a:spcPts val="9298"/>
              </a:lnSpc>
              <a:spcBef>
                <a:spcPct val="0"/>
              </a:spcBef>
            </a:pP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As we begin Morning Prayer, we remember that each person we meet today has a story. We ask God to help us recognise Christ in those stories and share his light through our words and actions.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539685"/>
            <a:ext cx="10098901" cy="1288108"/>
          </a:xfrm>
          <a:prstGeom prst="rect">
            <a:avLst/>
          </a:prstGeom>
        </p:spPr>
        <p:txBody>
          <a:bodyPr anchor="t" rtlCol="false" tIns="0" lIns="0" bIns="0" rIns="0">
            <a:spAutoFit/>
          </a:bodyPr>
          <a:lstStyle/>
          <a:p>
            <a:pPr algn="l" marL="0" indent="0" lvl="0">
              <a:lnSpc>
                <a:spcPts val="9298"/>
              </a:lnSpc>
              <a:spcBef>
                <a:spcPct val="0"/>
              </a:spcBef>
            </a:pPr>
            <a:r>
              <a:rPr lang="en-US" sz="1056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od</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come </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 ou</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a:t>
            </a:r>
          </a:p>
        </p:txBody>
      </p:sp>
      <p:sp>
        <p:nvSpPr>
          <p:cNvPr name="TextBox 7" id="7"/>
          <p:cNvSpPr txBox="true"/>
          <p:nvPr/>
        </p:nvSpPr>
        <p:spPr>
          <a:xfrm rot="0">
            <a:off x="6091539" y="4702531"/>
            <a:ext cx="11426614" cy="1158163"/>
          </a:xfrm>
          <a:prstGeom prst="rect">
            <a:avLst/>
          </a:prstGeom>
        </p:spPr>
        <p:txBody>
          <a:bodyPr anchor="t" rtlCol="false" tIns="0" lIns="0" bIns="0" rIns="0">
            <a:spAutoFit/>
          </a:bodyPr>
          <a:lstStyle/>
          <a:p>
            <a:pPr algn="l" marL="0" indent="0" lvl="0">
              <a:lnSpc>
                <a:spcPts val="8288"/>
              </a:lnSpc>
              <a:spcBef>
                <a:spcPct val="0"/>
              </a:spcBef>
            </a:pPr>
            <a:r>
              <a:rPr lang="en-US" sz="9419">
                <a:solidFill>
                  <a:srgbClr val="EC4499"/>
                </a:solidFill>
                <a:latin typeface="Fiona"/>
                <a:ea typeface="Fiona"/>
                <a:cs typeface="Fiona"/>
                <a:sym typeface="Fiona"/>
              </a:rPr>
              <a:t> O </a:t>
            </a:r>
            <a:r>
              <a:rPr lang="en-US" sz="9419" strike="noStrike" u="none">
                <a:solidFill>
                  <a:srgbClr val="EC4499"/>
                </a:solidFill>
                <a:latin typeface="Fiona"/>
                <a:ea typeface="Fiona"/>
                <a:cs typeface="Fiona"/>
                <a:sym typeface="Fiona"/>
              </a:rPr>
              <a:t>Lord, </a:t>
            </a:r>
            <a:r>
              <a:rPr lang="en-US" sz="9419" strike="noStrike" u="none">
                <a:solidFill>
                  <a:srgbClr val="EC4499"/>
                </a:solidFill>
                <a:latin typeface="Fiona"/>
                <a:ea typeface="Fiona"/>
                <a:cs typeface="Fiona"/>
                <a:sym typeface="Fiona"/>
              </a:rPr>
              <a:t>mak</a:t>
            </a:r>
            <a:r>
              <a:rPr lang="en-US" sz="9419" strike="noStrike" u="none">
                <a:solidFill>
                  <a:srgbClr val="EC4499"/>
                </a:solidFill>
                <a:latin typeface="Fiona"/>
                <a:ea typeface="Fiona"/>
                <a:cs typeface="Fiona"/>
                <a:sym typeface="Fiona"/>
              </a:rPr>
              <a:t>e h</a:t>
            </a:r>
            <a:r>
              <a:rPr lang="en-US" sz="9419" strike="noStrike" u="none">
                <a:solidFill>
                  <a:srgbClr val="EC4499"/>
                </a:solidFill>
                <a:latin typeface="Fiona"/>
                <a:ea typeface="Fiona"/>
                <a:cs typeface="Fiona"/>
                <a:sym typeface="Fiona"/>
              </a:rPr>
              <a:t>ast</a:t>
            </a:r>
            <a:r>
              <a:rPr lang="en-US" sz="9419" strike="noStrike" u="none">
                <a:solidFill>
                  <a:srgbClr val="EC4499"/>
                </a:solidFill>
                <a:latin typeface="Fiona"/>
                <a:ea typeface="Fiona"/>
                <a:cs typeface="Fiona"/>
                <a:sym typeface="Fiona"/>
              </a:rPr>
              <a:t>e </a:t>
            </a:r>
            <a:r>
              <a:rPr lang="en-US" sz="9419" strike="noStrike" u="none">
                <a:solidFill>
                  <a:srgbClr val="EC4499"/>
                </a:solidFill>
                <a:latin typeface="Fiona"/>
                <a:ea typeface="Fiona"/>
                <a:cs typeface="Fiona"/>
                <a:sym typeface="Fiona"/>
              </a:rPr>
              <a:t>t</a:t>
            </a:r>
            <a:r>
              <a:rPr lang="en-US" sz="9419" strike="noStrike" u="none">
                <a:solidFill>
                  <a:srgbClr val="EC4499"/>
                </a:solidFill>
                <a:latin typeface="Fiona"/>
                <a:ea typeface="Fiona"/>
                <a:cs typeface="Fiona"/>
                <a:sym typeface="Fiona"/>
              </a:rPr>
              <a:t>o h</a:t>
            </a:r>
            <a:r>
              <a:rPr lang="en-US" sz="9419" strike="noStrike" u="none">
                <a:solidFill>
                  <a:srgbClr val="EC4499"/>
                </a:solidFill>
                <a:latin typeface="Fiona"/>
                <a:ea typeface="Fiona"/>
                <a:cs typeface="Fiona"/>
                <a:sym typeface="Fiona"/>
              </a:rPr>
              <a:t>elp us</a:t>
            </a:r>
            <a:r>
              <a:rPr lang="en-US" sz="9419" strike="noStrike" u="none">
                <a:solidFill>
                  <a:srgbClr val="EC4499"/>
                </a:solidFill>
                <a:latin typeface="Fiona"/>
                <a:ea typeface="Fiona"/>
                <a:cs typeface="Fiona"/>
                <a:sym typeface="Fiona"/>
              </a:rPr>
              <a:t>.</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647355"/>
            <a:ext cx="16337173" cy="1602920"/>
          </a:xfrm>
          <a:prstGeom prst="rect">
            <a:avLst/>
          </a:prstGeom>
        </p:spPr>
        <p:txBody>
          <a:bodyPr anchor="t" rtlCol="false" tIns="0" lIns="0" bIns="0" rIns="0">
            <a:spAutoFit/>
          </a:bodyPr>
          <a:lstStyle/>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F</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and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Son</a:t>
            </a:r>
          </a:p>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pi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rit,</a:t>
            </a:r>
          </a:p>
        </p:txBody>
      </p:sp>
      <p:sp>
        <p:nvSpPr>
          <p:cNvPr name="TextBox 7" id="7"/>
          <p:cNvSpPr txBox="true"/>
          <p:nvPr/>
        </p:nvSpPr>
        <p:spPr>
          <a:xfrm rot="0">
            <a:off x="1042088" y="3497926"/>
            <a:ext cx="10847048" cy="4911062"/>
          </a:xfrm>
          <a:prstGeom prst="rect">
            <a:avLst/>
          </a:prstGeom>
        </p:spPr>
        <p:txBody>
          <a:bodyPr anchor="t" rtlCol="false" tIns="0" lIns="0" bIns="0" rIns="0">
            <a:spAutoFit/>
          </a:bodyPr>
          <a:lstStyle/>
          <a:p>
            <a:pPr algn="l" marL="0" indent="0" lvl="0">
              <a:lnSpc>
                <a:spcPts val="7606"/>
              </a:lnSpc>
              <a:spcBef>
                <a:spcPct val="0"/>
              </a:spcBef>
            </a:pPr>
            <a:r>
              <a:rPr lang="en-US" sz="8643" strike="noStrike" u="none">
                <a:solidFill>
                  <a:srgbClr val="EC4499"/>
                </a:solidFill>
                <a:latin typeface="Fiona"/>
                <a:ea typeface="Fiona"/>
                <a:cs typeface="Fiona"/>
                <a:sym typeface="Fiona"/>
              </a:rPr>
              <a:t>as it was in the beginning,</a:t>
            </a:r>
          </a:p>
          <a:p>
            <a:pPr algn="l" marL="0" indent="0" lvl="0">
              <a:lnSpc>
                <a:spcPts val="7606"/>
              </a:lnSpc>
              <a:spcBef>
                <a:spcPct val="0"/>
              </a:spcBef>
            </a:pPr>
            <a:r>
              <a:rPr lang="en-US" sz="8643" strike="noStrike" u="none">
                <a:solidFill>
                  <a:srgbClr val="EC4499"/>
                </a:solidFill>
                <a:latin typeface="Fiona"/>
                <a:ea typeface="Fiona"/>
                <a:cs typeface="Fiona"/>
                <a:sym typeface="Fiona"/>
              </a:rPr>
              <a:t>is now, and ever shall be,</a:t>
            </a:r>
          </a:p>
          <a:p>
            <a:pPr algn="l" marL="0" indent="0" lvl="0">
              <a:lnSpc>
                <a:spcPts val="7606"/>
              </a:lnSpc>
              <a:spcBef>
                <a:spcPct val="0"/>
              </a:spcBef>
            </a:pPr>
            <a:r>
              <a:rPr lang="en-US" sz="8643" strike="noStrike" u="none">
                <a:solidFill>
                  <a:srgbClr val="EC4499"/>
                </a:solidFill>
                <a:latin typeface="Fiona"/>
                <a:ea typeface="Fiona"/>
                <a:cs typeface="Fiona"/>
                <a:sym typeface="Fiona"/>
              </a:rPr>
              <a:t>world without end.</a:t>
            </a:r>
          </a:p>
          <a:p>
            <a:pPr algn="l" marL="0" indent="0" lvl="0">
              <a:lnSpc>
                <a:spcPts val="7606"/>
              </a:lnSpc>
              <a:spcBef>
                <a:spcPct val="0"/>
              </a:spcBef>
            </a:pPr>
            <a:r>
              <a:rPr lang="en-US" sz="8643" strike="noStrike" u="none">
                <a:solidFill>
                  <a:srgbClr val="EC4499"/>
                </a:solidFill>
                <a:latin typeface="Fiona"/>
                <a:ea typeface="Fiona"/>
                <a:cs typeface="Fiona"/>
                <a:sym typeface="Fiona"/>
              </a:rPr>
              <a:t>Amen. Alleluia.</a:t>
            </a:r>
          </a:p>
          <a:p>
            <a:pPr algn="l" marL="0" indent="0" lvl="0">
              <a:lnSpc>
                <a:spcPts val="7606"/>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207519" y="3944226"/>
            <a:ext cx="16051781" cy="220207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Lord, you blessed your land; you forgave the guilt of your people.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
        <p:nvSpPr>
          <p:cNvPr name="TextBox 7" id="7"/>
          <p:cNvSpPr txBox="true"/>
          <p:nvPr/>
        </p:nvSpPr>
        <p:spPr>
          <a:xfrm rot="0">
            <a:off x="1358082" y="1952204"/>
            <a:ext cx="16337173" cy="70999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O Lord,</a:t>
            </a:r>
            <a:r>
              <a:rPr lang="en-US" sz="9000">
                <a:solidFill>
                  <a:srgbClr val="FDFAFD"/>
                </a:solidFill>
                <a:latin typeface="Fiona"/>
                <a:ea typeface="Fiona"/>
                <a:cs typeface="Fiona"/>
                <a:sym typeface="Fiona"/>
              </a:rPr>
              <a:t> you once favoured your land</a:t>
            </a:r>
          </a:p>
          <a:p>
            <a:pPr algn="l">
              <a:lnSpc>
                <a:spcPts val="7920"/>
              </a:lnSpc>
            </a:pPr>
            <a:r>
              <a:rPr lang="en-US" sz="9000">
                <a:solidFill>
                  <a:srgbClr val="FDFAFD"/>
                </a:solidFill>
                <a:latin typeface="Fiona"/>
                <a:ea typeface="Fiona"/>
                <a:cs typeface="Fiona"/>
                <a:sym typeface="Fiona"/>
              </a:rPr>
              <a:t>and revived the fortunes of Jacob,</a:t>
            </a:r>
          </a:p>
          <a:p>
            <a:pPr algn="l">
              <a:lnSpc>
                <a:spcPts val="7920"/>
              </a:lnSpc>
            </a:pPr>
            <a:r>
              <a:rPr lang="en-US" sz="9000">
                <a:solidFill>
                  <a:srgbClr val="FDFAFD"/>
                </a:solidFill>
                <a:latin typeface="Fiona"/>
                <a:ea typeface="Fiona"/>
                <a:cs typeface="Fiona"/>
                <a:sym typeface="Fiona"/>
              </a:rPr>
              <a:t>you forgave the guilt of your people</a:t>
            </a:r>
          </a:p>
          <a:p>
            <a:pPr algn="l" marL="0" indent="0" lvl="0">
              <a:lnSpc>
                <a:spcPts val="7920"/>
              </a:lnSpc>
              <a:spcBef>
                <a:spcPct val="0"/>
              </a:spcBef>
            </a:pPr>
            <a:r>
              <a:rPr lang="en-US" sz="9000">
                <a:solidFill>
                  <a:srgbClr val="FDFAFD"/>
                </a:solidFill>
                <a:latin typeface="Fiona"/>
                <a:ea typeface="Fiona"/>
                <a:cs typeface="Fiona"/>
                <a:sym typeface="Fiona"/>
              </a:rPr>
              <a:t>and </a:t>
            </a:r>
            <a:r>
              <a:rPr lang="en-US" sz="9000">
                <a:solidFill>
                  <a:srgbClr val="FDFAFD"/>
                </a:solidFill>
                <a:latin typeface="Fiona"/>
                <a:ea typeface="Fiona"/>
                <a:cs typeface="Fiona"/>
                <a:sym typeface="Fiona"/>
              </a:rPr>
              <a:t>covered all their sins.</a:t>
            </a:r>
          </a:p>
          <a:p>
            <a:pPr algn="l" marL="0" indent="0" lvl="0">
              <a:lnSpc>
                <a:spcPts val="7920"/>
              </a:lnSpc>
              <a:spcBef>
                <a:spcPct val="0"/>
              </a:spcBef>
            </a:pPr>
            <a:r>
              <a:rPr lang="en-US" sz="9000">
                <a:solidFill>
                  <a:srgbClr val="FDFAFD"/>
                </a:solidFill>
                <a:latin typeface="Fiona"/>
                <a:ea typeface="Fiona"/>
                <a:cs typeface="Fiona"/>
                <a:sym typeface="Fiona"/>
              </a:rPr>
              <a:t>Y</a:t>
            </a:r>
            <a:r>
              <a:rPr lang="en-US" sz="9000" strike="noStrike" u="none">
                <a:solidFill>
                  <a:srgbClr val="FDFAFD"/>
                </a:solidFill>
                <a:latin typeface="Fiona"/>
                <a:ea typeface="Fiona"/>
                <a:cs typeface="Fiona"/>
                <a:sym typeface="Fiona"/>
              </a:rPr>
              <a:t>ou averte</a:t>
            </a:r>
            <a:r>
              <a:rPr lang="en-US" sz="9000">
                <a:solidFill>
                  <a:srgbClr val="FDFAFD"/>
                </a:solidFill>
                <a:latin typeface="Fiona"/>
                <a:ea typeface="Fiona"/>
                <a:cs typeface="Fiona"/>
                <a:sym typeface="Fiona"/>
              </a:rPr>
              <a:t>d all your rage,</a:t>
            </a:r>
          </a:p>
          <a:p>
            <a:pPr algn="l" marL="0" indent="0" lvl="0">
              <a:lnSpc>
                <a:spcPts val="7920"/>
              </a:lnSpc>
              <a:spcBef>
                <a:spcPct val="0"/>
              </a:spcBef>
            </a:pPr>
            <a:r>
              <a:rPr lang="en-US" sz="9000">
                <a:solidFill>
                  <a:srgbClr val="FDFAFD"/>
                </a:solidFill>
                <a:latin typeface="Fiona"/>
                <a:ea typeface="Fiona"/>
                <a:cs typeface="Fiona"/>
                <a:sym typeface="Fiona"/>
              </a:rPr>
              <a:t>you calmed</a:t>
            </a:r>
            <a:r>
              <a:rPr lang="en-US" sz="9000" strike="noStrike" u="none">
                <a:solidFill>
                  <a:srgbClr val="FDFAFD"/>
                </a:solidFill>
                <a:latin typeface="Fiona"/>
                <a:ea typeface="Fiona"/>
                <a:cs typeface="Fiona"/>
                <a:sym typeface="Fiona"/>
              </a:rPr>
              <a:t> the heat of your anger.</a:t>
            </a:r>
          </a:p>
          <a:p>
            <a:pPr algn="l" marL="0" indent="0" lvl="0">
              <a:lnSpc>
                <a:spcPts val="7920"/>
              </a:lnSpc>
              <a:spcBef>
                <a:spcPct val="0"/>
              </a:spcBef>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Revive us now, God, our helper!</a:t>
            </a:r>
          </a:p>
          <a:p>
            <a:pPr algn="l">
              <a:lnSpc>
                <a:spcPts val="7920"/>
              </a:lnSpc>
            </a:pPr>
            <a:r>
              <a:rPr lang="en-US" sz="9000">
                <a:solidFill>
                  <a:srgbClr val="FDFAFD"/>
                </a:solidFill>
                <a:latin typeface="Fiona"/>
                <a:ea typeface="Fiona"/>
                <a:cs typeface="Fiona"/>
                <a:sym typeface="Fiona"/>
              </a:rPr>
              <a:t>Put an end to</a:t>
            </a:r>
            <a:r>
              <a:rPr lang="en-US" sz="9000">
                <a:solidFill>
                  <a:srgbClr val="FDFAFD"/>
                </a:solidFill>
                <a:latin typeface="Fiona"/>
                <a:ea typeface="Fiona"/>
                <a:cs typeface="Fiona"/>
                <a:sym typeface="Fiona"/>
              </a:rPr>
              <a:t> your gri</a:t>
            </a:r>
            <a:r>
              <a:rPr lang="en-US" sz="9000">
                <a:solidFill>
                  <a:srgbClr val="FDFAFD"/>
                </a:solidFill>
                <a:latin typeface="Fiona"/>
                <a:ea typeface="Fiona"/>
                <a:cs typeface="Fiona"/>
                <a:sym typeface="Fiona"/>
              </a:rPr>
              <a:t>evance aga</a:t>
            </a:r>
            <a:r>
              <a:rPr lang="en-US" sz="9000">
                <a:solidFill>
                  <a:srgbClr val="FDFAFD"/>
                </a:solidFill>
                <a:latin typeface="Fiona"/>
                <a:ea typeface="Fiona"/>
                <a:cs typeface="Fiona"/>
                <a:sym typeface="Fiona"/>
              </a:rPr>
              <a:t>inst us.</a:t>
            </a:r>
          </a:p>
          <a:p>
            <a:pPr algn="l">
              <a:lnSpc>
                <a:spcPts val="7920"/>
              </a:lnSpc>
            </a:pPr>
            <a:r>
              <a:rPr lang="en-US" sz="9000">
                <a:solidFill>
                  <a:srgbClr val="FDFAFD"/>
                </a:solidFill>
                <a:latin typeface="Fiona"/>
                <a:ea typeface="Fiona"/>
                <a:cs typeface="Fiona"/>
                <a:sym typeface="Fiona"/>
              </a:rPr>
              <a:t>W</a:t>
            </a:r>
            <a:r>
              <a:rPr lang="en-US" sz="9000">
                <a:solidFill>
                  <a:srgbClr val="FDFAFD"/>
                </a:solidFill>
                <a:latin typeface="Fiona"/>
                <a:ea typeface="Fiona"/>
                <a:cs typeface="Fiona"/>
                <a:sym typeface="Fiona"/>
              </a:rPr>
              <a:t>ill you be angry with us for</a:t>
            </a:r>
            <a:r>
              <a:rPr lang="en-US" sz="9000">
                <a:solidFill>
                  <a:srgbClr val="FDFAFD"/>
                </a:solidFill>
                <a:latin typeface="Fiona"/>
                <a:ea typeface="Fiona"/>
                <a:cs typeface="Fiona"/>
                <a:sym typeface="Fiona"/>
              </a:rPr>
              <a:t> </a:t>
            </a:r>
            <a:r>
              <a:rPr lang="en-US" sz="9000">
                <a:solidFill>
                  <a:srgbClr val="FDFAFD"/>
                </a:solidFill>
                <a:latin typeface="Fiona"/>
                <a:ea typeface="Fiona"/>
                <a:cs typeface="Fiona"/>
                <a:sym typeface="Fiona"/>
              </a:rPr>
              <a:t>ever,</a:t>
            </a:r>
          </a:p>
          <a:p>
            <a:pPr algn="l" marL="0" indent="0" lvl="0">
              <a:lnSpc>
                <a:spcPts val="7920"/>
              </a:lnSpc>
              <a:spcBef>
                <a:spcPct val="0"/>
              </a:spcBef>
            </a:pPr>
            <a:r>
              <a:rPr lang="en-US" sz="9000">
                <a:solidFill>
                  <a:srgbClr val="FDFAFD"/>
                </a:solidFill>
                <a:latin typeface="Fiona"/>
                <a:ea typeface="Fiona"/>
                <a:cs typeface="Fiona"/>
                <a:sym typeface="Fiona"/>
              </a:rPr>
              <a:t>will you</a:t>
            </a:r>
            <a:r>
              <a:rPr lang="en-US" sz="9000">
                <a:solidFill>
                  <a:srgbClr val="FDFAFD"/>
                </a:solidFill>
                <a:latin typeface="Fiona"/>
                <a:ea typeface="Fiona"/>
                <a:cs typeface="Fiona"/>
                <a:sym typeface="Fiona"/>
              </a:rPr>
              <a:t>r anger ne</a:t>
            </a:r>
            <a:r>
              <a:rPr lang="en-US" sz="9000">
                <a:solidFill>
                  <a:srgbClr val="FDFAFD"/>
                </a:solidFill>
                <a:latin typeface="Fiona"/>
                <a:ea typeface="Fiona"/>
                <a:cs typeface="Fiona"/>
                <a:sym typeface="Fiona"/>
              </a:rPr>
              <a:t>ver cease?</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Will</a:t>
            </a:r>
            <a:r>
              <a:rPr lang="en-US" sz="9000">
                <a:solidFill>
                  <a:srgbClr val="FDFAFD"/>
                </a:solidFill>
                <a:latin typeface="Fiona"/>
                <a:ea typeface="Fiona"/>
                <a:cs typeface="Fiona"/>
                <a:sym typeface="Fiona"/>
              </a:rPr>
              <a:t> you not restore again our life</a:t>
            </a:r>
          </a:p>
          <a:p>
            <a:pPr algn="l">
              <a:lnSpc>
                <a:spcPts val="7920"/>
              </a:lnSpc>
            </a:pPr>
            <a:r>
              <a:rPr lang="en-US" sz="9000">
                <a:solidFill>
                  <a:srgbClr val="FDFAFD"/>
                </a:solidFill>
                <a:latin typeface="Fiona"/>
                <a:ea typeface="Fiona"/>
                <a:cs typeface="Fiona"/>
                <a:sym typeface="Fiona"/>
              </a:rPr>
              <a:t>that your people may rejoice in you?</a:t>
            </a:r>
          </a:p>
          <a:p>
            <a:pPr algn="l">
              <a:lnSpc>
                <a:spcPts val="7920"/>
              </a:lnSpc>
            </a:pPr>
            <a:r>
              <a:rPr lang="en-US" sz="9000">
                <a:solidFill>
                  <a:srgbClr val="FDFAFD"/>
                </a:solidFill>
                <a:latin typeface="Fiona"/>
                <a:ea typeface="Fiona"/>
                <a:cs typeface="Fiona"/>
                <a:sym typeface="Fiona"/>
              </a:rPr>
              <a:t>Let us see, O Lord, your mercy</a:t>
            </a:r>
          </a:p>
          <a:p>
            <a:pPr algn="l">
              <a:lnSpc>
                <a:spcPts val="7920"/>
              </a:lnSpc>
            </a:pPr>
            <a:r>
              <a:rPr lang="en-US" sz="9000">
                <a:solidFill>
                  <a:srgbClr val="FDFAFD"/>
                </a:solidFill>
                <a:latin typeface="Fiona"/>
                <a:ea typeface="Fiona"/>
                <a:cs typeface="Fiona"/>
                <a:sym typeface="Fiona"/>
              </a:rPr>
              <a:t>an</a:t>
            </a:r>
            <a:r>
              <a:rPr lang="en-US" sz="9000">
                <a:solidFill>
                  <a:srgbClr val="FDFAFD"/>
                </a:solidFill>
                <a:latin typeface="Fiona"/>
                <a:ea typeface="Fiona"/>
                <a:cs typeface="Fiona"/>
                <a:sym typeface="Fiona"/>
              </a:rPr>
              <a:t>d give us your saving help.</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70999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I will hea</a:t>
            </a:r>
            <a:r>
              <a:rPr lang="en-US" sz="9000">
                <a:solidFill>
                  <a:srgbClr val="FDFAFD"/>
                </a:solidFill>
                <a:latin typeface="Fiona"/>
                <a:ea typeface="Fiona"/>
                <a:cs typeface="Fiona"/>
                <a:sym typeface="Fiona"/>
              </a:rPr>
              <a:t>r what the Lord God has to say,</a:t>
            </a:r>
          </a:p>
          <a:p>
            <a:pPr algn="l">
              <a:lnSpc>
                <a:spcPts val="7920"/>
              </a:lnSpc>
            </a:pPr>
            <a:r>
              <a:rPr lang="en-US" sz="9000">
                <a:solidFill>
                  <a:srgbClr val="FDFAFD"/>
                </a:solidFill>
                <a:latin typeface="Fiona"/>
                <a:ea typeface="Fiona"/>
                <a:cs typeface="Fiona"/>
                <a:sym typeface="Fiona"/>
              </a:rPr>
              <a:t>a</a:t>
            </a:r>
            <a:r>
              <a:rPr lang="en-US" sz="9000">
                <a:solidFill>
                  <a:srgbClr val="FDFAFD"/>
                </a:solidFill>
                <a:latin typeface="Fiona"/>
                <a:ea typeface="Fiona"/>
                <a:cs typeface="Fiona"/>
                <a:sym typeface="Fiona"/>
              </a:rPr>
              <a:t> voice that speaks of peace,</a:t>
            </a:r>
          </a:p>
          <a:p>
            <a:pPr algn="l">
              <a:lnSpc>
                <a:spcPts val="7920"/>
              </a:lnSpc>
            </a:pPr>
            <a:r>
              <a:rPr lang="en-US" sz="9000">
                <a:solidFill>
                  <a:srgbClr val="FDFAFD"/>
                </a:solidFill>
                <a:latin typeface="Fiona"/>
                <a:ea typeface="Fiona"/>
                <a:cs typeface="Fiona"/>
                <a:sym typeface="Fiona"/>
              </a:rPr>
              <a:t>p</a:t>
            </a:r>
            <a:r>
              <a:rPr lang="en-US" sz="9000">
                <a:solidFill>
                  <a:srgbClr val="FDFAFD"/>
                </a:solidFill>
                <a:latin typeface="Fiona"/>
                <a:ea typeface="Fiona"/>
                <a:cs typeface="Fiona"/>
                <a:sym typeface="Fiona"/>
              </a:rPr>
              <a:t>eace for his people and his friends</a:t>
            </a:r>
          </a:p>
          <a:p>
            <a:pPr algn="l">
              <a:lnSpc>
                <a:spcPts val="7920"/>
              </a:lnSpc>
            </a:pPr>
            <a:r>
              <a:rPr lang="en-US" sz="9000">
                <a:solidFill>
                  <a:srgbClr val="FDFAFD"/>
                </a:solidFill>
                <a:latin typeface="Fiona"/>
                <a:ea typeface="Fiona"/>
                <a:cs typeface="Fiona"/>
                <a:sym typeface="Fiona"/>
              </a:rPr>
              <a:t>and those who turn to him </a:t>
            </a:r>
            <a:r>
              <a:rPr lang="en-US" sz="9000">
                <a:solidFill>
                  <a:srgbClr val="FDFAFD"/>
                </a:solidFill>
                <a:latin typeface="Fiona"/>
                <a:ea typeface="Fiona"/>
                <a:cs typeface="Fiona"/>
                <a:sym typeface="Fiona"/>
              </a:rPr>
              <a:t>in</a:t>
            </a:r>
            <a:r>
              <a:rPr lang="en-US" sz="9000">
                <a:solidFill>
                  <a:srgbClr val="FDFAFD"/>
                </a:solidFill>
                <a:latin typeface="Fiona"/>
                <a:ea typeface="Fiona"/>
                <a:cs typeface="Fiona"/>
                <a:sym typeface="Fiona"/>
              </a:rPr>
              <a:t> their hearts.</a:t>
            </a:r>
          </a:p>
          <a:p>
            <a:pPr algn="l">
              <a:lnSpc>
                <a:spcPts val="7920"/>
              </a:lnSpc>
            </a:pPr>
            <a:r>
              <a:rPr lang="en-US" sz="9000">
                <a:solidFill>
                  <a:srgbClr val="FDFAFD"/>
                </a:solidFill>
                <a:latin typeface="Fiona"/>
                <a:ea typeface="Fiona"/>
                <a:cs typeface="Fiona"/>
                <a:sym typeface="Fiona"/>
              </a:rPr>
              <a:t>His help is near for those who fear him</a:t>
            </a:r>
          </a:p>
          <a:p>
            <a:pPr algn="l" marL="0" indent="0" lvl="0">
              <a:lnSpc>
                <a:spcPts val="7920"/>
              </a:lnSpc>
              <a:spcBef>
                <a:spcPct val="0"/>
              </a:spcBef>
            </a:pPr>
            <a:r>
              <a:rPr lang="en-US" sz="9000">
                <a:solidFill>
                  <a:srgbClr val="FDFAFD"/>
                </a:solidFill>
                <a:latin typeface="Fiona"/>
                <a:ea typeface="Fiona"/>
                <a:cs typeface="Fiona"/>
                <a:sym typeface="Fiona"/>
              </a:rPr>
              <a:t>and his glory will dwell in our land.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922127" y="2046797"/>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Mercy and faithfulness hav</a:t>
            </a:r>
            <a:r>
              <a:rPr lang="en-US" sz="9000">
                <a:solidFill>
                  <a:srgbClr val="FDFAFD"/>
                </a:solidFill>
                <a:latin typeface="Fiona"/>
                <a:ea typeface="Fiona"/>
                <a:cs typeface="Fiona"/>
                <a:sym typeface="Fiona"/>
              </a:rPr>
              <a:t>e met;</a:t>
            </a:r>
          </a:p>
          <a:p>
            <a:pPr algn="l">
              <a:lnSpc>
                <a:spcPts val="7920"/>
              </a:lnSpc>
            </a:pPr>
            <a:r>
              <a:rPr lang="en-US" sz="9000">
                <a:solidFill>
                  <a:srgbClr val="FDFAFD"/>
                </a:solidFill>
                <a:latin typeface="Fiona"/>
                <a:ea typeface="Fiona"/>
                <a:cs typeface="Fiona"/>
                <a:sym typeface="Fiona"/>
              </a:rPr>
              <a:t>justice and peace have embraced.</a:t>
            </a:r>
          </a:p>
          <a:p>
            <a:pPr algn="l">
              <a:lnSpc>
                <a:spcPts val="7920"/>
              </a:lnSpc>
            </a:pPr>
            <a:r>
              <a:rPr lang="en-US" sz="9000">
                <a:solidFill>
                  <a:srgbClr val="FDFAFD"/>
                </a:solidFill>
                <a:latin typeface="Fiona"/>
                <a:ea typeface="Fiona"/>
                <a:cs typeface="Fiona"/>
                <a:sym typeface="Fiona"/>
              </a:rPr>
              <a:t>Faithfulness shall spring from the earth</a:t>
            </a:r>
            <a:r>
              <a:rPr lang="en-US" sz="9000">
                <a:solidFill>
                  <a:srgbClr val="FDFAFD"/>
                </a:solidFill>
                <a:latin typeface="Fiona"/>
                <a:ea typeface="Fiona"/>
                <a:cs typeface="Fiona"/>
                <a:sym typeface="Fiona"/>
              </a:rPr>
              <a:t>and</a:t>
            </a:r>
            <a:r>
              <a:rPr lang="en-US" sz="9000">
                <a:solidFill>
                  <a:srgbClr val="FDFAFD"/>
                </a:solidFill>
                <a:latin typeface="Fiona"/>
                <a:ea typeface="Fiona"/>
                <a:cs typeface="Fiona"/>
                <a:sym typeface="Fiona"/>
              </a:rPr>
              <a:t> justice look down from heaven.</a:t>
            </a:r>
          </a:p>
          <a:p>
            <a:pPr algn="l">
              <a:lnSpc>
                <a:spcPts val="7920"/>
              </a:lnSpc>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The Lord will make us prosper</a:t>
            </a:r>
          </a:p>
          <a:p>
            <a:pPr algn="l">
              <a:lnSpc>
                <a:spcPts val="7920"/>
              </a:lnSpc>
            </a:pPr>
            <a:r>
              <a:rPr lang="en-US" sz="9000">
                <a:solidFill>
                  <a:srgbClr val="FDFAFD"/>
                </a:solidFill>
                <a:latin typeface="Fiona"/>
                <a:ea typeface="Fiona"/>
                <a:cs typeface="Fiona"/>
                <a:sym typeface="Fiona"/>
              </a:rPr>
              <a:t>and ou</a:t>
            </a:r>
            <a:r>
              <a:rPr lang="en-US" sz="9000">
                <a:solidFill>
                  <a:srgbClr val="FDFAFD"/>
                </a:solidFill>
                <a:latin typeface="Fiona"/>
                <a:ea typeface="Fiona"/>
                <a:cs typeface="Fiona"/>
                <a:sym typeface="Fiona"/>
              </a:rPr>
              <a:t>r earth shall yield its fruit</a:t>
            </a:r>
            <a:r>
              <a:rPr lang="en-US" sz="9000">
                <a:solidFill>
                  <a:srgbClr val="FDFAFD"/>
                </a:solidFill>
                <a:latin typeface="Fiona"/>
                <a:ea typeface="Fiona"/>
                <a:cs typeface="Fiona"/>
                <a:sym typeface="Fiona"/>
              </a:rPr>
              <a:t>.</a:t>
            </a:r>
          </a:p>
          <a:p>
            <a:pPr algn="l">
              <a:lnSpc>
                <a:spcPts val="7920"/>
              </a:lnSpc>
            </a:pPr>
            <a:r>
              <a:rPr lang="en-US" sz="9000">
                <a:solidFill>
                  <a:srgbClr val="FDFAFD"/>
                </a:solidFill>
                <a:latin typeface="Fiona"/>
                <a:ea typeface="Fiona"/>
                <a:cs typeface="Fiona"/>
                <a:sym typeface="Fiona"/>
              </a:rPr>
              <a:t>Justice shall</a:t>
            </a:r>
            <a:r>
              <a:rPr lang="en-US" sz="9000">
                <a:solidFill>
                  <a:srgbClr val="FDFAFD"/>
                </a:solidFill>
                <a:latin typeface="Fiona"/>
                <a:ea typeface="Fiona"/>
                <a:cs typeface="Fiona"/>
                <a:sym typeface="Fiona"/>
              </a:rPr>
              <a:t> march before him</a:t>
            </a:r>
          </a:p>
          <a:p>
            <a:pPr algn="l" marL="0" indent="0" lvl="0">
              <a:lnSpc>
                <a:spcPts val="7920"/>
              </a:lnSpc>
              <a:spcBef>
                <a:spcPct val="0"/>
              </a:spcBef>
            </a:pPr>
            <a:r>
              <a:rPr lang="en-US" sz="9000">
                <a:solidFill>
                  <a:srgbClr val="FDFAFD"/>
                </a:solidFill>
                <a:latin typeface="Fiona"/>
                <a:ea typeface="Fiona"/>
                <a:cs typeface="Fiona"/>
                <a:sym typeface="Fiona"/>
              </a:rPr>
              <a:t>and</a:t>
            </a:r>
            <a:r>
              <a:rPr lang="en-US" sz="9000">
                <a:solidFill>
                  <a:srgbClr val="FDFAFD"/>
                </a:solidFill>
                <a:latin typeface="Fiona"/>
                <a:ea typeface="Fiona"/>
                <a:cs typeface="Fiona"/>
                <a:sym typeface="Fiona"/>
              </a:rPr>
              <a:t> peace shall follow his steps.</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a:t>
            </a:r>
            <a:r>
              <a:rPr lang="en-US" sz="9000">
                <a:solidFill>
                  <a:srgbClr val="FDFAFD"/>
                </a:solidFill>
                <a:latin typeface="Fiona"/>
                <a:ea typeface="Fiona"/>
                <a:cs typeface="Fiona"/>
                <a:sym typeface="Fiona"/>
              </a:rPr>
              <a:t>nd to the Holy Spirit,</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a:t>
            </a:r>
            <a:r>
              <a:rPr lang="en-US" sz="9000">
                <a:solidFill>
                  <a:srgbClr val="FDFAFD"/>
                </a:solidFill>
                <a:latin typeface="Fiona"/>
                <a:ea typeface="Fiona"/>
                <a:cs typeface="Fiona"/>
                <a:sym typeface="Fiona"/>
              </a:rPr>
              <a:t>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44226"/>
            <a:ext cx="16230600" cy="220207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Lord, you blessed your land; you forgave the guilt of your people.</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44226"/>
            <a:ext cx="16230600" cy="220207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At night my soul longs for you; I watch for you at daybreak.</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922127" y="1394916"/>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We have a strong city;</a:t>
            </a:r>
          </a:p>
          <a:p>
            <a:pPr algn="l">
              <a:lnSpc>
                <a:spcPts val="7920"/>
              </a:lnSpc>
            </a:pPr>
            <a:r>
              <a:rPr lang="en-US" sz="9000">
                <a:solidFill>
                  <a:srgbClr val="FDFAFD"/>
                </a:solidFill>
                <a:latin typeface="Fiona"/>
                <a:ea typeface="Fiona"/>
                <a:cs typeface="Fiona"/>
                <a:sym typeface="Fiona"/>
              </a:rPr>
              <a:t>he sets up salvation as walls and bulwarks.</a:t>
            </a:r>
          </a:p>
          <a:p>
            <a:pPr algn="l">
              <a:lnSpc>
                <a:spcPts val="7920"/>
              </a:lnSpc>
            </a:pPr>
            <a:r>
              <a:rPr lang="en-US" sz="9000">
                <a:solidFill>
                  <a:srgbClr val="FDFAFD"/>
                </a:solidFill>
                <a:latin typeface="Fiona"/>
                <a:ea typeface="Fiona"/>
                <a:cs typeface="Fiona"/>
                <a:sym typeface="Fiona"/>
              </a:rPr>
              <a:t>Open the gates</a:t>
            </a:r>
          </a:p>
          <a:p>
            <a:pPr algn="l">
              <a:lnSpc>
                <a:spcPts val="7920"/>
              </a:lnSpc>
            </a:pPr>
            <a:r>
              <a:rPr lang="en-US" sz="9000">
                <a:solidFill>
                  <a:srgbClr val="FDFAFD"/>
                </a:solidFill>
                <a:latin typeface="Fiona"/>
                <a:ea typeface="Fiona"/>
                <a:cs typeface="Fiona"/>
                <a:sym typeface="Fiona"/>
              </a:rPr>
              <a:t>that the righteous nation which keeps faith may enter in.</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295400"/>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You keep him i</a:t>
            </a:r>
            <a:r>
              <a:rPr lang="en-US" sz="9000">
                <a:solidFill>
                  <a:srgbClr val="FDFAFD"/>
                </a:solidFill>
                <a:latin typeface="Fiona"/>
                <a:ea typeface="Fiona"/>
                <a:cs typeface="Fiona"/>
                <a:sym typeface="Fiona"/>
              </a:rPr>
              <a:t>n perfect peace,</a:t>
            </a:r>
          </a:p>
          <a:p>
            <a:pPr algn="l">
              <a:lnSpc>
                <a:spcPts val="7920"/>
              </a:lnSpc>
            </a:pPr>
            <a:r>
              <a:rPr lang="en-US" sz="9000">
                <a:solidFill>
                  <a:srgbClr val="FDFAFD"/>
                </a:solidFill>
                <a:latin typeface="Fiona"/>
                <a:ea typeface="Fiona"/>
                <a:cs typeface="Fiona"/>
                <a:sym typeface="Fiona"/>
              </a:rPr>
              <a:t>whose mind is stayed on you,</a:t>
            </a:r>
          </a:p>
          <a:p>
            <a:pPr algn="l">
              <a:lnSpc>
                <a:spcPts val="7920"/>
              </a:lnSpc>
            </a:pPr>
            <a:r>
              <a:rPr lang="en-US" sz="9000">
                <a:solidFill>
                  <a:srgbClr val="FDFAFD"/>
                </a:solidFill>
                <a:latin typeface="Fiona"/>
                <a:ea typeface="Fiona"/>
                <a:cs typeface="Fiona"/>
                <a:sym typeface="Fiona"/>
              </a:rPr>
              <a:t>because he trusts in you.</a:t>
            </a:r>
          </a:p>
          <a:p>
            <a:pPr algn="l">
              <a:lnSpc>
                <a:spcPts val="7920"/>
              </a:lnSpc>
            </a:pPr>
            <a:r>
              <a:rPr lang="en-US" sz="9000">
                <a:solidFill>
                  <a:srgbClr val="FDFAFD"/>
                </a:solidFill>
                <a:latin typeface="Fiona"/>
                <a:ea typeface="Fiona"/>
                <a:cs typeface="Fiona"/>
                <a:sym typeface="Fiona"/>
              </a:rPr>
              <a:t>Trust in the Lord for ever,</a:t>
            </a:r>
          </a:p>
          <a:p>
            <a:pPr algn="l">
              <a:lnSpc>
                <a:spcPts val="7920"/>
              </a:lnSpc>
            </a:pPr>
            <a:r>
              <a:rPr lang="en-US" sz="9000">
                <a:solidFill>
                  <a:srgbClr val="FDFAFD"/>
                </a:solidFill>
                <a:latin typeface="Fiona"/>
                <a:ea typeface="Fiona"/>
                <a:cs typeface="Fiona"/>
                <a:sym typeface="Fiona"/>
              </a:rPr>
              <a:t>for the Lord God is an everlasting rock.</a:t>
            </a:r>
          </a:p>
          <a:p>
            <a:pPr algn="l">
              <a:lnSpc>
                <a:spcPts val="7920"/>
              </a:lnSpc>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439067"/>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The way of the righteous is level;</a:t>
            </a:r>
          </a:p>
          <a:p>
            <a:pPr algn="l">
              <a:lnSpc>
                <a:spcPts val="7920"/>
              </a:lnSpc>
            </a:pPr>
            <a:r>
              <a:rPr lang="en-US" sz="9000">
                <a:solidFill>
                  <a:srgbClr val="FDFAFD"/>
                </a:solidFill>
                <a:latin typeface="Fiona"/>
                <a:ea typeface="Fiona"/>
                <a:cs typeface="Fiona"/>
                <a:sym typeface="Fiona"/>
              </a:rPr>
              <a:t>you make smooth the path of the righteous.</a:t>
            </a:r>
          </a:p>
          <a:p>
            <a:pPr algn="l">
              <a:lnSpc>
                <a:spcPts val="7920"/>
              </a:lnSpc>
            </a:pPr>
            <a:r>
              <a:rPr lang="en-US" sz="9000">
                <a:solidFill>
                  <a:srgbClr val="FDFAFD"/>
                </a:solidFill>
                <a:latin typeface="Fiona"/>
                <a:ea typeface="Fiona"/>
                <a:cs typeface="Fiona"/>
                <a:sym typeface="Fiona"/>
              </a:rPr>
              <a:t>In the pa</a:t>
            </a:r>
            <a:r>
              <a:rPr lang="en-US" sz="9000">
                <a:solidFill>
                  <a:srgbClr val="FDFAFD"/>
                </a:solidFill>
                <a:latin typeface="Fiona"/>
                <a:ea typeface="Fiona"/>
                <a:cs typeface="Fiona"/>
                <a:sym typeface="Fiona"/>
              </a:rPr>
              <a:t>th of your judgement</a:t>
            </a:r>
            <a:r>
              <a:rPr lang="en-US" sz="9000">
                <a:solidFill>
                  <a:srgbClr val="FDFAFD"/>
                </a:solidFill>
                <a:latin typeface="Fiona"/>
                <a:ea typeface="Fiona"/>
                <a:cs typeface="Fiona"/>
                <a:sym typeface="Fiona"/>
              </a:rPr>
              <a:t>s,</a:t>
            </a:r>
            <a:r>
              <a:rPr lang="en-US" sz="9000">
                <a:solidFill>
                  <a:srgbClr val="FDFAFD"/>
                </a:solidFill>
                <a:latin typeface="Fiona"/>
                <a:ea typeface="Fiona"/>
                <a:cs typeface="Fiona"/>
                <a:sym typeface="Fiona"/>
              </a:rPr>
              <a:t> O</a:t>
            </a:r>
            <a:r>
              <a:rPr lang="en-US" sz="9000">
                <a:solidFill>
                  <a:srgbClr val="FDFAFD"/>
                </a:solidFill>
                <a:latin typeface="Fiona"/>
                <a:ea typeface="Fiona"/>
                <a:cs typeface="Fiona"/>
                <a:sym typeface="Fiona"/>
              </a:rPr>
              <a:t> Lord</a:t>
            </a:r>
            <a:r>
              <a:rPr lang="en-US" sz="9000">
                <a:solidFill>
                  <a:srgbClr val="FDFAFD"/>
                </a:solidFill>
                <a:latin typeface="Fiona"/>
                <a:ea typeface="Fiona"/>
                <a:cs typeface="Fiona"/>
                <a:sym typeface="Fiona"/>
              </a:rPr>
              <a:t>,</a:t>
            </a:r>
          </a:p>
          <a:p>
            <a:pPr algn="l" marL="0" indent="0" lvl="0">
              <a:lnSpc>
                <a:spcPts val="7920"/>
              </a:lnSpc>
              <a:spcBef>
                <a:spcPct val="0"/>
              </a:spcBef>
            </a:pPr>
            <a:r>
              <a:rPr lang="en-US" sz="9000">
                <a:solidFill>
                  <a:srgbClr val="FDFAFD"/>
                </a:solidFill>
                <a:latin typeface="Fiona"/>
                <a:ea typeface="Fiona"/>
                <a:cs typeface="Fiona"/>
                <a:sym typeface="Fiona"/>
              </a:rPr>
              <a:t>w</a:t>
            </a:r>
            <a:r>
              <a:rPr lang="en-US" sz="9000">
                <a:solidFill>
                  <a:srgbClr val="FDFAFD"/>
                </a:solidFill>
                <a:latin typeface="Fiona"/>
                <a:ea typeface="Fiona"/>
                <a:cs typeface="Fiona"/>
                <a:sym typeface="Fiona"/>
              </a:rPr>
              <a:t>e wait for you.</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295400"/>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My</a:t>
            </a:r>
            <a:r>
              <a:rPr lang="en-US" sz="9000">
                <a:solidFill>
                  <a:srgbClr val="FDFAFD"/>
                </a:solidFill>
                <a:latin typeface="Fiona"/>
                <a:ea typeface="Fiona"/>
                <a:cs typeface="Fiona"/>
                <a:sym typeface="Fiona"/>
              </a:rPr>
              <a:t> soul yearns for you in the night,</a:t>
            </a:r>
          </a:p>
          <a:p>
            <a:pPr algn="l">
              <a:lnSpc>
                <a:spcPts val="7920"/>
              </a:lnSpc>
            </a:pPr>
            <a:r>
              <a:rPr lang="en-US" sz="9000">
                <a:solidFill>
                  <a:srgbClr val="FDFAFD"/>
                </a:solidFill>
                <a:latin typeface="Fiona"/>
                <a:ea typeface="Fiona"/>
                <a:cs typeface="Fiona"/>
                <a:sym typeface="Fiona"/>
              </a:rPr>
              <a:t>my spirit within me earnestly seeks you;</a:t>
            </a:r>
          </a:p>
          <a:p>
            <a:pPr algn="l">
              <a:lnSpc>
                <a:spcPts val="7920"/>
              </a:lnSpc>
            </a:pPr>
            <a:r>
              <a:rPr lang="en-US" sz="9000">
                <a:solidFill>
                  <a:srgbClr val="FDFAFD"/>
                </a:solidFill>
                <a:latin typeface="Fiona"/>
                <a:ea typeface="Fiona"/>
                <a:cs typeface="Fiona"/>
                <a:sym typeface="Fiona"/>
              </a:rPr>
              <a:t>for wh</a:t>
            </a:r>
            <a:r>
              <a:rPr lang="en-US" sz="9000">
                <a:solidFill>
                  <a:srgbClr val="FDFAFD"/>
                </a:solidFill>
                <a:latin typeface="Fiona"/>
                <a:ea typeface="Fiona"/>
                <a:cs typeface="Fiona"/>
                <a:sym typeface="Fiona"/>
              </a:rPr>
              <a:t>en your judgements are in the earth,</a:t>
            </a:r>
          </a:p>
          <a:p>
            <a:pPr algn="l">
              <a:lnSpc>
                <a:spcPts val="7920"/>
              </a:lnSpc>
            </a:pPr>
            <a:r>
              <a:rPr lang="en-US" sz="9000">
                <a:solidFill>
                  <a:srgbClr val="FDFAFD"/>
                </a:solidFill>
                <a:latin typeface="Fiona"/>
                <a:ea typeface="Fiona"/>
                <a:cs typeface="Fiona"/>
                <a:sym typeface="Fiona"/>
              </a:rPr>
              <a:t>the inhabitants of the world learn righteousness.</a:t>
            </a:r>
          </a:p>
          <a:p>
            <a:pPr algn="l">
              <a:lnSpc>
                <a:spcPts val="7920"/>
              </a:lnSpc>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439067"/>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O Lord, you will ordain peace for us;</a:t>
            </a:r>
          </a:p>
          <a:p>
            <a:pPr algn="l" marL="0" indent="0" lvl="0">
              <a:lnSpc>
                <a:spcPts val="7920"/>
              </a:lnSpc>
              <a:spcBef>
                <a:spcPct val="0"/>
              </a:spcBef>
            </a:pPr>
            <a:r>
              <a:rPr lang="en-US" sz="9000">
                <a:solidFill>
                  <a:srgbClr val="FDFAFD"/>
                </a:solidFill>
                <a:latin typeface="Fiona"/>
                <a:ea typeface="Fiona"/>
                <a:cs typeface="Fiona"/>
                <a:sym typeface="Fiona"/>
              </a:rPr>
              <a:t>you have wrough</a:t>
            </a:r>
            <a:r>
              <a:rPr lang="en-US" sz="9000">
                <a:solidFill>
                  <a:srgbClr val="FDFAFD"/>
                </a:solidFill>
                <a:latin typeface="Fiona"/>
                <a:ea typeface="Fiona"/>
                <a:cs typeface="Fiona"/>
                <a:sym typeface="Fiona"/>
              </a:rPr>
              <a:t>t for u</a:t>
            </a:r>
            <a:r>
              <a:rPr lang="en-US" sz="9000">
                <a:solidFill>
                  <a:srgbClr val="FDFAFD"/>
                </a:solidFill>
                <a:latin typeface="Fiona"/>
                <a:ea typeface="Fiona"/>
                <a:cs typeface="Fiona"/>
                <a:sym typeface="Fiona"/>
              </a:rPr>
              <a:t>s</a:t>
            </a:r>
            <a:r>
              <a:rPr lang="en-US" sz="9000">
                <a:solidFill>
                  <a:srgbClr val="FDFAFD"/>
                </a:solidFill>
                <a:latin typeface="Fiona"/>
                <a:ea typeface="Fiona"/>
                <a:cs typeface="Fiona"/>
                <a:sym typeface="Fiona"/>
              </a:rPr>
              <a:t> all</a:t>
            </a:r>
            <a:r>
              <a:rPr lang="en-US" sz="9000">
                <a:solidFill>
                  <a:srgbClr val="FDFAFD"/>
                </a:solidFill>
                <a:latin typeface="Fiona"/>
                <a:ea typeface="Fiona"/>
                <a:cs typeface="Fiona"/>
                <a:sym typeface="Fiona"/>
              </a:rPr>
              <a:t> our works.</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a:t>
            </a:r>
            <a:r>
              <a:rPr lang="en-US" sz="9000">
                <a:solidFill>
                  <a:srgbClr val="FDFAFD"/>
                </a:solidFill>
                <a:latin typeface="Fiona"/>
                <a:ea typeface="Fiona"/>
                <a:cs typeface="Fiona"/>
                <a:sym typeface="Fiona"/>
              </a:rPr>
              <a:t>n</a:t>
            </a:r>
          </a:p>
          <a:p>
            <a:pPr algn="l">
              <a:lnSpc>
                <a:spcPts val="7920"/>
              </a:lnSpc>
            </a:pPr>
            <a:r>
              <a:rPr lang="en-US" sz="9000">
                <a:solidFill>
                  <a:srgbClr val="FDFAFD"/>
                </a:solidFill>
                <a:latin typeface="Fiona"/>
                <a:ea typeface="Fiona"/>
                <a:cs typeface="Fiona"/>
                <a:sym typeface="Fiona"/>
              </a:rPr>
              <a:t>and to the Holy Spirit,</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2"/>
            <a:stretch>
              <a:fillRect l="0" t="0" r="0" b="0"/>
            </a:stretch>
          </a:blipFill>
        </p:spPr>
      </p:sp>
      <p:sp>
        <p:nvSpPr>
          <p:cNvPr name="Freeform 4" id="4"/>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5" id="5"/>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6" id="6"/>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3"/>
            <a:stretch>
              <a:fillRect l="0" t="-73153" r="0" b="-86158"/>
            </a:stretch>
          </a:blipFill>
        </p:spPr>
      </p:sp>
      <p:sp>
        <p:nvSpPr>
          <p:cNvPr name="TextBox 7" id="7"/>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a:t>
            </a:r>
            <a:r>
              <a:rPr lang="en-US" sz="9000">
                <a:solidFill>
                  <a:srgbClr val="FDFAFD"/>
                </a:solidFill>
                <a:latin typeface="Fiona"/>
                <a:ea typeface="Fiona"/>
                <a:cs typeface="Fiona"/>
                <a:sym typeface="Fiona"/>
              </a:rPr>
              <a:t>r shall be,</a:t>
            </a:r>
          </a:p>
          <a:p>
            <a:pPr algn="l">
              <a:lnSpc>
                <a:spcPts val="7920"/>
              </a:lnSpc>
            </a:pPr>
            <a:r>
              <a:rPr lang="en-US" sz="9000">
                <a:solidFill>
                  <a:srgbClr val="FDFAFD"/>
                </a:solidFill>
                <a:latin typeface="Fiona"/>
                <a:ea typeface="Fiona"/>
                <a:cs typeface="Fiona"/>
                <a:sym typeface="Fiona"/>
              </a:rPr>
              <a:t>world</a:t>
            </a:r>
            <a:r>
              <a:rPr lang="en-US" sz="9000">
                <a:solidFill>
                  <a:srgbClr val="FDFAFD"/>
                </a:solidFill>
                <a:latin typeface="Fiona"/>
                <a:ea typeface="Fiona"/>
                <a:cs typeface="Fiona"/>
                <a:sym typeface="Fiona"/>
              </a:rPr>
              <a:t> with</a:t>
            </a:r>
            <a:r>
              <a:rPr lang="en-US" sz="9000">
                <a:solidFill>
                  <a:srgbClr val="FDFAFD"/>
                </a:solidFill>
                <a:latin typeface="Fiona"/>
                <a:ea typeface="Fiona"/>
                <a:cs typeface="Fiona"/>
                <a:sym typeface="Fiona"/>
              </a:rPr>
              <a:t>out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69169"/>
            <a:ext cx="16807235" cy="220207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At night my soul longs for you; I watch for you at daybreak.</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69169"/>
            <a:ext cx="15745105" cy="115432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Lord, let your face shed its light upon us.</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O God, be gracious and bless u</a:t>
            </a:r>
            <a:r>
              <a:rPr lang="en-US" sz="9000">
                <a:solidFill>
                  <a:srgbClr val="FDFAFD"/>
                </a:solidFill>
                <a:latin typeface="Fiona"/>
                <a:ea typeface="Fiona"/>
                <a:cs typeface="Fiona"/>
                <a:sym typeface="Fiona"/>
              </a:rPr>
              <a:t>s</a:t>
            </a:r>
          </a:p>
          <a:p>
            <a:pPr algn="l">
              <a:lnSpc>
                <a:spcPts val="7920"/>
              </a:lnSpc>
            </a:pPr>
            <a:r>
              <a:rPr lang="en-US" sz="9000">
                <a:solidFill>
                  <a:srgbClr val="FDFAFD"/>
                </a:solidFill>
                <a:latin typeface="Fiona"/>
                <a:ea typeface="Fiona"/>
                <a:cs typeface="Fiona"/>
                <a:sym typeface="Fiona"/>
              </a:rPr>
              <a:t>and let your face shed its light upon us.</a:t>
            </a:r>
          </a:p>
          <a:p>
            <a:pPr algn="l">
              <a:lnSpc>
                <a:spcPts val="7920"/>
              </a:lnSpc>
            </a:pPr>
            <a:r>
              <a:rPr lang="en-US" sz="9000">
                <a:solidFill>
                  <a:srgbClr val="FDFAFD"/>
                </a:solidFill>
                <a:latin typeface="Fiona"/>
                <a:ea typeface="Fiona"/>
                <a:cs typeface="Fiona"/>
                <a:sym typeface="Fiona"/>
              </a:rPr>
              <a:t>So will your ways be known upon earth</a:t>
            </a:r>
          </a:p>
          <a:p>
            <a:pPr algn="l">
              <a:lnSpc>
                <a:spcPts val="7920"/>
              </a:lnSpc>
            </a:pPr>
            <a:r>
              <a:rPr lang="en-US" sz="9000">
                <a:solidFill>
                  <a:srgbClr val="FDFAFD"/>
                </a:solidFill>
                <a:latin typeface="Fiona"/>
                <a:ea typeface="Fiona"/>
                <a:cs typeface="Fiona"/>
                <a:sym typeface="Fiona"/>
              </a:rPr>
              <a:t>a</a:t>
            </a:r>
            <a:r>
              <a:rPr lang="en-US" sz="9000">
                <a:solidFill>
                  <a:srgbClr val="FDFAFD"/>
                </a:solidFill>
                <a:latin typeface="Fiona"/>
                <a:ea typeface="Fiona"/>
                <a:cs typeface="Fiona"/>
                <a:sym typeface="Fiona"/>
              </a:rPr>
              <a:t>nd all nations learn your saving help.</a:t>
            </a:r>
          </a:p>
          <a:p>
            <a:pPr algn="l">
              <a:lnSpc>
                <a:spcPts val="7920"/>
              </a:lnSpc>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L</a:t>
            </a:r>
            <a:r>
              <a:rPr lang="en-US" sz="9000" strike="noStrike" u="none">
                <a:solidFill>
                  <a:srgbClr val="FDFAFD"/>
                </a:solidFill>
                <a:latin typeface="Fiona"/>
                <a:ea typeface="Fiona"/>
                <a:cs typeface="Fiona"/>
                <a:sym typeface="Fiona"/>
              </a:rPr>
              <a:t>et the </a:t>
            </a:r>
            <a:r>
              <a:rPr lang="en-US" sz="9000" strike="noStrike" u="none">
                <a:solidFill>
                  <a:srgbClr val="FDFAFD"/>
                </a:solidFill>
                <a:latin typeface="Fiona"/>
                <a:ea typeface="Fiona"/>
                <a:cs typeface="Fiona"/>
                <a:sym typeface="Fiona"/>
              </a:rPr>
              <a:t>pe</a:t>
            </a:r>
            <a:r>
              <a:rPr lang="en-US" sz="9000" strike="noStrike" u="none">
                <a:solidFill>
                  <a:srgbClr val="FDFAFD"/>
                </a:solidFill>
                <a:latin typeface="Fiona"/>
                <a:ea typeface="Fiona"/>
                <a:cs typeface="Fiona"/>
                <a:sym typeface="Fiona"/>
              </a:rPr>
              <a:t>o</a:t>
            </a:r>
            <a:r>
              <a:rPr lang="en-US" sz="9000" strike="noStrike" u="none">
                <a:solidFill>
                  <a:srgbClr val="FDFAFD"/>
                </a:solidFill>
                <a:latin typeface="Fiona"/>
                <a:ea typeface="Fiona"/>
                <a:cs typeface="Fiona"/>
                <a:sym typeface="Fiona"/>
              </a:rPr>
              <a:t>ple</a:t>
            </a:r>
            <a:r>
              <a:rPr lang="en-US" sz="9000" strike="noStrike" u="none">
                <a:solidFill>
                  <a:srgbClr val="FDFAFD"/>
                </a:solidFill>
                <a:latin typeface="Fiona"/>
                <a:ea typeface="Fiona"/>
                <a:cs typeface="Fiona"/>
                <a:sym typeface="Fiona"/>
              </a:rPr>
              <a:t>s </a:t>
            </a:r>
            <a:r>
              <a:rPr lang="en-US" sz="9000" strike="noStrike" u="none">
                <a:solidFill>
                  <a:srgbClr val="FDFAFD"/>
                </a:solidFill>
                <a:latin typeface="Fiona"/>
                <a:ea typeface="Fiona"/>
                <a:cs typeface="Fiona"/>
                <a:sym typeface="Fiona"/>
              </a:rPr>
              <a:t>pra</a:t>
            </a:r>
            <a:r>
              <a:rPr lang="en-US" sz="9000" strike="noStrike" u="none">
                <a:solidFill>
                  <a:srgbClr val="FDFAFD"/>
                </a:solidFill>
                <a:latin typeface="Fiona"/>
                <a:ea typeface="Fiona"/>
                <a:cs typeface="Fiona"/>
                <a:sym typeface="Fiona"/>
              </a:rPr>
              <a:t>is</a:t>
            </a:r>
            <a:r>
              <a:rPr lang="en-US" sz="9000" strike="noStrike" u="none">
                <a:solidFill>
                  <a:srgbClr val="FDFAFD"/>
                </a:solidFill>
                <a:latin typeface="Fiona"/>
                <a:ea typeface="Fiona"/>
                <a:cs typeface="Fiona"/>
                <a:sym typeface="Fiona"/>
              </a:rPr>
              <a:t>e</a:t>
            </a:r>
            <a:r>
              <a:rPr lang="en-US" sz="9000" strike="noStrike" u="none">
                <a:solidFill>
                  <a:srgbClr val="FDFAFD"/>
                </a:solidFill>
                <a:latin typeface="Fiona"/>
                <a:ea typeface="Fiona"/>
                <a:cs typeface="Fiona"/>
                <a:sym typeface="Fiona"/>
              </a:rPr>
              <a:t> </a:t>
            </a:r>
            <a:r>
              <a:rPr lang="en-US" sz="9000" strike="noStrike" u="none">
                <a:solidFill>
                  <a:srgbClr val="FDFAFD"/>
                </a:solidFill>
                <a:latin typeface="Fiona"/>
                <a:ea typeface="Fiona"/>
                <a:cs typeface="Fiona"/>
                <a:sym typeface="Fiona"/>
              </a:rPr>
              <a:t>y</a:t>
            </a:r>
            <a:r>
              <a:rPr lang="en-US" sz="9000" strike="noStrike" u="none">
                <a:solidFill>
                  <a:srgbClr val="FDFAFD"/>
                </a:solidFill>
                <a:latin typeface="Fiona"/>
                <a:ea typeface="Fiona"/>
                <a:cs typeface="Fiona"/>
                <a:sym typeface="Fiona"/>
              </a:rPr>
              <a:t>o</a:t>
            </a:r>
            <a:r>
              <a:rPr lang="en-US" sz="9000" strike="noStrike" u="none">
                <a:solidFill>
                  <a:srgbClr val="FDFAFD"/>
                </a:solidFill>
                <a:latin typeface="Fiona"/>
                <a:ea typeface="Fiona"/>
                <a:cs typeface="Fiona"/>
                <a:sym typeface="Fiona"/>
              </a:rPr>
              <a:t>u,</a:t>
            </a:r>
            <a:r>
              <a:rPr lang="en-US" sz="9000" strike="noStrike" u="none">
                <a:solidFill>
                  <a:srgbClr val="FDFAFD"/>
                </a:solidFill>
                <a:latin typeface="Fiona"/>
                <a:ea typeface="Fiona"/>
                <a:cs typeface="Fiona"/>
                <a:sym typeface="Fiona"/>
              </a:rPr>
              <a:t> </a:t>
            </a:r>
            <a:r>
              <a:rPr lang="en-US" sz="9000" strike="noStrike" u="none">
                <a:solidFill>
                  <a:srgbClr val="FDFAFD"/>
                </a:solidFill>
                <a:latin typeface="Fiona"/>
                <a:ea typeface="Fiona"/>
                <a:cs typeface="Fiona"/>
                <a:sym typeface="Fiona"/>
              </a:rPr>
              <a:t>O</a:t>
            </a:r>
            <a:r>
              <a:rPr lang="en-US" sz="9000" strike="noStrike" u="none">
                <a:solidFill>
                  <a:srgbClr val="FDFAFD"/>
                </a:solidFill>
                <a:latin typeface="Fiona"/>
                <a:ea typeface="Fiona"/>
                <a:cs typeface="Fiona"/>
                <a:sym typeface="Fiona"/>
              </a:rPr>
              <a:t> </a:t>
            </a:r>
            <a:r>
              <a:rPr lang="en-US" sz="9000" strike="noStrike" u="none">
                <a:solidFill>
                  <a:srgbClr val="FDFAFD"/>
                </a:solidFill>
                <a:latin typeface="Fiona"/>
                <a:ea typeface="Fiona"/>
                <a:cs typeface="Fiona"/>
                <a:sym typeface="Fiona"/>
              </a:rPr>
              <a:t>G</a:t>
            </a:r>
            <a:r>
              <a:rPr lang="en-US" sz="9000" strike="noStrike" u="none">
                <a:solidFill>
                  <a:srgbClr val="FDFAFD"/>
                </a:solidFill>
                <a:latin typeface="Fiona"/>
                <a:ea typeface="Fiona"/>
                <a:cs typeface="Fiona"/>
                <a:sym typeface="Fiona"/>
              </a:rPr>
              <a:t>od</a:t>
            </a:r>
            <a:r>
              <a:rPr lang="en-US" sz="9000" strike="noStrike" u="none">
                <a:solidFill>
                  <a:srgbClr val="FDFAFD"/>
                </a:solidFill>
                <a:latin typeface="Fiona"/>
                <a:ea typeface="Fiona"/>
                <a:cs typeface="Fiona"/>
                <a:sym typeface="Fiona"/>
              </a:rPr>
              <a:t>;</a:t>
            </a:r>
          </a:p>
          <a:p>
            <a:pPr algn="l" marL="0" indent="0" lvl="0">
              <a:lnSpc>
                <a:spcPts val="7920"/>
              </a:lnSpc>
              <a:spcBef>
                <a:spcPct val="0"/>
              </a:spcBef>
            </a:pPr>
            <a:r>
              <a:rPr lang="en-US" sz="9000" strike="noStrike" u="none">
                <a:solidFill>
                  <a:srgbClr val="FDFAFD"/>
                </a:solidFill>
                <a:latin typeface="Fiona"/>
                <a:ea typeface="Fiona"/>
                <a:cs typeface="Fiona"/>
                <a:sym typeface="Fiona"/>
              </a:rPr>
              <a:t>l</a:t>
            </a:r>
            <a:r>
              <a:rPr lang="en-US" sz="9000" strike="noStrike" u="none">
                <a:solidFill>
                  <a:srgbClr val="FDFAFD"/>
                </a:solidFill>
                <a:latin typeface="Fiona"/>
                <a:ea typeface="Fiona"/>
                <a:cs typeface="Fiona"/>
                <a:sym typeface="Fiona"/>
              </a:rPr>
              <a:t>e</a:t>
            </a:r>
            <a:r>
              <a:rPr lang="en-US" sz="9000" strike="noStrike" u="none">
                <a:solidFill>
                  <a:srgbClr val="FDFAFD"/>
                </a:solidFill>
                <a:latin typeface="Fiona"/>
                <a:ea typeface="Fiona"/>
                <a:cs typeface="Fiona"/>
                <a:sym typeface="Fiona"/>
              </a:rPr>
              <a:t>t</a:t>
            </a:r>
            <a:r>
              <a:rPr lang="en-US" sz="9000" strike="noStrike" u="none">
                <a:solidFill>
                  <a:srgbClr val="FDFAFD"/>
                </a:solidFill>
                <a:latin typeface="Fiona"/>
                <a:ea typeface="Fiona"/>
                <a:cs typeface="Fiona"/>
                <a:sym typeface="Fiona"/>
              </a:rPr>
              <a:t> all the peoples</a:t>
            </a:r>
            <a:r>
              <a:rPr lang="en-US" sz="9000" strike="noStrike" u="none">
                <a:solidFill>
                  <a:srgbClr val="FDFAFD"/>
                </a:solidFill>
                <a:latin typeface="Fiona"/>
                <a:ea typeface="Fiona"/>
                <a:cs typeface="Fiona"/>
                <a:sym typeface="Fiona"/>
              </a:rPr>
              <a:t> praise you</a:t>
            </a:r>
            <a:r>
              <a:rPr lang="en-US" sz="9000" strike="noStrike" u="none">
                <a:solidFill>
                  <a:srgbClr val="FDFAFD"/>
                </a:solidFill>
                <a:latin typeface="Fiona"/>
                <a:ea typeface="Fiona"/>
                <a:cs typeface="Fiona"/>
                <a:sym typeface="Fiona"/>
              </a:rPr>
              <a:t>.</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Let the nations be glad and exult</a:t>
            </a:r>
          </a:p>
          <a:p>
            <a:pPr algn="l">
              <a:lnSpc>
                <a:spcPts val="7920"/>
              </a:lnSpc>
            </a:pPr>
            <a:r>
              <a:rPr lang="en-US" sz="9000">
                <a:solidFill>
                  <a:srgbClr val="FDFAFD"/>
                </a:solidFill>
                <a:latin typeface="Fiona"/>
                <a:ea typeface="Fiona"/>
                <a:cs typeface="Fiona"/>
                <a:sym typeface="Fiona"/>
              </a:rPr>
              <a:t>for you rule the world with justice.</a:t>
            </a:r>
          </a:p>
          <a:p>
            <a:pPr algn="l">
              <a:lnSpc>
                <a:spcPts val="7920"/>
              </a:lnSpc>
            </a:pPr>
            <a:r>
              <a:rPr lang="en-US" sz="9000">
                <a:solidFill>
                  <a:srgbClr val="FDFAFD"/>
                </a:solidFill>
                <a:latin typeface="Fiona"/>
                <a:ea typeface="Fiona"/>
                <a:cs typeface="Fiona"/>
                <a:sym typeface="Fiona"/>
              </a:rPr>
              <a:t>With fairness you rule the peoples,</a:t>
            </a:r>
          </a:p>
          <a:p>
            <a:pPr algn="l">
              <a:lnSpc>
                <a:spcPts val="7920"/>
              </a:lnSpc>
            </a:pPr>
            <a:r>
              <a:rPr lang="en-US" sz="9000">
                <a:solidFill>
                  <a:srgbClr val="FDFAFD"/>
                </a:solidFill>
                <a:latin typeface="Fiona"/>
                <a:ea typeface="Fiona"/>
                <a:cs typeface="Fiona"/>
                <a:sym typeface="Fiona"/>
              </a:rPr>
              <a:t>you guide the nations on earth.</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Let the peoples praise you, O God;</a:t>
            </a:r>
          </a:p>
          <a:p>
            <a:pPr algn="l">
              <a:lnSpc>
                <a:spcPts val="7920"/>
              </a:lnSpc>
            </a:pPr>
            <a:r>
              <a:rPr lang="en-US" sz="9000">
                <a:solidFill>
                  <a:srgbClr val="FDFAFD"/>
                </a:solidFill>
                <a:latin typeface="Fiona"/>
                <a:ea typeface="Fiona"/>
                <a:cs typeface="Fiona"/>
                <a:sym typeface="Fiona"/>
              </a:rPr>
              <a:t>let all th</a:t>
            </a:r>
            <a:r>
              <a:rPr lang="en-US" sz="9000">
                <a:solidFill>
                  <a:srgbClr val="FDFAFD"/>
                </a:solidFill>
                <a:latin typeface="Fiona"/>
                <a:ea typeface="Fiona"/>
                <a:cs typeface="Fiona"/>
                <a:sym typeface="Fiona"/>
              </a:rPr>
              <a:t>e peoples praise you.</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The earth has yielded its fruit</a:t>
            </a:r>
          </a:p>
          <a:p>
            <a:pPr algn="l">
              <a:lnSpc>
                <a:spcPts val="7920"/>
              </a:lnSpc>
            </a:pPr>
            <a:r>
              <a:rPr lang="en-US" sz="9000">
                <a:solidFill>
                  <a:srgbClr val="FDFAFD"/>
                </a:solidFill>
                <a:latin typeface="Fiona"/>
                <a:ea typeface="Fiona"/>
                <a:cs typeface="Fiona"/>
                <a:sym typeface="Fiona"/>
              </a:rPr>
              <a:t>for God, our God, has blessed us.</a:t>
            </a:r>
          </a:p>
          <a:p>
            <a:pPr algn="l">
              <a:lnSpc>
                <a:spcPts val="7920"/>
              </a:lnSpc>
            </a:pPr>
            <a:r>
              <a:rPr lang="en-US" sz="9000">
                <a:solidFill>
                  <a:srgbClr val="FDFAFD"/>
                </a:solidFill>
                <a:latin typeface="Fiona"/>
                <a:ea typeface="Fiona"/>
                <a:cs typeface="Fiona"/>
                <a:sym typeface="Fiona"/>
              </a:rPr>
              <a:t>May God still give us his blessing</a:t>
            </a:r>
          </a:p>
          <a:p>
            <a:pPr algn="l">
              <a:lnSpc>
                <a:spcPts val="7920"/>
              </a:lnSpc>
            </a:pPr>
            <a:r>
              <a:rPr lang="en-US" sz="9000">
                <a:solidFill>
                  <a:srgbClr val="FDFAFD"/>
                </a:solidFill>
                <a:latin typeface="Fiona"/>
                <a:ea typeface="Fiona"/>
                <a:cs typeface="Fiona"/>
                <a:sym typeface="Fiona"/>
              </a:rPr>
              <a:t>till the ends of the earth revere him.</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Let the peoples praise you, O God;</a:t>
            </a:r>
          </a:p>
          <a:p>
            <a:pPr algn="l">
              <a:lnSpc>
                <a:spcPts val="7920"/>
              </a:lnSpc>
            </a:pPr>
            <a:r>
              <a:rPr lang="en-US" sz="9000">
                <a:solidFill>
                  <a:srgbClr val="FDFAFD"/>
                </a:solidFill>
                <a:latin typeface="Fiona"/>
                <a:ea typeface="Fiona"/>
                <a:cs typeface="Fiona"/>
                <a:sym typeface="Fiona"/>
              </a:rPr>
              <a:t>let</a:t>
            </a:r>
            <a:r>
              <a:rPr lang="en-US" sz="9000">
                <a:solidFill>
                  <a:srgbClr val="FDFAFD"/>
                </a:solidFill>
                <a:latin typeface="Fiona"/>
                <a:ea typeface="Fiona"/>
                <a:cs typeface="Fiona"/>
                <a:sym typeface="Fiona"/>
              </a:rPr>
              <a:t> </a:t>
            </a:r>
            <a:r>
              <a:rPr lang="en-US" sz="9000">
                <a:solidFill>
                  <a:srgbClr val="FDFAFD"/>
                </a:solidFill>
                <a:latin typeface="Fiona"/>
                <a:ea typeface="Fiona"/>
                <a:cs typeface="Fiona"/>
                <a:sym typeface="Fiona"/>
              </a:rPr>
              <a:t>all the peoples praise you.</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20993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a:t>
            </a:r>
            <a:r>
              <a:rPr lang="en-US" sz="9000">
                <a:solidFill>
                  <a:srgbClr val="FDFAFD"/>
                </a:solidFill>
                <a:latin typeface="Fiona"/>
                <a:ea typeface="Fiona"/>
                <a:cs typeface="Fiona"/>
                <a:sym typeface="Fiona"/>
              </a:rPr>
              <a:t>d to the Son</a:t>
            </a:r>
          </a:p>
          <a:p>
            <a:pPr algn="l" marL="0" indent="0" lvl="0">
              <a:lnSpc>
                <a:spcPts val="7920"/>
              </a:lnSpc>
              <a:spcBef>
                <a:spcPct val="0"/>
              </a:spcBef>
            </a:pPr>
            <a:r>
              <a:rPr lang="en-US" sz="9000">
                <a:solidFill>
                  <a:srgbClr val="FDFAFD"/>
                </a:solidFill>
                <a:latin typeface="Fiona"/>
                <a:ea typeface="Fiona"/>
                <a:cs typeface="Fiona"/>
                <a:sym typeface="Fiona"/>
              </a:rPr>
              <a:t>and to the Holy Spir</a:t>
            </a:r>
            <a:r>
              <a:rPr lang="en-US" sz="9000">
                <a:solidFill>
                  <a:srgbClr val="FDFAFD"/>
                </a:solidFill>
                <a:latin typeface="Fiona"/>
                <a:ea typeface="Fiona"/>
                <a:cs typeface="Fiona"/>
                <a:sym typeface="Fiona"/>
              </a:rPr>
              <a:t>i</a:t>
            </a:r>
            <a:r>
              <a:rPr lang="en-US" sz="9000">
                <a:solidFill>
                  <a:srgbClr val="FDFAFD"/>
                </a:solidFill>
                <a:latin typeface="Fiona"/>
                <a:ea typeface="Fiona"/>
                <a:cs typeface="Fiona"/>
                <a:sym typeface="Fiona"/>
              </a:rPr>
              <a:t>t,</a:t>
            </a: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69169"/>
            <a:ext cx="15745105" cy="115432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Lord, let your face shed its light upon us.</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38837" y="1266825"/>
            <a:ext cx="16343675" cy="6460143"/>
          </a:xfrm>
          <a:prstGeom prst="rect">
            <a:avLst/>
          </a:prstGeom>
        </p:spPr>
        <p:txBody>
          <a:bodyPr anchor="t" rtlCol="false" tIns="0" lIns="0" bIns="0" rIns="0">
            <a:spAutoFit/>
          </a:bodyPr>
          <a:lstStyle/>
          <a:p>
            <a:pPr algn="l">
              <a:lnSpc>
                <a:spcPts val="7134"/>
              </a:lnSpc>
            </a:pPr>
            <a:r>
              <a:rPr lang="en-US" sz="8107">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1 John 4:14-15</a:t>
            </a:r>
          </a:p>
          <a:p>
            <a:pPr algn="l">
              <a:lnSpc>
                <a:spcPts val="7134"/>
              </a:lnSpc>
            </a:pPr>
          </a:p>
          <a:p>
            <a:pPr algn="l" marL="0" indent="0" lvl="0">
              <a:lnSpc>
                <a:spcPts val="7134"/>
              </a:lnSpc>
              <a:spcBef>
                <a:spcPct val="0"/>
              </a:spcBef>
            </a:pPr>
            <a:r>
              <a:rPr lang="en-US" sz="8107">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We ourselves saw a</a:t>
            </a:r>
            <a:r>
              <a:rPr lang="en-US" sz="8107">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nd we testify that the Father sent his Son as saviour of the world. If anyone acknowledges that Jesus is the Son of God, God lives in him, and he in God.</a:t>
            </a:r>
          </a:p>
          <a:p>
            <a:pPr algn="l" marL="0" indent="0" lvl="0">
              <a:lnSpc>
                <a:spcPts val="7398"/>
              </a:lnSpc>
              <a:spcBef>
                <a:spcPct val="0"/>
              </a:spcBef>
            </a:pP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975413" y="1813657"/>
            <a:ext cx="16337173" cy="6174920"/>
          </a:xfrm>
          <a:prstGeom prst="rect">
            <a:avLst/>
          </a:prstGeom>
        </p:spPr>
        <p:txBody>
          <a:bodyPr anchor="t" rtlCol="false" tIns="0" lIns="0" bIns="0" rIns="0">
            <a:spAutoFit/>
          </a:bodyPr>
          <a:lstStyle/>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Jesus came into the world to bring God’s love to everyone, without exception. When we recognise Christ in others, we begin to see each person as someone worthy of love, dignity and belonging. Our stories may take different paths, but we share the same invitation to carry God’s love into the world. May we show that love through the way we welcome others, stand alongside those who feel forgotten and help every person know they are valued.</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2099310"/>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My helper is my God; I will</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place my trust in him.</a:t>
            </a:r>
          </a:p>
        </p:txBody>
      </p:sp>
      <p:sp>
        <p:nvSpPr>
          <p:cNvPr name="TextBox 7" id="7"/>
          <p:cNvSpPr txBox="true"/>
          <p:nvPr/>
        </p:nvSpPr>
        <p:spPr>
          <a:xfrm rot="0">
            <a:off x="1028700" y="5277043"/>
            <a:ext cx="16816641" cy="220207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My helper is my God; I will place my trust in him.</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109918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 is my refuge; he sets me free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p>
        </p:txBody>
      </p:sp>
      <p:sp>
        <p:nvSpPr>
          <p:cNvPr name="TextBox 7" id="7"/>
          <p:cNvSpPr txBox="true"/>
          <p:nvPr/>
        </p:nvSpPr>
        <p:spPr>
          <a:xfrm rot="0">
            <a:off x="1028700" y="5277043"/>
            <a:ext cx="16230600" cy="220207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My helper is my God; I will place my trust in him.</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2099310"/>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Glory be to</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Father and to the Son and to t</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Holy Spirit.</a:t>
            </a:r>
          </a:p>
        </p:txBody>
      </p:sp>
      <p:sp>
        <p:nvSpPr>
          <p:cNvPr name="TextBox 7" id="7"/>
          <p:cNvSpPr txBox="true"/>
          <p:nvPr/>
        </p:nvSpPr>
        <p:spPr>
          <a:xfrm rot="0">
            <a:off x="1028700" y="5277043"/>
            <a:ext cx="15966234" cy="220207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My helper is my God; I will place my trust in him.</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38123" y="2928645"/>
            <a:ext cx="15745105" cy="324982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The Lord has raised up a mighty saviour for us, as he promised through the lips of his prophets.</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Blessed be the Lord, the Go</a:t>
            </a:r>
            <a:r>
              <a:rPr lang="en-US" sz="9000">
                <a:solidFill>
                  <a:srgbClr val="FDFAFD"/>
                </a:solidFill>
                <a:latin typeface="Fiona"/>
                <a:ea typeface="Fiona"/>
                <a:cs typeface="Fiona"/>
                <a:sym typeface="Fiona"/>
              </a:rPr>
              <a:t>d of Israel! </a:t>
            </a:r>
          </a:p>
          <a:p>
            <a:pPr algn="l">
              <a:lnSpc>
                <a:spcPts val="7920"/>
              </a:lnSpc>
            </a:pPr>
            <a:r>
              <a:rPr lang="en-US" sz="9000">
                <a:solidFill>
                  <a:srgbClr val="FDFAFD"/>
                </a:solidFill>
                <a:latin typeface="Fiona"/>
                <a:ea typeface="Fiona"/>
                <a:cs typeface="Fiona"/>
                <a:sym typeface="Fiona"/>
              </a:rPr>
              <a:t>He has visited his people and redeemed them.</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has raised up for us a mighty saviour </a:t>
            </a:r>
          </a:p>
          <a:p>
            <a:pPr algn="l">
              <a:lnSpc>
                <a:spcPts val="7920"/>
              </a:lnSpc>
            </a:pPr>
            <a:r>
              <a:rPr lang="en-US" sz="9000">
                <a:solidFill>
                  <a:srgbClr val="FDFAFD"/>
                </a:solidFill>
                <a:latin typeface="Fiona"/>
                <a:ea typeface="Fiona"/>
                <a:cs typeface="Fiona"/>
                <a:sym typeface="Fiona"/>
              </a:rPr>
              <a:t>in the house of David his servant,</a:t>
            </a:r>
          </a:p>
          <a:p>
            <a:pPr algn="l">
              <a:lnSpc>
                <a:spcPts val="7920"/>
              </a:lnSpc>
            </a:pPr>
            <a:r>
              <a:rPr lang="en-US" sz="9000">
                <a:solidFill>
                  <a:srgbClr val="FDFAFD"/>
                </a:solidFill>
                <a:latin typeface="Fiona"/>
                <a:ea typeface="Fiona"/>
                <a:cs typeface="Fiona"/>
                <a:sym typeface="Fiona"/>
              </a:rPr>
              <a:t>as he promised by the lips of holy men, </a:t>
            </a:r>
          </a:p>
          <a:p>
            <a:pPr algn="l">
              <a:lnSpc>
                <a:spcPts val="7920"/>
              </a:lnSpc>
            </a:pPr>
            <a:r>
              <a:rPr lang="en-US" sz="9000">
                <a:solidFill>
                  <a:srgbClr val="FDFAFD"/>
                </a:solidFill>
                <a:latin typeface="Fiona"/>
                <a:ea typeface="Fiona"/>
                <a:cs typeface="Fiona"/>
                <a:sym typeface="Fiona"/>
              </a:rPr>
              <a:t>those who were his prophets from of old.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 saviour who would free us from our foes, </a:t>
            </a:r>
          </a:p>
          <a:p>
            <a:pPr algn="l">
              <a:lnSpc>
                <a:spcPts val="7920"/>
              </a:lnSpc>
            </a:pPr>
            <a:r>
              <a:rPr lang="en-US" sz="9000">
                <a:solidFill>
                  <a:srgbClr val="FDFAFD"/>
                </a:solidFill>
                <a:latin typeface="Fiona"/>
                <a:ea typeface="Fiona"/>
                <a:cs typeface="Fiona"/>
                <a:sym typeface="Fiona"/>
              </a:rPr>
              <a:t>from the han</a:t>
            </a:r>
            <a:r>
              <a:rPr lang="en-US" sz="9000">
                <a:solidFill>
                  <a:srgbClr val="FDFAFD"/>
                </a:solidFill>
                <a:latin typeface="Fiona"/>
                <a:ea typeface="Fiona"/>
                <a:cs typeface="Fiona"/>
                <a:sym typeface="Fiona"/>
              </a:rPr>
              <a:t>ds of all who hate us.</a:t>
            </a:r>
          </a:p>
          <a:p>
            <a:pPr algn="l">
              <a:lnSpc>
                <a:spcPts val="7920"/>
              </a:lnSpc>
            </a:pPr>
            <a:r>
              <a:rPr lang="en-US" sz="9000">
                <a:solidFill>
                  <a:srgbClr val="FDFAFD"/>
                </a:solidFill>
                <a:latin typeface="Fiona"/>
                <a:ea typeface="Fiona"/>
                <a:cs typeface="Fiona"/>
                <a:sym typeface="Fiona"/>
              </a:rPr>
              <a:t>So his love for our fathers is fulfilled </a:t>
            </a:r>
          </a:p>
          <a:p>
            <a:pPr algn="l">
              <a:lnSpc>
                <a:spcPts val="7920"/>
              </a:lnSpc>
            </a:pPr>
            <a:r>
              <a:rPr lang="en-US" sz="9000">
                <a:solidFill>
                  <a:srgbClr val="FDFAFD"/>
                </a:solidFill>
                <a:latin typeface="Fiona"/>
                <a:ea typeface="Fiona"/>
                <a:cs typeface="Fiona"/>
                <a:sym typeface="Fiona"/>
              </a:rPr>
              <a:t>and his holy covenant remembered.</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swore to Abraham our father to grant us, </a:t>
            </a:r>
          </a:p>
          <a:p>
            <a:pPr algn="l">
              <a:lnSpc>
                <a:spcPts val="7920"/>
              </a:lnSpc>
            </a:pPr>
            <a:r>
              <a:rPr lang="en-US" sz="9000">
                <a:solidFill>
                  <a:srgbClr val="FDFAFD"/>
                </a:solidFill>
                <a:latin typeface="Fiona"/>
                <a:ea typeface="Fiona"/>
                <a:cs typeface="Fiona"/>
                <a:sym typeface="Fiona"/>
              </a:rPr>
              <a:t>that free from fear, and saved from the hands of our foes,</a:t>
            </a:r>
          </a:p>
          <a:p>
            <a:pPr algn="l">
              <a:lnSpc>
                <a:spcPts val="7920"/>
              </a:lnSpc>
            </a:pPr>
            <a:r>
              <a:rPr lang="en-US" sz="9000">
                <a:solidFill>
                  <a:srgbClr val="FDFAFD"/>
                </a:solidFill>
                <a:latin typeface="Fiona"/>
                <a:ea typeface="Fiona"/>
                <a:cs typeface="Fiona"/>
                <a:sym typeface="Fiona"/>
              </a:rPr>
              <a:t>we might serve him in holiness and justice </a:t>
            </a:r>
          </a:p>
          <a:p>
            <a:pPr algn="l">
              <a:lnSpc>
                <a:spcPts val="7920"/>
              </a:lnSpc>
            </a:pPr>
            <a:r>
              <a:rPr lang="en-US" sz="9000">
                <a:solidFill>
                  <a:srgbClr val="FDFAFD"/>
                </a:solidFill>
                <a:latin typeface="Fiona"/>
                <a:ea typeface="Fiona"/>
                <a:cs typeface="Fiona"/>
                <a:sym typeface="Fiona"/>
              </a:rPr>
              <a:t>all the days of our life in his presence.</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for you, little child, </a:t>
            </a:r>
          </a:p>
          <a:p>
            <a:pPr algn="l">
              <a:lnSpc>
                <a:spcPts val="7920"/>
              </a:lnSpc>
            </a:pPr>
            <a:r>
              <a:rPr lang="en-US" sz="9000">
                <a:solidFill>
                  <a:srgbClr val="FDFAFD"/>
                </a:solidFill>
                <a:latin typeface="Fiona"/>
                <a:ea typeface="Fiona"/>
                <a:cs typeface="Fiona"/>
                <a:sym typeface="Fiona"/>
              </a:rPr>
              <a:t>you shall be cálled a prophet</a:t>
            </a:r>
            <a:r>
              <a:rPr lang="en-US" sz="9000">
                <a:solidFill>
                  <a:srgbClr val="FDFAFD"/>
                </a:solidFill>
                <a:latin typeface="Fiona"/>
                <a:ea typeface="Fiona"/>
                <a:cs typeface="Fiona"/>
                <a:sym typeface="Fiona"/>
              </a:rPr>
              <a:t> of God, the Most High.</a:t>
            </a:r>
          </a:p>
          <a:p>
            <a:pPr algn="l">
              <a:lnSpc>
                <a:spcPts val="7920"/>
              </a:lnSpc>
            </a:pPr>
            <a:r>
              <a:rPr lang="en-US" sz="9000">
                <a:solidFill>
                  <a:srgbClr val="FDFAFD"/>
                </a:solidFill>
                <a:latin typeface="Fiona"/>
                <a:ea typeface="Fiona"/>
                <a:cs typeface="Fiona"/>
                <a:sym typeface="Fiona"/>
              </a:rPr>
              <a:t>Y</a:t>
            </a:r>
            <a:r>
              <a:rPr lang="en-US" sz="9000">
                <a:solidFill>
                  <a:srgbClr val="FDFAFD"/>
                </a:solidFill>
                <a:latin typeface="Fiona"/>
                <a:ea typeface="Fiona"/>
                <a:cs typeface="Fiona"/>
                <a:sym typeface="Fiona"/>
              </a:rPr>
              <a:t>ou shall go ahead of the Lord </a:t>
            </a:r>
          </a:p>
          <a:p>
            <a:pPr algn="l">
              <a:lnSpc>
                <a:spcPts val="7920"/>
              </a:lnSpc>
            </a:pPr>
            <a:r>
              <a:rPr lang="en-US" sz="9000">
                <a:solidFill>
                  <a:srgbClr val="FDFAFD"/>
                </a:solidFill>
                <a:latin typeface="Fiona"/>
                <a:ea typeface="Fiona"/>
                <a:cs typeface="Fiona"/>
                <a:sym typeface="Fiona"/>
              </a:rPr>
              <a:t>to</a:t>
            </a:r>
            <a:r>
              <a:rPr lang="en-US" sz="9000">
                <a:solidFill>
                  <a:srgbClr val="FDFAFD"/>
                </a:solidFill>
                <a:latin typeface="Fiona"/>
                <a:ea typeface="Fiona"/>
                <a:cs typeface="Fiona"/>
                <a:sym typeface="Fiona"/>
              </a:rPr>
              <a:t> prepare his ways before him,</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To make known to his people their salvation</a:t>
            </a:r>
          </a:p>
          <a:p>
            <a:pPr algn="l">
              <a:lnSpc>
                <a:spcPts val="7920"/>
              </a:lnSpc>
            </a:pPr>
            <a:r>
              <a:rPr lang="en-US" sz="9000">
                <a:solidFill>
                  <a:srgbClr val="FDFAFD"/>
                </a:solidFill>
                <a:latin typeface="Fiona"/>
                <a:ea typeface="Fiona"/>
                <a:cs typeface="Fiona"/>
                <a:sym typeface="Fiona"/>
              </a:rPr>
              <a:t>through forgiveness of all their sins,</a:t>
            </a:r>
          </a:p>
          <a:p>
            <a:pPr algn="l">
              <a:lnSpc>
                <a:spcPts val="7920"/>
              </a:lnSpc>
            </a:pPr>
            <a:r>
              <a:rPr lang="en-US" sz="9000">
                <a:solidFill>
                  <a:srgbClr val="FDFAFD"/>
                </a:solidFill>
                <a:latin typeface="Fiona"/>
                <a:ea typeface="Fiona"/>
                <a:cs typeface="Fiona"/>
                <a:sym typeface="Fiona"/>
              </a:rPr>
              <a:t>the loving-kindness of the heart of our God </a:t>
            </a:r>
          </a:p>
          <a:p>
            <a:pPr algn="l">
              <a:lnSpc>
                <a:spcPts val="7920"/>
              </a:lnSpc>
            </a:pPr>
            <a:r>
              <a:rPr lang="en-US" sz="9000">
                <a:solidFill>
                  <a:srgbClr val="FDFAFD"/>
                </a:solidFill>
                <a:latin typeface="Fiona"/>
                <a:ea typeface="Fiona"/>
                <a:cs typeface="Fiona"/>
                <a:sym typeface="Fiona"/>
              </a:rPr>
              <a:t>who visits us like the dawn from on high.</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will give light to those in darkness</a:t>
            </a:r>
            <a:r>
              <a:rPr lang="en-US" sz="9000">
                <a:solidFill>
                  <a:srgbClr val="FDFAFD"/>
                </a:solidFill>
                <a:latin typeface="Fiona"/>
                <a:ea typeface="Fiona"/>
                <a:cs typeface="Fiona"/>
                <a:sym typeface="Fiona"/>
              </a:rPr>
              <a:t>, </a:t>
            </a:r>
          </a:p>
          <a:p>
            <a:pPr algn="l">
              <a:lnSpc>
                <a:spcPts val="7920"/>
              </a:lnSpc>
            </a:pPr>
            <a:r>
              <a:rPr lang="en-US" sz="9000">
                <a:solidFill>
                  <a:srgbClr val="FDFAFD"/>
                </a:solidFill>
                <a:latin typeface="Fiona"/>
                <a:ea typeface="Fiona"/>
                <a:cs typeface="Fiona"/>
                <a:sym typeface="Fiona"/>
              </a:rPr>
              <a:t>those who dwell in the shadow of death, </a:t>
            </a:r>
          </a:p>
          <a:p>
            <a:pPr algn="l">
              <a:lnSpc>
                <a:spcPts val="7920"/>
              </a:lnSpc>
            </a:pPr>
            <a:r>
              <a:rPr lang="en-US" sz="9000">
                <a:solidFill>
                  <a:srgbClr val="FDFAFD"/>
                </a:solidFill>
                <a:latin typeface="Fiona"/>
                <a:ea typeface="Fiona"/>
                <a:cs typeface="Fiona"/>
                <a:sym typeface="Fiona"/>
              </a:rPr>
              <a:t>and guide us into</a:t>
            </a:r>
            <a:r>
              <a:rPr lang="en-US" sz="9000">
                <a:solidFill>
                  <a:srgbClr val="FDFAFD"/>
                </a:solidFill>
                <a:latin typeface="Fiona"/>
                <a:ea typeface="Fiona"/>
                <a:cs typeface="Fiona"/>
                <a:sym typeface="Fiona"/>
              </a:rPr>
              <a:t> the way of peace.</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r>
              <a:rPr lang="en-US" sz="9000">
                <a:solidFill>
                  <a:srgbClr val="FDFAFD"/>
                </a:solidFill>
                <a:latin typeface="Fiona"/>
                <a:ea typeface="Fiona"/>
                <a:cs typeface="Fiona"/>
                <a:sym typeface="Fiona"/>
              </a:rPr>
              <a:t>,</a:t>
            </a:r>
          </a:p>
          <a:p>
            <a:pPr algn="l">
              <a:lnSpc>
                <a:spcPts val="7920"/>
              </a:lnSpc>
            </a:pPr>
            <a:r>
              <a:rPr lang="en-US" sz="9000">
                <a:solidFill>
                  <a:srgbClr val="FDFAFD"/>
                </a:solidFill>
                <a:latin typeface="Fiona"/>
                <a:ea typeface="Fiona"/>
                <a:cs typeface="Fiona"/>
                <a:sym typeface="Fiona"/>
              </a:rPr>
              <a:t>i</a:t>
            </a:r>
            <a:r>
              <a:rPr lang="en-US" sz="9000">
                <a:solidFill>
                  <a:srgbClr val="FDFAFD"/>
                </a:solidFill>
                <a:latin typeface="Fiona"/>
                <a:ea typeface="Fiona"/>
                <a:cs typeface="Fiona"/>
                <a:sym typeface="Fiona"/>
              </a:rPr>
              <a:t>s now, and ever shall be,</a:t>
            </a:r>
          </a:p>
          <a:p>
            <a:pPr algn="l">
              <a:lnSpc>
                <a:spcPts val="7920"/>
              </a:lnSpc>
            </a:pPr>
            <a:r>
              <a:rPr lang="en-US" sz="9000">
                <a:solidFill>
                  <a:srgbClr val="FDFAFD"/>
                </a:solidFill>
                <a:latin typeface="Fiona"/>
                <a:ea typeface="Fiona"/>
                <a:cs typeface="Fiona"/>
                <a:sym typeface="Fiona"/>
              </a:rPr>
              <a:t>world without</a:t>
            </a:r>
            <a:r>
              <a:rPr lang="en-US" sz="9000">
                <a:solidFill>
                  <a:srgbClr val="FDFAFD"/>
                </a:solidFill>
                <a:latin typeface="Fiona"/>
                <a:ea typeface="Fiona"/>
                <a:cs typeface="Fiona"/>
                <a:sym typeface="Fiona"/>
              </a:rPr>
              <a: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271448" y="2948382"/>
            <a:ext cx="15745105" cy="324982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The Lord has raised up a mighty saviour for us, as he promised through the lips of his prophets.</a:t>
            </a:r>
          </a:p>
        </p:txBody>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729933"/>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By shedding his blood for us, Christ gathered together a new people from every corner of the earth. Let us pray to him:</a:t>
            </a:r>
          </a:p>
        </p:txBody>
      </p:sp>
      <p:sp>
        <p:nvSpPr>
          <p:cNvPr name="TextBox 7" id="7"/>
          <p:cNvSpPr txBox="true"/>
          <p:nvPr/>
        </p:nvSpPr>
        <p:spPr>
          <a:xfrm rot="0">
            <a:off x="1028700" y="5381625"/>
            <a:ext cx="12612813" cy="115432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Christ, be mindful of your people.</a:t>
            </a:r>
          </a:p>
        </p:txBody>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Help</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us to recognise Christ in every person we meet today: may we listen with compassion and respond with love.</a:t>
            </a:r>
          </a:p>
        </p:txBody>
      </p:sp>
      <p:sp>
        <p:nvSpPr>
          <p:cNvPr name="TextBox 7" id="7"/>
          <p:cNvSpPr txBox="true"/>
          <p:nvPr/>
        </p:nvSpPr>
        <p:spPr>
          <a:xfrm rot="0">
            <a:off x="1028700" y="5277043"/>
            <a:ext cx="12612813" cy="115432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Christ, be mindful of your people.</a:t>
            </a:r>
          </a:p>
        </p:txBody>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Guide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all who serve those experiencing poverty, loneliness or exclusion: may they be signs of your hope and friendship.</a:t>
            </a:r>
          </a:p>
        </p:txBody>
      </p:sp>
      <p:sp>
        <p:nvSpPr>
          <p:cNvPr name="TextBox 7" id="7"/>
          <p:cNvSpPr txBox="true"/>
          <p:nvPr/>
        </p:nvSpPr>
        <p:spPr>
          <a:xfrm rot="0">
            <a:off x="1028700" y="5277043"/>
            <a:ext cx="12585085" cy="115432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Christ, be mindful of your people.</a:t>
            </a:r>
          </a:p>
        </p:txBody>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Open our eyes</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 the stories of those around us: teach us to build communities where everyone feels welcomed and valued.</a:t>
            </a:r>
          </a:p>
        </p:txBody>
      </p:sp>
      <p:sp>
        <p:nvSpPr>
          <p:cNvPr name="TextBox 7" id="7"/>
          <p:cNvSpPr txBox="true"/>
          <p:nvPr/>
        </p:nvSpPr>
        <p:spPr>
          <a:xfrm rot="0">
            <a:off x="1028700" y="5277043"/>
            <a:ext cx="12751452" cy="115432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Christ, be mindful of your people.</a:t>
            </a:r>
          </a:p>
        </p:txBody>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Giv</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us generous hearts and willing hands: that through small acts of kindness we may share Christ's light with others.</a:t>
            </a:r>
          </a:p>
        </p:txBody>
      </p:sp>
      <p:sp>
        <p:nvSpPr>
          <p:cNvPr name="TextBox 7" id="7"/>
          <p:cNvSpPr txBox="true"/>
          <p:nvPr/>
        </p:nvSpPr>
        <p:spPr>
          <a:xfrm rot="0">
            <a:off x="1028700" y="5277043"/>
            <a:ext cx="12585085" cy="115432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Christ, be mindful of your people.</a:t>
            </a:r>
          </a:p>
        </p:txBody>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Str</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engthen us when we face challenges or uncertainty: and help us to recognise your light in every story we encounter.</a:t>
            </a:r>
          </a:p>
        </p:txBody>
      </p:sp>
      <p:sp>
        <p:nvSpPr>
          <p:cNvPr name="TextBox 7" id="7"/>
          <p:cNvSpPr txBox="true"/>
          <p:nvPr/>
        </p:nvSpPr>
        <p:spPr>
          <a:xfrm rot="0">
            <a:off x="1028700" y="5277043"/>
            <a:ext cx="12640541" cy="1154320"/>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Christ, be mindful of your people.</a:t>
            </a:r>
          </a:p>
        </p:txBody>
      </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04567"/>
            <a:ext cx="18239012" cy="8090409"/>
          </a:xfrm>
          <a:prstGeom prst="rect">
            <a:avLst/>
          </a:prstGeom>
        </p:spPr>
        <p:txBody>
          <a:bodyPr anchor="t" rtlCol="false" tIns="0" lIns="0" bIns="0" rIns="0">
            <a:spAutoFit/>
          </a:bodyPr>
          <a:lstStyle/>
          <a:p>
            <a:pPr algn="l" marL="0" indent="0" lvl="0">
              <a:lnSpc>
                <a:spcPts val="6346"/>
              </a:lnSpc>
              <a:spcBef>
                <a:spcPct val="0"/>
              </a:spcBef>
            </a:pPr>
            <a:r>
              <a:rPr lang="en-US" sz="7212">
                <a:solidFill>
                  <a:srgbClr val="FDFAFD"/>
                </a:solidFill>
                <a:latin typeface="Fiona"/>
                <a:ea typeface="Fiona"/>
                <a:cs typeface="Fiona"/>
                <a:sym typeface="Fiona"/>
              </a:rPr>
              <a:t>Our Fa</a:t>
            </a:r>
            <a:r>
              <a:rPr lang="en-US" sz="7212" strike="noStrike" u="none">
                <a:solidFill>
                  <a:srgbClr val="FDFAFD"/>
                </a:solidFill>
                <a:latin typeface="Fiona"/>
                <a:ea typeface="Fiona"/>
                <a:cs typeface="Fiona"/>
                <a:sym typeface="Fiona"/>
              </a:rPr>
              <a:t>ther, who art in heaven,</a:t>
            </a:r>
          </a:p>
          <a:p>
            <a:pPr algn="l" marL="0" indent="0" lvl="0">
              <a:lnSpc>
                <a:spcPts val="6346"/>
              </a:lnSpc>
              <a:spcBef>
                <a:spcPct val="0"/>
              </a:spcBef>
            </a:pPr>
            <a:r>
              <a:rPr lang="en-US" sz="7212" strike="noStrike" u="none">
                <a:solidFill>
                  <a:srgbClr val="FDFAFD"/>
                </a:solidFill>
                <a:latin typeface="Fiona"/>
                <a:ea typeface="Fiona"/>
                <a:cs typeface="Fiona"/>
                <a:sym typeface="Fiona"/>
              </a:rPr>
              <a:t>hallowed be thy name.</a:t>
            </a:r>
          </a:p>
          <a:p>
            <a:pPr algn="l" marL="0" indent="0" lvl="0">
              <a:lnSpc>
                <a:spcPts val="6346"/>
              </a:lnSpc>
              <a:spcBef>
                <a:spcPct val="0"/>
              </a:spcBef>
            </a:pPr>
            <a:r>
              <a:rPr lang="en-US" sz="7212" strike="noStrike" u="none">
                <a:solidFill>
                  <a:srgbClr val="FDFAFD"/>
                </a:solidFill>
                <a:latin typeface="Fiona"/>
                <a:ea typeface="Fiona"/>
                <a:cs typeface="Fiona"/>
                <a:sym typeface="Fiona"/>
              </a:rPr>
              <a:t>Thy kingdom come.</a:t>
            </a:r>
          </a:p>
          <a:p>
            <a:pPr algn="l" marL="0" indent="0" lvl="0">
              <a:lnSpc>
                <a:spcPts val="6346"/>
              </a:lnSpc>
              <a:spcBef>
                <a:spcPct val="0"/>
              </a:spcBef>
            </a:pPr>
            <a:r>
              <a:rPr lang="en-US" sz="7212" strike="noStrike" u="none">
                <a:solidFill>
                  <a:srgbClr val="FDFAFD"/>
                </a:solidFill>
                <a:latin typeface="Fiona"/>
                <a:ea typeface="Fiona"/>
                <a:cs typeface="Fiona"/>
                <a:sym typeface="Fiona"/>
              </a:rPr>
              <a:t>Thy will be done on earth, as it is in heaven.</a:t>
            </a:r>
          </a:p>
          <a:p>
            <a:pPr algn="l" marL="0" indent="0" lvl="0">
              <a:lnSpc>
                <a:spcPts val="6346"/>
              </a:lnSpc>
              <a:spcBef>
                <a:spcPct val="0"/>
              </a:spcBef>
            </a:pPr>
            <a:r>
              <a:rPr lang="en-US" sz="7212" strike="noStrike" u="none">
                <a:solidFill>
                  <a:srgbClr val="FDFAFD"/>
                </a:solidFill>
                <a:latin typeface="Fiona"/>
                <a:ea typeface="Fiona"/>
                <a:cs typeface="Fiona"/>
                <a:sym typeface="Fiona"/>
              </a:rPr>
              <a:t>Give us this day our daily bread,</a:t>
            </a:r>
          </a:p>
          <a:p>
            <a:pPr algn="l" marL="0" indent="0" lvl="0">
              <a:lnSpc>
                <a:spcPts val="6346"/>
              </a:lnSpc>
              <a:spcBef>
                <a:spcPct val="0"/>
              </a:spcBef>
            </a:pPr>
            <a:r>
              <a:rPr lang="en-US" sz="7212" strike="noStrike" u="none">
                <a:solidFill>
                  <a:srgbClr val="FDFAFD"/>
                </a:solidFill>
                <a:latin typeface="Fiona"/>
                <a:ea typeface="Fiona"/>
                <a:cs typeface="Fiona"/>
                <a:sym typeface="Fiona"/>
              </a:rPr>
              <a:t>and forgive us our trespasses,</a:t>
            </a:r>
          </a:p>
          <a:p>
            <a:pPr algn="l" marL="0" indent="0" lvl="0">
              <a:lnSpc>
                <a:spcPts val="6346"/>
              </a:lnSpc>
              <a:spcBef>
                <a:spcPct val="0"/>
              </a:spcBef>
            </a:pPr>
            <a:r>
              <a:rPr lang="en-US" sz="7212" strike="noStrike" u="none">
                <a:solidFill>
                  <a:srgbClr val="FDFAFD"/>
                </a:solidFill>
                <a:latin typeface="Fiona"/>
                <a:ea typeface="Fiona"/>
                <a:cs typeface="Fiona"/>
                <a:sym typeface="Fiona"/>
              </a:rPr>
              <a:t>as we forgive those who trespass against us,</a:t>
            </a:r>
          </a:p>
          <a:p>
            <a:pPr algn="l" marL="0" indent="0" lvl="0">
              <a:lnSpc>
                <a:spcPts val="6346"/>
              </a:lnSpc>
              <a:spcBef>
                <a:spcPct val="0"/>
              </a:spcBef>
            </a:pPr>
            <a:r>
              <a:rPr lang="en-US" sz="7212" strike="noStrike" u="none">
                <a:solidFill>
                  <a:srgbClr val="FDFAFD"/>
                </a:solidFill>
                <a:latin typeface="Fiona"/>
                <a:ea typeface="Fiona"/>
                <a:cs typeface="Fiona"/>
                <a:sym typeface="Fiona"/>
              </a:rPr>
              <a:t>and lead us not into temptation,</a:t>
            </a:r>
          </a:p>
          <a:p>
            <a:pPr algn="l" marL="0" indent="0" lvl="0">
              <a:lnSpc>
                <a:spcPts val="6346"/>
              </a:lnSpc>
              <a:spcBef>
                <a:spcPct val="0"/>
              </a:spcBef>
            </a:pPr>
            <a:r>
              <a:rPr lang="en-US" sz="7212" strike="noStrike" u="none">
                <a:solidFill>
                  <a:srgbClr val="FDFAFD"/>
                </a:solidFill>
                <a:latin typeface="Fiona"/>
                <a:ea typeface="Fiona"/>
                <a:cs typeface="Fiona"/>
                <a:sym typeface="Fiona"/>
              </a:rPr>
              <a:t>but deliver us from evil.</a:t>
            </a:r>
          </a:p>
          <a:p>
            <a:pPr algn="l" marL="0" indent="0" lvl="0">
              <a:lnSpc>
                <a:spcPts val="6346"/>
              </a:lnSpc>
              <a:spcBef>
                <a:spcPct val="0"/>
              </a:spcBef>
            </a:pPr>
          </a:p>
        </p:txBody>
      </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992137"/>
            <a:ext cx="16255744" cy="11397101"/>
          </a:xfrm>
          <a:prstGeom prst="rect">
            <a:avLst/>
          </a:prstGeom>
        </p:spPr>
        <p:txBody>
          <a:bodyPr anchor="t" rtlCol="false" tIns="0" lIns="0" bIns="0" rIns="0">
            <a:spAutoFit/>
          </a:bodyPr>
          <a:lstStyle/>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Almighty God,</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 whom this world</a:t>
            </a: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with a</a:t>
            </a: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ll its goodnes</a:t>
            </a: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 and beauty belongs, </a:t>
            </a: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a:t>
            </a: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ive us grace joyfully to begin this day in your name and to fill it with an active love for you and our neighbour.</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hrough our Lord Jesus Christ, your Son,</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a:t>
            </a: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ho lives and reigns with you in the unity of the Holy Spirit, God, for ever and ever.</a:t>
            </a:r>
          </a:p>
          <a:p>
            <a:pPr algn="l">
              <a:lnSpc>
                <a:spcPts val="6894"/>
              </a:lnSpc>
            </a:pPr>
          </a:p>
          <a:p>
            <a:pPr algn="l">
              <a:lnSpc>
                <a:spcPts val="6894"/>
              </a:lnSpc>
            </a:pPr>
          </a:p>
          <a:p>
            <a:pPr algn="l">
              <a:lnSpc>
                <a:spcPts val="6894"/>
              </a:lnSpc>
            </a:pPr>
          </a:p>
          <a:p>
            <a:pPr algn="l">
              <a:lnSpc>
                <a:spcPts val="6894"/>
              </a:lnSpc>
            </a:pPr>
          </a:p>
          <a:p>
            <a:pPr algn="l" marL="0" indent="0" lvl="0">
              <a:lnSpc>
                <a:spcPts val="6894"/>
              </a:lnSpc>
              <a:spcBef>
                <a:spcPct val="0"/>
              </a:spcBef>
            </a:pPr>
          </a:p>
        </p:txBody>
      </p:sp>
      <p:sp>
        <p:nvSpPr>
          <p:cNvPr name="TextBox 7" id="7"/>
          <p:cNvSpPr txBox="true"/>
          <p:nvPr/>
        </p:nvSpPr>
        <p:spPr>
          <a:xfrm rot="0">
            <a:off x="1226090" y="8100137"/>
            <a:ext cx="2028792" cy="1158163"/>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Amen</a:t>
            </a:r>
          </a:p>
        </p:txBody>
      </p:sp>
    </p:spTree>
  </p:cSld>
  <p:clrMapOvr>
    <a:masterClrMapping/>
  </p:clrMapOvr>
</p:sld>
</file>

<file path=ppt/slides/slide5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19741" y="2444319"/>
            <a:ext cx="16381868" cy="2699181"/>
          </a:xfrm>
          <a:prstGeom prst="rect">
            <a:avLst/>
          </a:prstGeom>
        </p:spPr>
        <p:txBody>
          <a:bodyPr anchor="t" rtlCol="false" tIns="0" lIns="0" bIns="0" rIns="0">
            <a:spAutoFit/>
          </a:bodyPr>
          <a:lstStyle/>
          <a:p>
            <a:pPr algn="l" marL="0" indent="0" lvl="0">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Lord bless us, and keep us from all evil, and bring us to everlasting life.</a:t>
            </a:r>
          </a:p>
          <a:p>
            <a:pPr algn="l" marL="0" indent="0" lvl="0">
              <a:lnSpc>
                <a:spcPts val="6894"/>
              </a:lnSpc>
              <a:spcBef>
                <a:spcPct val="0"/>
              </a:spcBef>
            </a:pPr>
          </a:p>
        </p:txBody>
      </p:sp>
      <p:sp>
        <p:nvSpPr>
          <p:cNvPr name="TextBox 7" id="7"/>
          <p:cNvSpPr txBox="true"/>
          <p:nvPr/>
        </p:nvSpPr>
        <p:spPr>
          <a:xfrm rot="0">
            <a:off x="1028700" y="4431432"/>
            <a:ext cx="2028792" cy="1158163"/>
          </a:xfrm>
          <a:prstGeom prst="rect">
            <a:avLst/>
          </a:prstGeom>
        </p:spPr>
        <p:txBody>
          <a:bodyPr anchor="t" rtlCol="false" tIns="0" lIns="0" bIns="0" rIns="0">
            <a:spAutoFit/>
          </a:bodyPr>
          <a:lstStyle/>
          <a:p>
            <a:pPr algn="l" marL="0" indent="0" lvl="0">
              <a:lnSpc>
                <a:spcPts val="8288"/>
              </a:lnSpc>
              <a:spcBef>
                <a:spcPct val="0"/>
              </a:spcBef>
            </a:pPr>
            <a:r>
              <a:rPr lang="en-US" sz="9419" strike="noStrike" u="none">
                <a:solidFill>
                  <a:srgbClr val="EC4499"/>
                </a:solidFill>
                <a:latin typeface="Fiona"/>
                <a:ea typeface="Fiona"/>
                <a:cs typeface="Fiona"/>
                <a:sym typeface="Fiona"/>
              </a:rPr>
              <a:t>Amen</a:t>
            </a:r>
          </a:p>
        </p:txBody>
      </p:sp>
    </p:spTree>
  </p:cSld>
  <p:clrMapOvr>
    <a:masterClrMapping/>
  </p:clrMapOvr>
</p:sld>
</file>

<file path=ppt/slides/slide5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028700" y="2433695"/>
            <a:ext cx="6576348" cy="5918713"/>
          </a:xfrm>
          <a:custGeom>
            <a:avLst/>
            <a:gdLst/>
            <a:ahLst/>
            <a:cxnLst/>
            <a:rect r="r" b="b" t="t" l="l"/>
            <a:pathLst>
              <a:path h="5918713" w="6576348">
                <a:moveTo>
                  <a:pt x="0" y="0"/>
                </a:moveTo>
                <a:lnTo>
                  <a:pt x="6576348" y="0"/>
                </a:lnTo>
                <a:lnTo>
                  <a:pt x="6576348" y="5918713"/>
                </a:lnTo>
                <a:lnTo>
                  <a:pt x="0" y="5918713"/>
                </a:lnTo>
                <a:lnTo>
                  <a:pt x="0" y="0"/>
                </a:lnTo>
                <a:close/>
              </a:path>
            </a:pathLst>
          </a:custGeom>
          <a:blipFill>
            <a:blip r:embed="rId3"/>
            <a:stretch>
              <a:fillRect l="0" t="0" r="0" b="0"/>
            </a:stretch>
          </a:blipFill>
        </p:spPr>
      </p:sp>
      <p:sp>
        <p:nvSpPr>
          <p:cNvPr name="TextBox 7" id="7"/>
          <p:cNvSpPr txBox="true"/>
          <p:nvPr/>
        </p:nvSpPr>
        <p:spPr>
          <a:xfrm rot="0">
            <a:off x="7881452" y="1228725"/>
            <a:ext cx="9599671" cy="7615331"/>
          </a:xfrm>
          <a:prstGeom prst="rect">
            <a:avLst/>
          </a:prstGeom>
        </p:spPr>
        <p:txBody>
          <a:bodyPr anchor="t" rtlCol="false" tIns="0" lIns="0" bIns="0" rIns="0">
            <a:spAutoFit/>
          </a:bodyPr>
          <a:lstStyle/>
          <a:p>
            <a:pPr algn="l" marL="0" indent="0" lvl="0">
              <a:lnSpc>
                <a:spcPts val="5976"/>
              </a:lnSpc>
              <a:spcBef>
                <a:spcPct val="0"/>
              </a:spcBef>
            </a:pPr>
            <a:r>
              <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Today, look for a way to make someone feel genuinely welcome. If someone is new to your school, group or community, help them find their place, explain how things work or introduce them to others. Service begins by recognising the dignity of every person. What could you do today to help someone feel they truly belong?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DAHYpSDYQhE</dc:identifier>
  <dcterms:modified xsi:type="dcterms:W3CDTF">2011-08-01T06:04:30Z</dcterms:modified>
  <cp:revision>1</cp:revision>
  <dc:title>MPOTC Tuesday WK3</dc:title>
</cp:coreProperties>
</file>