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Lst>
  <p:sldSz cx="18288000" cy="10287000"/>
  <p:notesSz cx="6858000" cy="9144000"/>
  <p:embeddedFontLst>
    <p:embeddedFont>
      <p:font typeface="Fiona" charset="1" panose="00000000000000000000"/>
      <p:regular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fonts/font65.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1263457" y="7770261"/>
            <a:ext cx="16047526"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Tuesday Week 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80325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693006"/>
            <a:ext cx="1116776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42088" y="3650892"/>
            <a:ext cx="11820233" cy="50996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as it was in the beginning,</a:t>
            </a:r>
          </a:p>
          <a:p>
            <a:pPr algn="l" marL="0" indent="0" lvl="0">
              <a:lnSpc>
                <a:spcPts val="7920"/>
              </a:lnSpc>
              <a:spcBef>
                <a:spcPct val="0"/>
              </a:spcBef>
            </a:pPr>
            <a:r>
              <a:rPr lang="en-US" sz="9000" strike="noStrike" u="none">
                <a:solidFill>
                  <a:srgbClr val="EC4499"/>
                </a:solidFill>
                <a:latin typeface="Fiona"/>
                <a:ea typeface="Fiona"/>
                <a:cs typeface="Fiona"/>
                <a:sym typeface="Fiona"/>
              </a:rPr>
              <a:t>is now, and ever shall be,</a:t>
            </a:r>
          </a:p>
          <a:p>
            <a:pPr algn="l" marL="0" indent="0" lvl="0">
              <a:lnSpc>
                <a:spcPts val="7920"/>
              </a:lnSpc>
              <a:spcBef>
                <a:spcPct val="0"/>
              </a:spcBef>
            </a:pPr>
            <a:r>
              <a:rPr lang="en-US" sz="9000" strike="noStrike" u="none">
                <a:solidFill>
                  <a:srgbClr val="EC4499"/>
                </a:solidFill>
                <a:latin typeface="Fiona"/>
                <a:ea typeface="Fiona"/>
                <a:cs typeface="Fiona"/>
                <a:sym typeface="Fiona"/>
              </a:rPr>
              <a:t>world without end.</a:t>
            </a:r>
          </a:p>
          <a:p>
            <a:pPr algn="l" marL="0" indent="0" lvl="0">
              <a:lnSpc>
                <a:spcPts val="7920"/>
              </a:lnSpc>
              <a:spcBef>
                <a:spcPct val="0"/>
              </a:spcBef>
            </a:pPr>
            <a:r>
              <a:rPr lang="en-US" sz="9000" strike="noStrike" u="none">
                <a:solidFill>
                  <a:srgbClr val="EC4499"/>
                </a:solidFill>
                <a:latin typeface="Fiona"/>
                <a:ea typeface="Fiona"/>
                <a:cs typeface="Fiona"/>
                <a:sym typeface="Fiona"/>
              </a:rPr>
              <a:t>Amen. Alleluia.</a:t>
            </a:r>
          </a:p>
          <a:p>
            <a:pPr algn="l" marL="0" indent="0" lvl="0">
              <a:lnSpc>
                <a:spcPts val="79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3707" y="3934701"/>
            <a:ext cx="15111799"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you blessed your land; you forgave the guilt of your people.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810006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O Lo</a:t>
            </a:r>
            <a:r>
              <a:rPr lang="en-US" sz="9000">
                <a:solidFill>
                  <a:srgbClr val="FDFAFD"/>
                </a:solidFill>
                <a:latin typeface="Fiona"/>
                <a:ea typeface="Fiona"/>
                <a:cs typeface="Fiona"/>
                <a:sym typeface="Fiona"/>
              </a:rPr>
              <a:t>rd, </a:t>
            </a:r>
            <a:r>
              <a:rPr lang="en-US" sz="9000" strike="noStrike" u="none">
                <a:solidFill>
                  <a:srgbClr val="FDFAFD"/>
                </a:solidFill>
                <a:latin typeface="Fiona"/>
                <a:ea typeface="Fiona"/>
                <a:cs typeface="Fiona"/>
                <a:sym typeface="Fiona"/>
              </a:rPr>
              <a:t>you </a:t>
            </a:r>
            <a:r>
              <a:rPr lang="en-US" sz="9000" strike="noStrike" u="none">
                <a:solidFill>
                  <a:srgbClr val="FDFAFD"/>
                </a:solidFill>
                <a:latin typeface="Fiona"/>
                <a:ea typeface="Fiona"/>
                <a:cs typeface="Fiona"/>
                <a:sym typeface="Fiona"/>
              </a:rPr>
              <a:t>once f</a:t>
            </a:r>
            <a:r>
              <a:rPr lang="en-US" sz="9000" strike="noStrike" u="none">
                <a:solidFill>
                  <a:srgbClr val="FDFAFD"/>
                </a:solidFill>
                <a:latin typeface="Fiona"/>
                <a:ea typeface="Fiona"/>
                <a:cs typeface="Fiona"/>
                <a:sym typeface="Fiona"/>
              </a:rPr>
              <a:t>av</a:t>
            </a:r>
            <a:r>
              <a:rPr lang="en-US" sz="9000" strike="noStrike" u="none">
                <a:solidFill>
                  <a:srgbClr val="FDFAFD"/>
                </a:solidFill>
                <a:latin typeface="Fiona"/>
                <a:ea typeface="Fiona"/>
                <a:cs typeface="Fiona"/>
                <a:sym typeface="Fiona"/>
              </a:rPr>
              <a:t>our</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d</a:t>
            </a:r>
            <a:r>
              <a:rPr lang="en-US" sz="9000">
                <a:solidFill>
                  <a:srgbClr val="FDFAFD"/>
                </a:solidFill>
                <a:latin typeface="Fiona"/>
                <a:ea typeface="Fiona"/>
                <a:cs typeface="Fiona"/>
                <a:sym typeface="Fiona"/>
              </a:rPr>
              <a:t> y</a:t>
            </a:r>
            <a:r>
              <a:rPr lang="en-US" sz="9000" strike="noStrike" u="none">
                <a:solidFill>
                  <a:srgbClr val="FDFAFD"/>
                </a:solidFill>
                <a:latin typeface="Fiona"/>
                <a:ea typeface="Fiona"/>
                <a:cs typeface="Fiona"/>
                <a:sym typeface="Fiona"/>
              </a:rPr>
              <a:t>our</a:t>
            </a:r>
            <a:r>
              <a:rPr lang="en-US" sz="9000">
                <a:solidFill>
                  <a:srgbClr val="FDFAFD"/>
                </a:solidFill>
                <a:latin typeface="Fiona"/>
                <a:ea typeface="Fiona"/>
                <a:cs typeface="Fiona"/>
                <a:sym typeface="Fiona"/>
              </a:rPr>
              <a:t> land</a:t>
            </a:r>
          </a:p>
          <a:p>
            <a:pPr algn="l" marL="0" indent="0" lvl="0">
              <a:lnSpc>
                <a:spcPts val="7920"/>
              </a:lnSpc>
              <a:spcBef>
                <a:spcPct val="0"/>
              </a:spcBef>
            </a:pPr>
            <a:r>
              <a:rPr lang="en-US" sz="9000">
                <a:solidFill>
                  <a:srgbClr val="FDFAFD"/>
                </a:solidFill>
                <a:latin typeface="Fiona"/>
                <a:ea typeface="Fiona"/>
                <a:cs typeface="Fiona"/>
                <a:sym typeface="Fiona"/>
              </a:rPr>
              <a:t>and reviv</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d the</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f</a:t>
            </a:r>
            <a:r>
              <a:rPr lang="en-US" sz="9000" strike="noStrike" u="none">
                <a:solidFill>
                  <a:srgbClr val="FDFAFD"/>
                </a:solidFill>
                <a:latin typeface="Fiona"/>
                <a:ea typeface="Fiona"/>
                <a:cs typeface="Fiona"/>
                <a:sym typeface="Fiona"/>
              </a:rPr>
              <a:t>o</a:t>
            </a:r>
            <a:r>
              <a:rPr lang="en-US" sz="9000" strike="noStrike" u="none">
                <a:solidFill>
                  <a:srgbClr val="FDFAFD"/>
                </a:solidFill>
                <a:latin typeface="Fiona"/>
                <a:ea typeface="Fiona"/>
                <a:cs typeface="Fiona"/>
                <a:sym typeface="Fiona"/>
              </a:rPr>
              <a:t>rtu</a:t>
            </a:r>
            <a:r>
              <a:rPr lang="en-US" sz="9000" strike="noStrike" u="none">
                <a:solidFill>
                  <a:srgbClr val="FDFAFD"/>
                </a:solidFill>
                <a:latin typeface="Fiona"/>
                <a:ea typeface="Fiona"/>
                <a:cs typeface="Fiona"/>
                <a:sym typeface="Fiona"/>
              </a:rPr>
              <a:t>ne</a:t>
            </a:r>
            <a:r>
              <a:rPr lang="en-US" sz="9000" strike="noStrike" u="none">
                <a:solidFill>
                  <a:srgbClr val="FDFAFD"/>
                </a:solidFill>
                <a:latin typeface="Fiona"/>
                <a:ea typeface="Fiona"/>
                <a:cs typeface="Fiona"/>
                <a:sym typeface="Fiona"/>
              </a:rPr>
              <a:t>s</a:t>
            </a:r>
            <a:r>
              <a:rPr lang="en-US" sz="9000">
                <a:solidFill>
                  <a:srgbClr val="FDFAFD"/>
                </a:solidFill>
                <a:latin typeface="Fiona"/>
                <a:ea typeface="Fiona"/>
                <a:cs typeface="Fiona"/>
                <a:sym typeface="Fiona"/>
              </a:rPr>
              <a:t> of Jacob,</a:t>
            </a:r>
          </a:p>
          <a:p>
            <a:pPr algn="l" marL="0" indent="0" lvl="0">
              <a:lnSpc>
                <a:spcPts val="7920"/>
              </a:lnSpc>
              <a:spcBef>
                <a:spcPct val="0"/>
              </a:spcBef>
            </a:pPr>
            <a:r>
              <a:rPr lang="en-US" sz="9000">
                <a:solidFill>
                  <a:srgbClr val="FDFAFD"/>
                </a:solidFill>
                <a:latin typeface="Fiona"/>
                <a:ea typeface="Fiona"/>
                <a:cs typeface="Fiona"/>
                <a:sym typeface="Fiona"/>
              </a:rPr>
              <a:t>you f</a:t>
            </a:r>
            <a:r>
              <a:rPr lang="en-US" sz="9000" strike="noStrike" u="none">
                <a:solidFill>
                  <a:srgbClr val="FDFAFD"/>
                </a:solidFill>
                <a:latin typeface="Fiona"/>
                <a:ea typeface="Fiona"/>
                <a:cs typeface="Fiona"/>
                <a:sym typeface="Fiona"/>
              </a:rPr>
              <a:t>o</a:t>
            </a:r>
            <a:r>
              <a:rPr lang="en-US" sz="9000" strike="noStrike" u="none">
                <a:solidFill>
                  <a:srgbClr val="FDFAFD"/>
                </a:solidFill>
                <a:latin typeface="Fiona"/>
                <a:ea typeface="Fiona"/>
                <a:cs typeface="Fiona"/>
                <a:sym typeface="Fiona"/>
              </a:rPr>
              <a:t>rgave</a:t>
            </a:r>
            <a:r>
              <a:rPr lang="en-US" sz="9000">
                <a:solidFill>
                  <a:srgbClr val="FDFAFD"/>
                </a:solidFill>
                <a:latin typeface="Fiona"/>
                <a:ea typeface="Fiona"/>
                <a:cs typeface="Fiona"/>
                <a:sym typeface="Fiona"/>
              </a:rPr>
              <a:t> the guil</a:t>
            </a:r>
            <a:r>
              <a:rPr lang="en-US" sz="9000" strike="noStrike" u="none">
                <a:solidFill>
                  <a:srgbClr val="FDFAFD"/>
                </a:solidFill>
                <a:latin typeface="Fiona"/>
                <a:ea typeface="Fiona"/>
                <a:cs typeface="Fiona"/>
                <a:sym typeface="Fiona"/>
              </a:rPr>
              <a:t>t</a:t>
            </a:r>
            <a:r>
              <a:rPr lang="en-US" sz="9000" strike="noStrike" u="none">
                <a:solidFill>
                  <a:srgbClr val="FDFAFD"/>
                </a:solidFill>
                <a:latin typeface="Fiona"/>
                <a:ea typeface="Fiona"/>
                <a:cs typeface="Fiona"/>
                <a:sym typeface="Fiona"/>
              </a:rPr>
              <a:t> o</a:t>
            </a:r>
            <a:r>
              <a:rPr lang="en-US" sz="9000" strike="noStrike" u="none">
                <a:solidFill>
                  <a:srgbClr val="FDFAFD"/>
                </a:solidFill>
                <a:latin typeface="Fiona"/>
                <a:ea typeface="Fiona"/>
                <a:cs typeface="Fiona"/>
                <a:sym typeface="Fiona"/>
              </a:rPr>
              <a:t>f</a:t>
            </a:r>
            <a:r>
              <a:rPr lang="en-US" sz="9000" strike="noStrike" u="none">
                <a:solidFill>
                  <a:srgbClr val="FDFAFD"/>
                </a:solidFill>
                <a:latin typeface="Fiona"/>
                <a:ea typeface="Fiona"/>
                <a:cs typeface="Fiona"/>
                <a:sym typeface="Fiona"/>
              </a:rPr>
              <a:t> y</a:t>
            </a:r>
            <a:r>
              <a:rPr lang="en-US" sz="9000" strike="noStrike" u="none">
                <a:solidFill>
                  <a:srgbClr val="FDFAFD"/>
                </a:solidFill>
                <a:latin typeface="Fiona"/>
                <a:ea typeface="Fiona"/>
                <a:cs typeface="Fiona"/>
                <a:sym typeface="Fiona"/>
              </a:rPr>
              <a:t>o</a:t>
            </a:r>
            <a:r>
              <a:rPr lang="en-US" sz="9000" strike="noStrike" u="none">
                <a:solidFill>
                  <a:srgbClr val="FDFAFD"/>
                </a:solidFill>
                <a:latin typeface="Fiona"/>
                <a:ea typeface="Fiona"/>
                <a:cs typeface="Fiona"/>
                <a:sym typeface="Fiona"/>
              </a:rPr>
              <a:t>u</a:t>
            </a:r>
            <a:r>
              <a:rPr lang="en-US" sz="9000" strike="noStrike" u="none">
                <a:solidFill>
                  <a:srgbClr val="FDFAFD"/>
                </a:solidFill>
                <a:latin typeface="Fiona"/>
                <a:ea typeface="Fiona"/>
                <a:cs typeface="Fiona"/>
                <a:sym typeface="Fiona"/>
              </a:rPr>
              <a:t>r peo</a:t>
            </a:r>
            <a:r>
              <a:rPr lang="en-US" sz="9000" strike="noStrike" u="none">
                <a:solidFill>
                  <a:srgbClr val="FDFAFD"/>
                </a:solidFill>
                <a:latin typeface="Fiona"/>
                <a:ea typeface="Fiona"/>
                <a:cs typeface="Fiona"/>
                <a:sym typeface="Fiona"/>
              </a:rPr>
              <a:t>ple</a:t>
            </a:r>
          </a:p>
          <a:p>
            <a:pPr algn="l" marL="0" indent="0" lvl="0">
              <a:lnSpc>
                <a:spcPts val="7920"/>
              </a:lnSpc>
              <a:spcBef>
                <a:spcPct val="0"/>
              </a:spcBef>
            </a:pPr>
            <a:r>
              <a:rPr lang="en-US" sz="9000" strike="noStrike" u="none">
                <a:solidFill>
                  <a:srgbClr val="FDFAFD"/>
                </a:solidFill>
                <a:latin typeface="Fiona"/>
                <a:ea typeface="Fiona"/>
                <a:cs typeface="Fiona"/>
                <a:sym typeface="Fiona"/>
              </a:rPr>
              <a:t>an</a:t>
            </a:r>
            <a:r>
              <a:rPr lang="en-US" sz="9000" strike="noStrike" u="none">
                <a:solidFill>
                  <a:srgbClr val="FDFAFD"/>
                </a:solidFill>
                <a:latin typeface="Fiona"/>
                <a:ea typeface="Fiona"/>
                <a:cs typeface="Fiona"/>
                <a:sym typeface="Fiona"/>
              </a:rPr>
              <a:t>d</a:t>
            </a:r>
            <a:r>
              <a:rPr lang="en-US" sz="9000" strike="noStrike" u="none">
                <a:solidFill>
                  <a:srgbClr val="FDFAFD"/>
                </a:solidFill>
                <a:latin typeface="Fiona"/>
                <a:ea typeface="Fiona"/>
                <a:cs typeface="Fiona"/>
                <a:sym typeface="Fiona"/>
              </a:rPr>
              <a:t> covere</a:t>
            </a:r>
            <a:r>
              <a:rPr lang="en-US" sz="9000" strike="noStrike" u="none">
                <a:solidFill>
                  <a:srgbClr val="FDFAFD"/>
                </a:solidFill>
                <a:latin typeface="Fiona"/>
                <a:ea typeface="Fiona"/>
                <a:cs typeface="Fiona"/>
                <a:sym typeface="Fiona"/>
              </a:rPr>
              <a:t>d</a:t>
            </a:r>
            <a:r>
              <a:rPr lang="en-US" sz="9000" strike="noStrike" u="none">
                <a:solidFill>
                  <a:srgbClr val="FDFAFD"/>
                </a:solidFill>
                <a:latin typeface="Fiona"/>
                <a:ea typeface="Fiona"/>
                <a:cs typeface="Fiona"/>
                <a:sym typeface="Fiona"/>
              </a:rPr>
              <a:t> all</a:t>
            </a:r>
            <a:r>
              <a:rPr lang="en-US" sz="9000">
                <a:solidFill>
                  <a:srgbClr val="FDFAFD"/>
                </a:solidFill>
                <a:latin typeface="Fiona"/>
                <a:ea typeface="Fiona"/>
                <a:cs typeface="Fiona"/>
                <a:sym typeface="Fiona"/>
              </a:rPr>
              <a:t> their sins.</a:t>
            </a:r>
          </a:p>
          <a:p>
            <a:pPr algn="l" marL="0" indent="0" lvl="0">
              <a:lnSpc>
                <a:spcPts val="7920"/>
              </a:lnSpc>
              <a:spcBef>
                <a:spcPct val="0"/>
              </a:spcBef>
            </a:pPr>
            <a:r>
              <a:rPr lang="en-US" sz="9000">
                <a:solidFill>
                  <a:srgbClr val="FDFAFD"/>
                </a:solidFill>
                <a:latin typeface="Fiona"/>
                <a:ea typeface="Fiona"/>
                <a:cs typeface="Fiona"/>
                <a:sym typeface="Fiona"/>
              </a:rPr>
              <a:t>Y</a:t>
            </a:r>
            <a:r>
              <a:rPr lang="en-US" sz="9000" strike="noStrike" u="none">
                <a:solidFill>
                  <a:srgbClr val="FDFAFD"/>
                </a:solidFill>
                <a:latin typeface="Fiona"/>
                <a:ea typeface="Fiona"/>
                <a:cs typeface="Fiona"/>
                <a:sym typeface="Fiona"/>
              </a:rPr>
              <a:t>o</a:t>
            </a:r>
            <a:r>
              <a:rPr lang="en-US" sz="9000" strike="noStrike" u="none">
                <a:solidFill>
                  <a:srgbClr val="FDFAFD"/>
                </a:solidFill>
                <a:latin typeface="Fiona"/>
                <a:ea typeface="Fiona"/>
                <a:cs typeface="Fiona"/>
                <a:sym typeface="Fiona"/>
              </a:rPr>
              <a:t>u</a:t>
            </a:r>
            <a:r>
              <a:rPr lang="en-US" sz="9000">
                <a:solidFill>
                  <a:srgbClr val="FDFAFD"/>
                </a:solidFill>
                <a:latin typeface="Fiona"/>
                <a:ea typeface="Fiona"/>
                <a:cs typeface="Fiona"/>
                <a:sym typeface="Fiona"/>
              </a:rPr>
              <a:t> avert</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d</a:t>
            </a:r>
            <a:r>
              <a:rPr lang="en-US" sz="9000">
                <a:solidFill>
                  <a:srgbClr val="FDFAFD"/>
                </a:solidFill>
                <a:latin typeface="Fiona"/>
                <a:ea typeface="Fiona"/>
                <a:cs typeface="Fiona"/>
                <a:sym typeface="Fiona"/>
              </a:rPr>
              <a:t> all your rage,</a:t>
            </a:r>
          </a:p>
          <a:p>
            <a:pPr algn="l" marL="0" indent="0" lvl="0">
              <a:lnSpc>
                <a:spcPts val="7920"/>
              </a:lnSpc>
              <a:spcBef>
                <a:spcPct val="0"/>
              </a:spcBef>
            </a:pPr>
            <a:r>
              <a:rPr lang="en-US" sz="9000" strike="noStrike" u="none">
                <a:solidFill>
                  <a:srgbClr val="FDFAFD"/>
                </a:solidFill>
                <a:latin typeface="Fiona"/>
                <a:ea typeface="Fiona"/>
                <a:cs typeface="Fiona"/>
                <a:sym typeface="Fiona"/>
              </a:rPr>
              <a:t>you</a:t>
            </a:r>
            <a:r>
              <a:rPr lang="en-US" sz="9000">
                <a:solidFill>
                  <a:srgbClr val="FDFAFD"/>
                </a:solidFill>
                <a:latin typeface="Fiona"/>
                <a:ea typeface="Fiona"/>
                <a:cs typeface="Fiona"/>
                <a:sym typeface="Fiona"/>
              </a:rPr>
              <a:t> calm</a:t>
            </a:r>
            <a:r>
              <a:rPr lang="en-US" sz="9000" strike="noStrike" u="none">
                <a:solidFill>
                  <a:srgbClr val="FDFAFD"/>
                </a:solidFill>
                <a:latin typeface="Fiona"/>
                <a:ea typeface="Fiona"/>
                <a:cs typeface="Fiona"/>
                <a:sym typeface="Fiona"/>
              </a:rPr>
              <a:t>ed th</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h</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at</a:t>
            </a:r>
            <a:r>
              <a:rPr lang="en-US" sz="9000" strike="noStrike" u="none">
                <a:solidFill>
                  <a:srgbClr val="FDFAFD"/>
                </a:solidFill>
                <a:latin typeface="Fiona"/>
                <a:ea typeface="Fiona"/>
                <a:cs typeface="Fiona"/>
                <a:sym typeface="Fiona"/>
              </a:rPr>
              <a:t> o</a:t>
            </a:r>
            <a:r>
              <a:rPr lang="en-US" sz="9000" strike="noStrike" u="none">
                <a:solidFill>
                  <a:srgbClr val="FDFAFD"/>
                </a:solidFill>
                <a:latin typeface="Fiona"/>
                <a:ea typeface="Fiona"/>
                <a:cs typeface="Fiona"/>
                <a:sym typeface="Fiona"/>
              </a:rPr>
              <a:t>f you</a:t>
            </a:r>
            <a:r>
              <a:rPr lang="en-US" sz="9000" strike="noStrike" u="none">
                <a:solidFill>
                  <a:srgbClr val="FDFAFD"/>
                </a:solidFill>
                <a:latin typeface="Fiona"/>
                <a:ea typeface="Fiona"/>
                <a:cs typeface="Fiona"/>
                <a:sym typeface="Fiona"/>
              </a:rPr>
              <a:t>r </a:t>
            </a:r>
            <a:r>
              <a:rPr lang="en-US" sz="9000" strike="noStrike" u="none">
                <a:solidFill>
                  <a:srgbClr val="FDFAFD"/>
                </a:solidFill>
                <a:latin typeface="Fiona"/>
                <a:ea typeface="Fiona"/>
                <a:cs typeface="Fiona"/>
                <a:sym typeface="Fiona"/>
              </a:rPr>
              <a:t>a</a:t>
            </a:r>
            <a:r>
              <a:rPr lang="en-US" sz="9000" strike="noStrike" u="none">
                <a:solidFill>
                  <a:srgbClr val="FDFAFD"/>
                </a:solidFill>
                <a:latin typeface="Fiona"/>
                <a:ea typeface="Fiona"/>
                <a:cs typeface="Fiona"/>
                <a:sym typeface="Fiona"/>
              </a:rPr>
              <a:t>n</a:t>
            </a:r>
            <a:r>
              <a:rPr lang="en-US" sz="9000" strike="noStrike" u="none">
                <a:solidFill>
                  <a:srgbClr val="FDFAFD"/>
                </a:solidFill>
                <a:latin typeface="Fiona"/>
                <a:ea typeface="Fiona"/>
                <a:cs typeface="Fiona"/>
                <a:sym typeface="Fiona"/>
              </a:rPr>
              <a:t>ger</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Revive</a:t>
            </a:r>
            <a:r>
              <a:rPr lang="en-US" sz="9000" strike="noStrike" u="none">
                <a:solidFill>
                  <a:srgbClr val="FDFAFD"/>
                </a:solidFill>
                <a:latin typeface="Fiona"/>
                <a:ea typeface="Fiona"/>
                <a:cs typeface="Fiona"/>
                <a:sym typeface="Fiona"/>
              </a:rPr>
              <a:t> u</a:t>
            </a:r>
            <a:r>
              <a:rPr lang="en-US" sz="9000" strike="noStrike" u="none">
                <a:solidFill>
                  <a:srgbClr val="FDFAFD"/>
                </a:solidFill>
                <a:latin typeface="Fiona"/>
                <a:ea typeface="Fiona"/>
                <a:cs typeface="Fiona"/>
                <a:sym typeface="Fiona"/>
              </a:rPr>
              <a:t>s</a:t>
            </a:r>
            <a:r>
              <a:rPr lang="en-US" sz="9000" strike="noStrike" u="none">
                <a:solidFill>
                  <a:srgbClr val="FDFAFD"/>
                </a:solidFill>
                <a:latin typeface="Fiona"/>
                <a:ea typeface="Fiona"/>
                <a:cs typeface="Fiona"/>
                <a:sym typeface="Fiona"/>
              </a:rPr>
              <a:t> n</a:t>
            </a:r>
            <a:r>
              <a:rPr lang="en-US" sz="9000" strike="noStrike" u="none">
                <a:solidFill>
                  <a:srgbClr val="FDFAFD"/>
                </a:solidFill>
                <a:latin typeface="Fiona"/>
                <a:ea typeface="Fiona"/>
                <a:cs typeface="Fiona"/>
                <a:sym typeface="Fiona"/>
              </a:rPr>
              <a:t>ow,</a:t>
            </a:r>
            <a:r>
              <a:rPr lang="en-US" sz="9000">
                <a:solidFill>
                  <a:srgbClr val="FDFAFD"/>
                </a:solidFill>
                <a:latin typeface="Fiona"/>
                <a:ea typeface="Fiona"/>
                <a:cs typeface="Fiona"/>
                <a:sym typeface="Fiona"/>
              </a:rPr>
              <a:t> God,</a:t>
            </a:r>
            <a:r>
              <a:rPr lang="en-US" sz="9000" strike="noStrike" u="none">
                <a:solidFill>
                  <a:srgbClr val="FDFAFD"/>
                </a:solidFill>
                <a:latin typeface="Fiona"/>
                <a:ea typeface="Fiona"/>
                <a:cs typeface="Fiona"/>
                <a:sym typeface="Fiona"/>
              </a:rPr>
              <a:t> our</a:t>
            </a:r>
            <a:r>
              <a:rPr lang="en-US" sz="9000">
                <a:solidFill>
                  <a:srgbClr val="FDFAFD"/>
                </a:solidFill>
                <a:latin typeface="Fiona"/>
                <a:ea typeface="Fiona"/>
                <a:cs typeface="Fiona"/>
                <a:sym typeface="Fiona"/>
              </a:rPr>
              <a:t> helper!</a:t>
            </a:r>
          </a:p>
          <a:p>
            <a:pPr algn="l" marL="0" indent="0" lvl="0">
              <a:lnSpc>
                <a:spcPts val="7920"/>
              </a:lnSpc>
              <a:spcBef>
                <a:spcPct val="0"/>
              </a:spcBef>
            </a:pPr>
            <a:r>
              <a:rPr lang="en-US" sz="9000">
                <a:solidFill>
                  <a:srgbClr val="FDFAFD"/>
                </a:solidFill>
                <a:latin typeface="Fiona"/>
                <a:ea typeface="Fiona"/>
                <a:cs typeface="Fiona"/>
                <a:sym typeface="Fiona"/>
              </a:rPr>
              <a:t>Put </a:t>
            </a:r>
            <a:r>
              <a:rPr lang="en-US" sz="9000" strike="noStrike" u="none">
                <a:solidFill>
                  <a:srgbClr val="FDFAFD"/>
                </a:solidFill>
                <a:latin typeface="Fiona"/>
                <a:ea typeface="Fiona"/>
                <a:cs typeface="Fiona"/>
                <a:sym typeface="Fiona"/>
              </a:rPr>
              <a:t>an</a:t>
            </a:r>
            <a:r>
              <a:rPr lang="en-US" sz="9000" strike="noStrike" u="none">
                <a:solidFill>
                  <a:srgbClr val="FDFAFD"/>
                </a:solidFill>
                <a:latin typeface="Fiona"/>
                <a:ea typeface="Fiona"/>
                <a:cs typeface="Fiona"/>
                <a:sym typeface="Fiona"/>
              </a:rPr>
              <a:t> en</a:t>
            </a:r>
            <a:r>
              <a:rPr lang="en-US" sz="9000" strike="noStrike" u="none">
                <a:solidFill>
                  <a:srgbClr val="FDFAFD"/>
                </a:solidFill>
                <a:latin typeface="Fiona"/>
                <a:ea typeface="Fiona"/>
                <a:cs typeface="Fiona"/>
                <a:sym typeface="Fiona"/>
              </a:rPr>
              <a:t>d to yo</a:t>
            </a:r>
            <a:r>
              <a:rPr lang="en-US" sz="9000" strike="noStrike" u="none">
                <a:solidFill>
                  <a:srgbClr val="FDFAFD"/>
                </a:solidFill>
                <a:latin typeface="Fiona"/>
                <a:ea typeface="Fiona"/>
                <a:cs typeface="Fiona"/>
                <a:sym typeface="Fiona"/>
              </a:rPr>
              <a:t>ur</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griev</a:t>
            </a:r>
            <a:r>
              <a:rPr lang="en-US" sz="9000" strike="noStrike" u="none">
                <a:solidFill>
                  <a:srgbClr val="FDFAFD"/>
                </a:solidFill>
                <a:latin typeface="Fiona"/>
                <a:ea typeface="Fiona"/>
                <a:cs typeface="Fiona"/>
                <a:sym typeface="Fiona"/>
              </a:rPr>
              <a:t>a</a:t>
            </a:r>
            <a:r>
              <a:rPr lang="en-US" sz="9000" strike="noStrike" u="none">
                <a:solidFill>
                  <a:srgbClr val="FDFAFD"/>
                </a:solidFill>
                <a:latin typeface="Fiona"/>
                <a:ea typeface="Fiona"/>
                <a:cs typeface="Fiona"/>
                <a:sym typeface="Fiona"/>
              </a:rPr>
              <a:t>n</a:t>
            </a:r>
            <a:r>
              <a:rPr lang="en-US" sz="9000" strike="noStrike" u="none">
                <a:solidFill>
                  <a:srgbClr val="FDFAFD"/>
                </a:solidFill>
                <a:latin typeface="Fiona"/>
                <a:ea typeface="Fiona"/>
                <a:cs typeface="Fiona"/>
                <a:sym typeface="Fiona"/>
              </a:rPr>
              <a:t>c</a:t>
            </a:r>
            <a:r>
              <a:rPr lang="en-US" sz="9000" strike="noStrike" u="none">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against us</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r>
              <a:rPr lang="en-US" sz="9000" strike="noStrike" u="none">
                <a:solidFill>
                  <a:srgbClr val="FDFAFD"/>
                </a:solidFill>
                <a:latin typeface="Fiona"/>
                <a:ea typeface="Fiona"/>
                <a:cs typeface="Fiona"/>
                <a:sym typeface="Fiona"/>
              </a:rPr>
              <a:t>Will</a:t>
            </a:r>
            <a:r>
              <a:rPr lang="en-US" sz="9000" strike="noStrike" u="none">
                <a:solidFill>
                  <a:srgbClr val="FDFAFD"/>
                </a:solidFill>
                <a:latin typeface="Fiona"/>
                <a:ea typeface="Fiona"/>
                <a:cs typeface="Fiona"/>
                <a:sym typeface="Fiona"/>
              </a:rPr>
              <a:t> you </a:t>
            </a:r>
            <a:r>
              <a:rPr lang="en-US" sz="9000" strike="noStrike" u="none">
                <a:solidFill>
                  <a:srgbClr val="FDFAFD"/>
                </a:solidFill>
                <a:latin typeface="Fiona"/>
                <a:ea typeface="Fiona"/>
                <a:cs typeface="Fiona"/>
                <a:sym typeface="Fiona"/>
              </a:rPr>
              <a:t>b</a:t>
            </a:r>
            <a:r>
              <a:rPr lang="en-US" sz="9000" strike="noStrike" u="none">
                <a:solidFill>
                  <a:srgbClr val="FDFAFD"/>
                </a:solidFill>
                <a:latin typeface="Fiona"/>
                <a:ea typeface="Fiona"/>
                <a:cs typeface="Fiona"/>
                <a:sym typeface="Fiona"/>
              </a:rPr>
              <a:t>e a</a:t>
            </a:r>
            <a:r>
              <a:rPr lang="en-US" sz="9000" strike="noStrike" u="none">
                <a:solidFill>
                  <a:srgbClr val="FDFAFD"/>
                </a:solidFill>
                <a:latin typeface="Fiona"/>
                <a:ea typeface="Fiona"/>
                <a:cs typeface="Fiona"/>
                <a:sym typeface="Fiona"/>
              </a:rPr>
              <a:t>ngry</a:t>
            </a:r>
            <a:r>
              <a:rPr lang="en-US" sz="9000" strike="noStrike" u="none">
                <a:solidFill>
                  <a:srgbClr val="FDFAFD"/>
                </a:solidFill>
                <a:latin typeface="Fiona"/>
                <a:ea typeface="Fiona"/>
                <a:cs typeface="Fiona"/>
                <a:sym typeface="Fiona"/>
              </a:rPr>
              <a:t> with us for</a:t>
            </a:r>
            <a:r>
              <a:rPr lang="en-US" sz="9000" strike="noStrike" u="none">
                <a:solidFill>
                  <a:srgbClr val="FDFAFD"/>
                </a:solidFill>
                <a:latin typeface="Fiona"/>
                <a:ea typeface="Fiona"/>
                <a:cs typeface="Fiona"/>
                <a:sym typeface="Fiona"/>
              </a:rPr>
              <a:t> </a:t>
            </a:r>
            <a:r>
              <a:rPr lang="en-US" sz="9000">
                <a:solidFill>
                  <a:srgbClr val="FDFAFD"/>
                </a:solidFill>
                <a:latin typeface="Fiona"/>
                <a:ea typeface="Fiona"/>
                <a:cs typeface="Fiona"/>
                <a:sym typeface="Fiona"/>
              </a:rPr>
              <a:t>eve</a:t>
            </a:r>
            <a:r>
              <a:rPr lang="en-US" sz="9000" strike="noStrike" u="none">
                <a:solidFill>
                  <a:srgbClr val="FDFAFD"/>
                </a:solidFill>
                <a:latin typeface="Fiona"/>
                <a:ea typeface="Fiona"/>
                <a:cs typeface="Fiona"/>
                <a:sym typeface="Fiona"/>
              </a:rPr>
              <a:t>r,</a:t>
            </a:r>
          </a:p>
          <a:p>
            <a:pPr algn="l" marL="0" indent="0" lvl="0">
              <a:lnSpc>
                <a:spcPts val="7920"/>
              </a:lnSpc>
              <a:spcBef>
                <a:spcPct val="0"/>
              </a:spcBef>
            </a:pPr>
            <a:r>
              <a:rPr lang="en-US" sz="9000" strike="noStrike" u="none">
                <a:solidFill>
                  <a:srgbClr val="FDFAFD"/>
                </a:solidFill>
                <a:latin typeface="Fiona"/>
                <a:ea typeface="Fiona"/>
                <a:cs typeface="Fiona"/>
                <a:sym typeface="Fiona"/>
              </a:rPr>
              <a:t>will</a:t>
            </a:r>
            <a:r>
              <a:rPr lang="en-US" sz="9000">
                <a:solidFill>
                  <a:srgbClr val="FDFAFD"/>
                </a:solidFill>
                <a:latin typeface="Fiona"/>
                <a:ea typeface="Fiona"/>
                <a:cs typeface="Fiona"/>
                <a:sym typeface="Fiona"/>
              </a:rPr>
              <a:t> your anger nev</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r</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ce</a:t>
            </a:r>
            <a:r>
              <a:rPr lang="en-US" sz="9000" strike="noStrike" u="none">
                <a:solidFill>
                  <a:srgbClr val="FDFAFD"/>
                </a:solidFill>
                <a:latin typeface="Fiona"/>
                <a:ea typeface="Fiona"/>
                <a:cs typeface="Fiona"/>
                <a:sym typeface="Fiona"/>
              </a:rPr>
              <a:t>a</a:t>
            </a:r>
            <a:r>
              <a:rPr lang="en-US" sz="9000" strike="noStrike" u="none">
                <a:solidFill>
                  <a:srgbClr val="FDFAFD"/>
                </a:solidFill>
                <a:latin typeface="Fiona"/>
                <a:ea typeface="Fiona"/>
                <a:cs typeface="Fiona"/>
                <a:sym typeface="Fiona"/>
              </a:rPr>
              <a:t>s</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Will y</a:t>
            </a:r>
            <a:r>
              <a:rPr lang="en-US" sz="9000" strike="noStrike" u="none">
                <a:solidFill>
                  <a:srgbClr val="FDFAFD"/>
                </a:solidFill>
                <a:latin typeface="Fiona"/>
                <a:ea typeface="Fiona"/>
                <a:cs typeface="Fiona"/>
                <a:sym typeface="Fiona"/>
              </a:rPr>
              <a:t>ou not res</a:t>
            </a:r>
            <a:r>
              <a:rPr lang="en-US" sz="9000" strike="noStrike" u="none">
                <a:solidFill>
                  <a:srgbClr val="FDFAFD"/>
                </a:solidFill>
                <a:latin typeface="Fiona"/>
                <a:ea typeface="Fiona"/>
                <a:cs typeface="Fiona"/>
                <a:sym typeface="Fiona"/>
              </a:rPr>
              <a:t>tor</a:t>
            </a:r>
            <a:r>
              <a:rPr lang="en-US" sz="9000" strike="noStrike" u="none">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again our lif</a:t>
            </a:r>
            <a:r>
              <a:rPr lang="en-US" sz="9000" strike="noStrike" u="none">
                <a:solidFill>
                  <a:srgbClr val="FDFAFD"/>
                </a:solidFill>
                <a:latin typeface="Fiona"/>
                <a:ea typeface="Fiona"/>
                <a:cs typeface="Fiona"/>
                <a:sym typeface="Fiona"/>
              </a:rPr>
              <a:t>e</a:t>
            </a:r>
          </a:p>
          <a:p>
            <a:pPr algn="l" marL="0" indent="0" lvl="0">
              <a:lnSpc>
                <a:spcPts val="7920"/>
              </a:lnSpc>
              <a:spcBef>
                <a:spcPct val="0"/>
              </a:spcBef>
            </a:pPr>
            <a:r>
              <a:rPr lang="en-US" sz="9000" strike="noStrike" u="none">
                <a:solidFill>
                  <a:srgbClr val="FDFAFD"/>
                </a:solidFill>
                <a:latin typeface="Fiona"/>
                <a:ea typeface="Fiona"/>
                <a:cs typeface="Fiona"/>
                <a:sym typeface="Fiona"/>
              </a:rPr>
              <a:t>tha</a:t>
            </a:r>
            <a:r>
              <a:rPr lang="en-US" sz="9000" strike="noStrike" u="none">
                <a:solidFill>
                  <a:srgbClr val="FDFAFD"/>
                </a:solidFill>
                <a:latin typeface="Fiona"/>
                <a:ea typeface="Fiona"/>
                <a:cs typeface="Fiona"/>
                <a:sym typeface="Fiona"/>
              </a:rPr>
              <a:t>t</a:t>
            </a:r>
            <a:r>
              <a:rPr lang="en-US" sz="9000" strike="noStrike" u="none">
                <a:solidFill>
                  <a:srgbClr val="FDFAFD"/>
                </a:solidFill>
                <a:latin typeface="Fiona"/>
                <a:ea typeface="Fiona"/>
                <a:cs typeface="Fiona"/>
                <a:sym typeface="Fiona"/>
              </a:rPr>
              <a:t> your</a:t>
            </a:r>
            <a:r>
              <a:rPr lang="en-US" sz="9000" strike="noStrike" u="none">
                <a:solidFill>
                  <a:srgbClr val="FDFAFD"/>
                </a:solidFill>
                <a:latin typeface="Fiona"/>
                <a:ea typeface="Fiona"/>
                <a:cs typeface="Fiona"/>
                <a:sym typeface="Fiona"/>
              </a:rPr>
              <a:t> peop</a:t>
            </a:r>
            <a:r>
              <a:rPr lang="en-US" sz="9000" strike="noStrike" u="none">
                <a:solidFill>
                  <a:srgbClr val="FDFAFD"/>
                </a:solidFill>
                <a:latin typeface="Fiona"/>
                <a:ea typeface="Fiona"/>
                <a:cs typeface="Fiona"/>
                <a:sym typeface="Fiona"/>
              </a:rPr>
              <a:t>le</a:t>
            </a:r>
            <a:r>
              <a:rPr lang="en-US" sz="9000">
                <a:solidFill>
                  <a:srgbClr val="FDFAFD"/>
                </a:solidFill>
                <a:latin typeface="Fiona"/>
                <a:ea typeface="Fiona"/>
                <a:cs typeface="Fiona"/>
                <a:sym typeface="Fiona"/>
              </a:rPr>
              <a:t> may rejoice in you?</a:t>
            </a:r>
          </a:p>
          <a:p>
            <a:pPr algn="l" marL="0" indent="0" lvl="0">
              <a:lnSpc>
                <a:spcPts val="7920"/>
              </a:lnSpc>
              <a:spcBef>
                <a:spcPct val="0"/>
              </a:spcBef>
            </a:pPr>
            <a:r>
              <a:rPr lang="en-US" sz="9000">
                <a:solidFill>
                  <a:srgbClr val="FDFAFD"/>
                </a:solidFill>
                <a:latin typeface="Fiona"/>
                <a:ea typeface="Fiona"/>
                <a:cs typeface="Fiona"/>
                <a:sym typeface="Fiona"/>
              </a:rPr>
              <a:t>Let us see, O Lord,</a:t>
            </a:r>
            <a:r>
              <a:rPr lang="en-US" sz="9000" strike="noStrike" u="none">
                <a:solidFill>
                  <a:srgbClr val="FDFAFD"/>
                </a:solidFill>
                <a:latin typeface="Fiona"/>
                <a:ea typeface="Fiona"/>
                <a:cs typeface="Fiona"/>
                <a:sym typeface="Fiona"/>
              </a:rPr>
              <a:t> your mercy</a:t>
            </a:r>
          </a:p>
          <a:p>
            <a:pPr algn="l" marL="0" indent="0" lvl="0">
              <a:lnSpc>
                <a:spcPts val="7920"/>
              </a:lnSpc>
              <a:spcBef>
                <a:spcPct val="0"/>
              </a:spcBef>
            </a:pPr>
            <a:r>
              <a:rPr lang="en-US" sz="9000">
                <a:solidFill>
                  <a:srgbClr val="FDFAFD"/>
                </a:solidFill>
                <a:latin typeface="Fiona"/>
                <a:ea typeface="Fiona"/>
                <a:cs typeface="Fiona"/>
                <a:sym typeface="Fiona"/>
              </a:rPr>
              <a:t>and give us </a:t>
            </a:r>
            <a:r>
              <a:rPr lang="en-US" sz="9000" strike="noStrike" u="none">
                <a:solidFill>
                  <a:srgbClr val="FDFAFD"/>
                </a:solidFill>
                <a:latin typeface="Fiona"/>
                <a:ea typeface="Fiona"/>
                <a:cs typeface="Fiona"/>
                <a:sym typeface="Fiona"/>
              </a:rPr>
              <a:t>y</a:t>
            </a:r>
            <a:r>
              <a:rPr lang="en-US" sz="9000" strike="noStrike" u="none">
                <a:solidFill>
                  <a:srgbClr val="FDFAFD"/>
                </a:solidFill>
                <a:latin typeface="Fiona"/>
                <a:ea typeface="Fiona"/>
                <a:cs typeface="Fiona"/>
                <a:sym typeface="Fiona"/>
              </a:rPr>
              <a:t>our</a:t>
            </a:r>
            <a:r>
              <a:rPr lang="en-US" sz="9000">
                <a:solidFill>
                  <a:srgbClr val="FDFAFD"/>
                </a:solidFill>
                <a:latin typeface="Fiona"/>
                <a:ea typeface="Fiona"/>
                <a:cs typeface="Fiona"/>
                <a:sym typeface="Fiona"/>
              </a:rPr>
              <a:t> sav</a:t>
            </a:r>
            <a:r>
              <a:rPr lang="en-US" sz="9000" strike="noStrike" u="none">
                <a:solidFill>
                  <a:srgbClr val="FDFAFD"/>
                </a:solidFill>
                <a:latin typeface="Fiona"/>
                <a:ea typeface="Fiona"/>
                <a:cs typeface="Fiona"/>
                <a:sym typeface="Fiona"/>
              </a:rPr>
              <a:t>ing he</a:t>
            </a:r>
            <a:r>
              <a:rPr lang="en-US" sz="9000" strike="noStrike" u="none">
                <a:solidFill>
                  <a:srgbClr val="FDFAFD"/>
                </a:solidFill>
                <a:latin typeface="Fiona"/>
                <a:ea typeface="Fiona"/>
                <a:cs typeface="Fiona"/>
                <a:sym typeface="Fiona"/>
              </a:rPr>
              <a:t>lp</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 will hear what the Lord God has to say,</a:t>
            </a:r>
          </a:p>
          <a:p>
            <a:pPr algn="l">
              <a:lnSpc>
                <a:spcPts val="7920"/>
              </a:lnSpc>
            </a:pPr>
            <a:r>
              <a:rPr lang="en-US" sz="9000">
                <a:solidFill>
                  <a:srgbClr val="FDFAFD"/>
                </a:solidFill>
                <a:latin typeface="Fiona"/>
                <a:ea typeface="Fiona"/>
                <a:cs typeface="Fiona"/>
                <a:sym typeface="Fiona"/>
              </a:rPr>
              <a:t>a voice that speaks of peace,</a:t>
            </a:r>
          </a:p>
          <a:p>
            <a:pPr algn="l">
              <a:lnSpc>
                <a:spcPts val="7920"/>
              </a:lnSpc>
            </a:pPr>
            <a:r>
              <a:rPr lang="en-US" sz="9000">
                <a:solidFill>
                  <a:srgbClr val="FDFAFD"/>
                </a:solidFill>
                <a:latin typeface="Fiona"/>
                <a:ea typeface="Fiona"/>
                <a:cs typeface="Fiona"/>
                <a:sym typeface="Fiona"/>
              </a:rPr>
              <a:t>peace for his people and his friends</a:t>
            </a:r>
          </a:p>
          <a:p>
            <a:pPr algn="l">
              <a:lnSpc>
                <a:spcPts val="7920"/>
              </a:lnSpc>
            </a:pPr>
            <a:r>
              <a:rPr lang="en-US" sz="9000">
                <a:solidFill>
                  <a:srgbClr val="FDFAFD"/>
                </a:solidFill>
                <a:latin typeface="Fiona"/>
                <a:ea typeface="Fiona"/>
                <a:cs typeface="Fiona"/>
                <a:sym typeface="Fiona"/>
              </a:rPr>
              <a:t>and those who turn to him in their hearts.</a:t>
            </a:r>
          </a:p>
          <a:p>
            <a:pPr algn="l">
              <a:lnSpc>
                <a:spcPts val="7920"/>
              </a:lnSpc>
            </a:pPr>
            <a:r>
              <a:rPr lang="en-US" sz="9000">
                <a:solidFill>
                  <a:srgbClr val="FDFAFD"/>
                </a:solidFill>
                <a:latin typeface="Fiona"/>
                <a:ea typeface="Fiona"/>
                <a:cs typeface="Fiona"/>
                <a:sym typeface="Fiona"/>
              </a:rPr>
              <a:t>His help is near for those who fear him</a:t>
            </a:r>
          </a:p>
          <a:p>
            <a:pPr algn="l">
              <a:lnSpc>
                <a:spcPts val="7920"/>
              </a:lnSpc>
            </a:pPr>
            <a:r>
              <a:rPr lang="en-US" sz="9000">
                <a:solidFill>
                  <a:srgbClr val="FDFAFD"/>
                </a:solidFill>
                <a:latin typeface="Fiona"/>
                <a:ea typeface="Fiona"/>
                <a:cs typeface="Fiona"/>
                <a:sym typeface="Fiona"/>
              </a:rPr>
              <a:t>and his glory will dwell in our land.</a:t>
            </a:r>
          </a:p>
          <a:p>
            <a:pPr algn="l" marL="0" indent="0" lvl="0">
              <a:lnSpc>
                <a:spcPts val="7920"/>
              </a:lnSpc>
              <a:spcBef>
                <a:spcPct val="0"/>
              </a:spcBef>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Mercy and faithfulness have met;</a:t>
            </a:r>
          </a:p>
          <a:p>
            <a:pPr algn="l">
              <a:lnSpc>
                <a:spcPts val="7920"/>
              </a:lnSpc>
            </a:pPr>
            <a:r>
              <a:rPr lang="en-US" sz="9000">
                <a:solidFill>
                  <a:srgbClr val="FDFAFD"/>
                </a:solidFill>
                <a:latin typeface="Fiona"/>
                <a:ea typeface="Fiona"/>
                <a:cs typeface="Fiona"/>
                <a:sym typeface="Fiona"/>
              </a:rPr>
              <a:t>justice and peace have embraced.</a:t>
            </a:r>
          </a:p>
          <a:p>
            <a:pPr algn="l">
              <a:lnSpc>
                <a:spcPts val="7920"/>
              </a:lnSpc>
            </a:pPr>
            <a:r>
              <a:rPr lang="en-US" sz="9000">
                <a:solidFill>
                  <a:srgbClr val="FDFAFD"/>
                </a:solidFill>
                <a:latin typeface="Fiona"/>
                <a:ea typeface="Fiona"/>
                <a:cs typeface="Fiona"/>
                <a:sym typeface="Fiona"/>
              </a:rPr>
              <a:t>Faithfulness shall spring from the earth</a:t>
            </a:r>
          </a:p>
          <a:p>
            <a:pPr algn="l">
              <a:lnSpc>
                <a:spcPts val="7920"/>
              </a:lnSpc>
            </a:pPr>
            <a:r>
              <a:rPr lang="en-US" sz="9000">
                <a:solidFill>
                  <a:srgbClr val="FDFAFD"/>
                </a:solidFill>
                <a:latin typeface="Fiona"/>
                <a:ea typeface="Fiona"/>
                <a:cs typeface="Fiona"/>
                <a:sym typeface="Fiona"/>
              </a:rPr>
              <a:t>and justice look down from heaven.</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a:t>
            </a:r>
            <a:r>
              <a:rPr lang="en-US" sz="9000">
                <a:solidFill>
                  <a:srgbClr val="FDFAFD"/>
                </a:solidFill>
                <a:latin typeface="Fiona"/>
                <a:ea typeface="Fiona"/>
                <a:cs typeface="Fiona"/>
                <a:sym typeface="Fiona"/>
              </a:rPr>
              <a:t> Lord will make us prosper</a:t>
            </a:r>
          </a:p>
          <a:p>
            <a:pPr algn="l">
              <a:lnSpc>
                <a:spcPts val="7920"/>
              </a:lnSpc>
            </a:pPr>
            <a:r>
              <a:rPr lang="en-US" sz="9000">
                <a:solidFill>
                  <a:srgbClr val="FDFAFD"/>
                </a:solidFill>
                <a:latin typeface="Fiona"/>
                <a:ea typeface="Fiona"/>
                <a:cs typeface="Fiona"/>
                <a:sym typeface="Fiona"/>
              </a:rPr>
              <a:t>and our earth shall yield its fruit.</a:t>
            </a:r>
          </a:p>
          <a:p>
            <a:pPr algn="l">
              <a:lnSpc>
                <a:spcPts val="7920"/>
              </a:lnSpc>
            </a:pPr>
            <a:r>
              <a:rPr lang="en-US" sz="9000">
                <a:solidFill>
                  <a:srgbClr val="FDFAFD"/>
                </a:solidFill>
                <a:latin typeface="Fiona"/>
                <a:ea typeface="Fiona"/>
                <a:cs typeface="Fiona"/>
                <a:sym typeface="Fiona"/>
              </a:rPr>
              <a:t>J</a:t>
            </a:r>
            <a:r>
              <a:rPr lang="en-US" sz="9000">
                <a:solidFill>
                  <a:srgbClr val="FDFAFD"/>
                </a:solidFill>
                <a:latin typeface="Fiona"/>
                <a:ea typeface="Fiona"/>
                <a:cs typeface="Fiona"/>
                <a:sym typeface="Fiona"/>
              </a:rPr>
              <a:t>ustice shall march before him</a:t>
            </a:r>
          </a:p>
          <a:p>
            <a:pPr algn="l">
              <a:lnSpc>
                <a:spcPts val="7920"/>
              </a:lnSpc>
            </a:pPr>
            <a:r>
              <a:rPr lang="en-US" sz="9000">
                <a:solidFill>
                  <a:srgbClr val="FDFAFD"/>
                </a:solidFill>
                <a:latin typeface="Fiona"/>
                <a:ea typeface="Fiona"/>
                <a:cs typeface="Fiona"/>
                <a:sym typeface="Fiona"/>
              </a:rPr>
              <a:t>and peace shall follow his steps.</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3707" y="3934701"/>
            <a:ext cx="15111799"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you blessed your land; you forgave the guilt of your people.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4385665"/>
            <a:ext cx="17259300"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At night my soul longs for you; I watch for you at daybreak.</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We</a:t>
            </a:r>
            <a:r>
              <a:rPr lang="en-US" sz="9000">
                <a:solidFill>
                  <a:srgbClr val="FDFAFD"/>
                </a:solidFill>
                <a:latin typeface="Fiona"/>
                <a:ea typeface="Fiona"/>
                <a:cs typeface="Fiona"/>
                <a:sym typeface="Fiona"/>
              </a:rPr>
              <a:t> have a strong city;</a:t>
            </a:r>
          </a:p>
          <a:p>
            <a:pPr algn="l">
              <a:lnSpc>
                <a:spcPts val="7920"/>
              </a:lnSpc>
            </a:pPr>
            <a:r>
              <a:rPr lang="en-US" sz="9000">
                <a:solidFill>
                  <a:srgbClr val="FDFAFD"/>
                </a:solidFill>
                <a:latin typeface="Fiona"/>
                <a:ea typeface="Fiona"/>
                <a:cs typeface="Fiona"/>
                <a:sym typeface="Fiona"/>
              </a:rPr>
              <a:t>he sets up salvation as walls and bulwark</a:t>
            </a:r>
            <a:r>
              <a:rPr lang="en-US" sz="9000">
                <a:solidFill>
                  <a:srgbClr val="FDFAFD"/>
                </a:solidFill>
                <a:latin typeface="Fiona"/>
                <a:ea typeface="Fiona"/>
                <a:cs typeface="Fiona"/>
                <a:sym typeface="Fiona"/>
              </a:rPr>
              <a:t>s.</a:t>
            </a:r>
          </a:p>
          <a:p>
            <a:pPr algn="l">
              <a:lnSpc>
                <a:spcPts val="7920"/>
              </a:lnSpc>
            </a:pPr>
            <a:r>
              <a:rPr lang="en-US" sz="9000">
                <a:solidFill>
                  <a:srgbClr val="FDFAFD"/>
                </a:solidFill>
                <a:latin typeface="Fiona"/>
                <a:ea typeface="Fiona"/>
                <a:cs typeface="Fiona"/>
                <a:sym typeface="Fiona"/>
              </a:rPr>
              <a:t>Open the gates</a:t>
            </a:r>
          </a:p>
          <a:p>
            <a:pPr algn="l">
              <a:lnSpc>
                <a:spcPts val="7920"/>
              </a:lnSpc>
            </a:pPr>
            <a:r>
              <a:rPr lang="en-US" sz="9000">
                <a:solidFill>
                  <a:srgbClr val="FDFAFD"/>
                </a:solidFill>
                <a:latin typeface="Fiona"/>
                <a:ea typeface="Fiona"/>
                <a:cs typeface="Fiona"/>
                <a:sym typeface="Fiona"/>
              </a:rPr>
              <a:t>that the righteous nation which keeps faith may enter in.</a:t>
            </a: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You</a:t>
            </a:r>
            <a:r>
              <a:rPr lang="en-US" sz="9000">
                <a:solidFill>
                  <a:srgbClr val="FDFAFD"/>
                </a:solidFill>
                <a:latin typeface="Fiona"/>
                <a:ea typeface="Fiona"/>
                <a:cs typeface="Fiona"/>
                <a:sym typeface="Fiona"/>
              </a:rPr>
              <a:t> keep him in perfect peace,</a:t>
            </a:r>
          </a:p>
          <a:p>
            <a:pPr algn="l">
              <a:lnSpc>
                <a:spcPts val="7920"/>
              </a:lnSpc>
            </a:pPr>
            <a:r>
              <a:rPr lang="en-US" sz="9000">
                <a:solidFill>
                  <a:srgbClr val="FDFAFD"/>
                </a:solidFill>
                <a:latin typeface="Fiona"/>
                <a:ea typeface="Fiona"/>
                <a:cs typeface="Fiona"/>
                <a:sym typeface="Fiona"/>
              </a:rPr>
              <a:t>whose mind is stayed on you,</a:t>
            </a:r>
          </a:p>
          <a:p>
            <a:pPr algn="l">
              <a:lnSpc>
                <a:spcPts val="7920"/>
              </a:lnSpc>
            </a:pPr>
            <a:r>
              <a:rPr lang="en-US" sz="9000">
                <a:solidFill>
                  <a:srgbClr val="FDFAFD"/>
                </a:solidFill>
                <a:latin typeface="Fiona"/>
                <a:ea typeface="Fiona"/>
                <a:cs typeface="Fiona"/>
                <a:sym typeface="Fiona"/>
              </a:rPr>
              <a:t>because he trusts i</a:t>
            </a:r>
            <a:r>
              <a:rPr lang="en-US" sz="9000">
                <a:solidFill>
                  <a:srgbClr val="FDFAFD"/>
                </a:solidFill>
                <a:latin typeface="Fiona"/>
                <a:ea typeface="Fiona"/>
                <a:cs typeface="Fiona"/>
                <a:sym typeface="Fiona"/>
              </a:rPr>
              <a:t>n you.</a:t>
            </a:r>
          </a:p>
          <a:p>
            <a:pPr algn="l">
              <a:lnSpc>
                <a:spcPts val="7920"/>
              </a:lnSpc>
            </a:pPr>
            <a:r>
              <a:rPr lang="en-US" sz="9000">
                <a:solidFill>
                  <a:srgbClr val="FDFAFD"/>
                </a:solidFill>
                <a:latin typeface="Fiona"/>
                <a:ea typeface="Fiona"/>
                <a:cs typeface="Fiona"/>
                <a:sym typeface="Fiona"/>
              </a:rPr>
              <a:t>Trust in the Lord for ever,</a:t>
            </a:r>
          </a:p>
          <a:p>
            <a:pPr algn="l">
              <a:lnSpc>
                <a:spcPts val="7920"/>
              </a:lnSpc>
            </a:pPr>
            <a:r>
              <a:rPr lang="en-US" sz="9000">
                <a:solidFill>
                  <a:srgbClr val="FDFAFD"/>
                </a:solidFill>
                <a:latin typeface="Fiona"/>
                <a:ea typeface="Fiona"/>
                <a:cs typeface="Fiona"/>
                <a:sym typeface="Fiona"/>
              </a:rPr>
              <a:t>for </a:t>
            </a:r>
            <a:r>
              <a:rPr lang="en-US" sz="9000">
                <a:solidFill>
                  <a:srgbClr val="FDFAFD"/>
                </a:solidFill>
                <a:latin typeface="Fiona"/>
                <a:ea typeface="Fiona"/>
                <a:cs typeface="Fiona"/>
                <a:sym typeface="Fiona"/>
              </a:rPr>
              <a:t>the Lord God is an everlasting rock.</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a:t>
            </a:r>
            <a:r>
              <a:rPr lang="en-US" sz="9000">
                <a:solidFill>
                  <a:srgbClr val="FDFAFD"/>
                </a:solidFill>
                <a:latin typeface="Fiona"/>
                <a:ea typeface="Fiona"/>
                <a:cs typeface="Fiona"/>
                <a:sym typeface="Fiona"/>
              </a:rPr>
              <a:t>he way of the righteous is level;</a:t>
            </a:r>
          </a:p>
          <a:p>
            <a:pPr algn="l">
              <a:lnSpc>
                <a:spcPts val="7920"/>
              </a:lnSpc>
            </a:pPr>
            <a:r>
              <a:rPr lang="en-US" sz="9000">
                <a:solidFill>
                  <a:srgbClr val="FDFAFD"/>
                </a:solidFill>
                <a:latin typeface="Fiona"/>
                <a:ea typeface="Fiona"/>
                <a:cs typeface="Fiona"/>
                <a:sym typeface="Fiona"/>
              </a:rPr>
              <a:t>you make smooth the path of the righteou</a:t>
            </a:r>
            <a:r>
              <a:rPr lang="en-US" sz="9000">
                <a:solidFill>
                  <a:srgbClr val="FDFAFD"/>
                </a:solidFill>
                <a:latin typeface="Fiona"/>
                <a:ea typeface="Fiona"/>
                <a:cs typeface="Fiona"/>
                <a:sym typeface="Fiona"/>
              </a:rPr>
              <a:t>s.</a:t>
            </a:r>
          </a:p>
          <a:p>
            <a:pPr algn="l">
              <a:lnSpc>
                <a:spcPts val="7920"/>
              </a:lnSpc>
            </a:pPr>
            <a:r>
              <a:rPr lang="en-US" sz="9000">
                <a:solidFill>
                  <a:srgbClr val="FDFAFD"/>
                </a:solidFill>
                <a:latin typeface="Fiona"/>
                <a:ea typeface="Fiona"/>
                <a:cs typeface="Fiona"/>
                <a:sym typeface="Fiona"/>
              </a:rPr>
              <a:t>In</a:t>
            </a:r>
            <a:r>
              <a:rPr lang="en-US" sz="9000">
                <a:solidFill>
                  <a:srgbClr val="FDFAFD"/>
                </a:solidFill>
                <a:latin typeface="Fiona"/>
                <a:ea typeface="Fiona"/>
                <a:cs typeface="Fiona"/>
                <a:sym typeface="Fiona"/>
              </a:rPr>
              <a:t> the path of your judgements, O Lord,</a:t>
            </a:r>
          </a:p>
          <a:p>
            <a:pPr algn="l">
              <a:lnSpc>
                <a:spcPts val="7920"/>
              </a:lnSpc>
            </a:pPr>
            <a:r>
              <a:rPr lang="en-US" sz="9000">
                <a:solidFill>
                  <a:srgbClr val="FDFAFD"/>
                </a:solidFill>
                <a:latin typeface="Fiona"/>
                <a:ea typeface="Fiona"/>
                <a:cs typeface="Fiona"/>
                <a:sym typeface="Fiona"/>
              </a:rPr>
              <a:t>w</a:t>
            </a:r>
            <a:r>
              <a:rPr lang="en-US" sz="9000">
                <a:solidFill>
                  <a:srgbClr val="FDFAFD"/>
                </a:solidFill>
                <a:latin typeface="Fiona"/>
                <a:ea typeface="Fiona"/>
                <a:cs typeface="Fiona"/>
                <a:sym typeface="Fiona"/>
              </a:rPr>
              <a:t>e wait for you.</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My</a:t>
            </a:r>
            <a:r>
              <a:rPr lang="en-US" sz="9000">
                <a:solidFill>
                  <a:srgbClr val="FDFAFD"/>
                </a:solidFill>
                <a:latin typeface="Fiona"/>
                <a:ea typeface="Fiona"/>
                <a:cs typeface="Fiona"/>
                <a:sym typeface="Fiona"/>
              </a:rPr>
              <a:t> soul yearns for you in the night,</a:t>
            </a:r>
          </a:p>
          <a:p>
            <a:pPr algn="l">
              <a:lnSpc>
                <a:spcPts val="7920"/>
              </a:lnSpc>
            </a:pPr>
            <a:r>
              <a:rPr lang="en-US" sz="9000">
                <a:solidFill>
                  <a:srgbClr val="FDFAFD"/>
                </a:solidFill>
                <a:latin typeface="Fiona"/>
                <a:ea typeface="Fiona"/>
                <a:cs typeface="Fiona"/>
                <a:sym typeface="Fiona"/>
              </a:rPr>
              <a:t>my spirit within me earnestly seeks you;</a:t>
            </a:r>
          </a:p>
          <a:p>
            <a:pPr algn="l">
              <a:lnSpc>
                <a:spcPts val="7920"/>
              </a:lnSpc>
            </a:pPr>
            <a:r>
              <a:rPr lang="en-US" sz="9000">
                <a:solidFill>
                  <a:srgbClr val="FDFAFD"/>
                </a:solidFill>
                <a:latin typeface="Fiona"/>
                <a:ea typeface="Fiona"/>
                <a:cs typeface="Fiona"/>
                <a:sym typeface="Fiona"/>
              </a:rPr>
              <a:t>for when your judgements are in the earth,</a:t>
            </a:r>
          </a:p>
          <a:p>
            <a:pPr algn="l">
              <a:lnSpc>
                <a:spcPts val="7920"/>
              </a:lnSpc>
            </a:pPr>
            <a:r>
              <a:rPr lang="en-US" sz="9000">
                <a:solidFill>
                  <a:srgbClr val="FDFAFD"/>
                </a:solidFill>
                <a:latin typeface="Fiona"/>
                <a:ea typeface="Fiona"/>
                <a:cs typeface="Fiona"/>
                <a:sym typeface="Fiona"/>
              </a:rPr>
              <a:t>the</a:t>
            </a:r>
            <a:r>
              <a:rPr lang="en-US" sz="9000">
                <a:solidFill>
                  <a:srgbClr val="FDFAFD"/>
                </a:solidFill>
                <a:latin typeface="Fiona"/>
                <a:ea typeface="Fiona"/>
                <a:cs typeface="Fiona"/>
                <a:sym typeface="Fiona"/>
              </a:rPr>
              <a:t> inhabitants of t</a:t>
            </a:r>
            <a:r>
              <a:rPr lang="en-US" sz="9000">
                <a:solidFill>
                  <a:srgbClr val="FDFAFD"/>
                </a:solidFill>
                <a:latin typeface="Fiona"/>
                <a:ea typeface="Fiona"/>
                <a:cs typeface="Fiona"/>
                <a:sym typeface="Fiona"/>
              </a:rPr>
              <a:t>he world learn righteousness.</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L</a:t>
            </a:r>
            <a:r>
              <a:rPr lang="en-US" sz="9000">
                <a:solidFill>
                  <a:srgbClr val="FDFAFD"/>
                </a:solidFill>
                <a:latin typeface="Fiona"/>
                <a:ea typeface="Fiona"/>
                <a:cs typeface="Fiona"/>
                <a:sym typeface="Fiona"/>
              </a:rPr>
              <a:t>ord, you will ordain peace for us;</a:t>
            </a:r>
          </a:p>
          <a:p>
            <a:pPr algn="l">
              <a:lnSpc>
                <a:spcPts val="7920"/>
              </a:lnSpc>
            </a:pPr>
            <a:r>
              <a:rPr lang="en-US" sz="9000">
                <a:solidFill>
                  <a:srgbClr val="FDFAFD"/>
                </a:solidFill>
                <a:latin typeface="Fiona"/>
                <a:ea typeface="Fiona"/>
                <a:cs typeface="Fiona"/>
                <a:sym typeface="Fiona"/>
              </a:rPr>
              <a:t>you have wrought </a:t>
            </a:r>
            <a:r>
              <a:rPr lang="en-US" sz="9000">
                <a:solidFill>
                  <a:srgbClr val="FDFAFD"/>
                </a:solidFill>
                <a:latin typeface="Fiona"/>
                <a:ea typeface="Fiona"/>
                <a:cs typeface="Fiona"/>
                <a:sym typeface="Fiona"/>
              </a:rPr>
              <a:t>f</a:t>
            </a:r>
            <a:r>
              <a:rPr lang="en-US" sz="9000">
                <a:solidFill>
                  <a:srgbClr val="FDFAFD"/>
                </a:solidFill>
                <a:latin typeface="Fiona"/>
                <a:ea typeface="Fiona"/>
                <a:cs typeface="Fiona"/>
                <a:sym typeface="Fiona"/>
              </a:rPr>
              <a:t>or</a:t>
            </a:r>
            <a:r>
              <a:rPr lang="en-US" sz="9000">
                <a:solidFill>
                  <a:srgbClr val="FDFAFD"/>
                </a:solidFill>
                <a:latin typeface="Fiona"/>
                <a:ea typeface="Fiona"/>
                <a:cs typeface="Fiona"/>
                <a:sym typeface="Fiona"/>
              </a:rPr>
              <a:t> us all our works.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At night my soul longs for you; I watch for you at daybreak.</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let your face shed its light upon us.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God, be gracious and bless us</a:t>
            </a:r>
          </a:p>
          <a:p>
            <a:pPr algn="l">
              <a:lnSpc>
                <a:spcPts val="7920"/>
              </a:lnSpc>
            </a:pPr>
            <a:r>
              <a:rPr lang="en-US" sz="9000">
                <a:solidFill>
                  <a:srgbClr val="FDFAFD"/>
                </a:solidFill>
                <a:latin typeface="Fiona"/>
                <a:ea typeface="Fiona"/>
                <a:cs typeface="Fiona"/>
                <a:sym typeface="Fiona"/>
              </a:rPr>
              <a:t>and let your face she</a:t>
            </a:r>
            <a:r>
              <a:rPr lang="en-US" sz="9000">
                <a:solidFill>
                  <a:srgbClr val="FDFAFD"/>
                </a:solidFill>
                <a:latin typeface="Fiona"/>
                <a:ea typeface="Fiona"/>
                <a:cs typeface="Fiona"/>
                <a:sym typeface="Fiona"/>
              </a:rPr>
              <a:t>d its light upon us.</a:t>
            </a:r>
          </a:p>
          <a:p>
            <a:pPr algn="l">
              <a:lnSpc>
                <a:spcPts val="7920"/>
              </a:lnSpc>
            </a:pPr>
            <a:r>
              <a:rPr lang="en-US" sz="9000">
                <a:solidFill>
                  <a:srgbClr val="FDFAFD"/>
                </a:solidFill>
                <a:latin typeface="Fiona"/>
                <a:ea typeface="Fiona"/>
                <a:cs typeface="Fiona"/>
                <a:sym typeface="Fiona"/>
              </a:rPr>
              <a:t>So will your ways be</a:t>
            </a:r>
            <a:r>
              <a:rPr lang="en-US" sz="9000">
                <a:solidFill>
                  <a:srgbClr val="FDFAFD"/>
                </a:solidFill>
                <a:latin typeface="Fiona"/>
                <a:ea typeface="Fiona"/>
                <a:cs typeface="Fiona"/>
                <a:sym typeface="Fiona"/>
              </a:rPr>
              <a:t> known upon earth</a:t>
            </a:r>
          </a:p>
          <a:p>
            <a:pPr algn="l">
              <a:lnSpc>
                <a:spcPts val="7920"/>
              </a:lnSpc>
            </a:pPr>
            <a:r>
              <a:rPr lang="en-US" sz="9000">
                <a:solidFill>
                  <a:srgbClr val="FDFAFD"/>
                </a:solidFill>
                <a:latin typeface="Fiona"/>
                <a:ea typeface="Fiona"/>
                <a:cs typeface="Fiona"/>
                <a:sym typeface="Fiona"/>
              </a:rPr>
              <a:t>and all</a:t>
            </a:r>
            <a:r>
              <a:rPr lang="en-US" sz="9000">
                <a:solidFill>
                  <a:srgbClr val="FDFAFD"/>
                </a:solidFill>
                <a:latin typeface="Fiona"/>
                <a:ea typeface="Fiona"/>
                <a:cs typeface="Fiona"/>
                <a:sym typeface="Fiona"/>
              </a:rPr>
              <a:t> nations learn your saving help.</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the peoples praise you, O God;</a:t>
            </a:r>
          </a:p>
          <a:p>
            <a:pPr algn="l">
              <a:lnSpc>
                <a:spcPts val="7920"/>
              </a:lnSpc>
            </a:pPr>
            <a:r>
              <a:rPr lang="en-US" sz="9000">
                <a:solidFill>
                  <a:srgbClr val="FDFAFD"/>
                </a:solidFill>
                <a:latin typeface="Fiona"/>
                <a:ea typeface="Fiona"/>
                <a:cs typeface="Fiona"/>
                <a:sym typeface="Fiona"/>
              </a:rPr>
              <a:t>let all the peoples praise you.</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the nations be glad and exult</a:t>
            </a:r>
          </a:p>
          <a:p>
            <a:pPr algn="l">
              <a:lnSpc>
                <a:spcPts val="7920"/>
              </a:lnSpc>
            </a:pPr>
            <a:r>
              <a:rPr lang="en-US" sz="9000">
                <a:solidFill>
                  <a:srgbClr val="FDFAFD"/>
                </a:solidFill>
                <a:latin typeface="Fiona"/>
                <a:ea typeface="Fiona"/>
                <a:cs typeface="Fiona"/>
                <a:sym typeface="Fiona"/>
              </a:rPr>
              <a:t>for you rule</a:t>
            </a:r>
            <a:r>
              <a:rPr lang="en-US" sz="9000">
                <a:solidFill>
                  <a:srgbClr val="FDFAFD"/>
                </a:solidFill>
                <a:latin typeface="Fiona"/>
                <a:ea typeface="Fiona"/>
                <a:cs typeface="Fiona"/>
                <a:sym typeface="Fiona"/>
              </a:rPr>
              <a:t> the world with justice.</a:t>
            </a:r>
          </a:p>
          <a:p>
            <a:pPr algn="l">
              <a:lnSpc>
                <a:spcPts val="7920"/>
              </a:lnSpc>
            </a:pPr>
            <a:r>
              <a:rPr lang="en-US" sz="9000">
                <a:solidFill>
                  <a:srgbClr val="FDFAFD"/>
                </a:solidFill>
                <a:latin typeface="Fiona"/>
                <a:ea typeface="Fiona"/>
                <a:cs typeface="Fiona"/>
                <a:sym typeface="Fiona"/>
              </a:rPr>
              <a:t>Wit</a:t>
            </a:r>
            <a:r>
              <a:rPr lang="en-US" sz="9000">
                <a:solidFill>
                  <a:srgbClr val="FDFAFD"/>
                </a:solidFill>
                <a:latin typeface="Fiona"/>
                <a:ea typeface="Fiona"/>
                <a:cs typeface="Fiona"/>
                <a:sym typeface="Fiona"/>
              </a:rPr>
              <a:t>h fairness you rule the peoples,</a:t>
            </a:r>
          </a:p>
          <a:p>
            <a:pPr algn="l">
              <a:lnSpc>
                <a:spcPts val="7920"/>
              </a:lnSpc>
            </a:pPr>
            <a:r>
              <a:rPr lang="en-US" sz="9000">
                <a:solidFill>
                  <a:srgbClr val="FDFAFD"/>
                </a:solidFill>
                <a:latin typeface="Fiona"/>
                <a:ea typeface="Fiona"/>
                <a:cs typeface="Fiona"/>
                <a:sym typeface="Fiona"/>
              </a:rPr>
              <a:t>you guide the nations</a:t>
            </a:r>
            <a:r>
              <a:rPr lang="en-US" sz="9000">
                <a:solidFill>
                  <a:srgbClr val="FDFAFD"/>
                </a:solidFill>
                <a:latin typeface="Fiona"/>
                <a:ea typeface="Fiona"/>
                <a:cs typeface="Fiona"/>
                <a:sym typeface="Fiona"/>
              </a:rPr>
              <a:t> on earth</a:t>
            </a:r>
            <a:r>
              <a:rPr lang="en-US" sz="9000">
                <a:solidFill>
                  <a:srgbClr val="FDFAFD"/>
                </a:solidFill>
                <a:latin typeface="Fiona"/>
                <a:ea typeface="Fiona"/>
                <a:cs typeface="Fiona"/>
                <a:sym typeface="Fiona"/>
              </a:rPr>
              <a: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a:t>
            </a:r>
            <a:r>
              <a:rPr lang="en-US" sz="9000">
                <a:solidFill>
                  <a:srgbClr val="FDFAFD"/>
                </a:solidFill>
                <a:latin typeface="Fiona"/>
                <a:ea typeface="Fiona"/>
                <a:cs typeface="Fiona"/>
                <a:sym typeface="Fiona"/>
              </a:rPr>
              <a:t>et the peoples praise you, O God;</a:t>
            </a:r>
          </a:p>
          <a:p>
            <a:pPr algn="l">
              <a:lnSpc>
                <a:spcPts val="7920"/>
              </a:lnSpc>
            </a:pPr>
            <a:r>
              <a:rPr lang="en-US" sz="9000">
                <a:solidFill>
                  <a:srgbClr val="FDFAFD"/>
                </a:solidFill>
                <a:latin typeface="Fiona"/>
                <a:ea typeface="Fiona"/>
                <a:cs typeface="Fiona"/>
                <a:sym typeface="Fiona"/>
              </a:rPr>
              <a:t>let all the peoples praise you.</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earth has yielded its fruit</a:t>
            </a:r>
          </a:p>
          <a:p>
            <a:pPr algn="l">
              <a:lnSpc>
                <a:spcPts val="7920"/>
              </a:lnSpc>
            </a:pPr>
            <a:r>
              <a:rPr lang="en-US" sz="9000">
                <a:solidFill>
                  <a:srgbClr val="FDFAFD"/>
                </a:solidFill>
                <a:latin typeface="Fiona"/>
                <a:ea typeface="Fiona"/>
                <a:cs typeface="Fiona"/>
                <a:sym typeface="Fiona"/>
              </a:rPr>
              <a:t>for God, our Go</a:t>
            </a:r>
            <a:r>
              <a:rPr lang="en-US" sz="9000">
                <a:solidFill>
                  <a:srgbClr val="FDFAFD"/>
                </a:solidFill>
                <a:latin typeface="Fiona"/>
                <a:ea typeface="Fiona"/>
                <a:cs typeface="Fiona"/>
                <a:sym typeface="Fiona"/>
              </a:rPr>
              <a:t>d, has blessed us.</a:t>
            </a:r>
          </a:p>
          <a:p>
            <a:pPr algn="l">
              <a:lnSpc>
                <a:spcPts val="7920"/>
              </a:lnSpc>
            </a:pPr>
            <a:r>
              <a:rPr lang="en-US" sz="9000">
                <a:solidFill>
                  <a:srgbClr val="FDFAFD"/>
                </a:solidFill>
                <a:latin typeface="Fiona"/>
                <a:ea typeface="Fiona"/>
                <a:cs typeface="Fiona"/>
                <a:sym typeface="Fiona"/>
              </a:rPr>
              <a:t>M</a:t>
            </a:r>
            <a:r>
              <a:rPr lang="en-US" sz="9000">
                <a:solidFill>
                  <a:srgbClr val="FDFAFD"/>
                </a:solidFill>
                <a:latin typeface="Fiona"/>
                <a:ea typeface="Fiona"/>
                <a:cs typeface="Fiona"/>
                <a:sym typeface="Fiona"/>
              </a:rPr>
              <a:t>ay God still give us his blessing</a:t>
            </a:r>
          </a:p>
          <a:p>
            <a:pPr algn="l">
              <a:lnSpc>
                <a:spcPts val="7920"/>
              </a:lnSpc>
            </a:pPr>
            <a:r>
              <a:rPr lang="en-US" sz="9000">
                <a:solidFill>
                  <a:srgbClr val="FDFAFD"/>
                </a:solidFill>
                <a:latin typeface="Fiona"/>
                <a:ea typeface="Fiona"/>
                <a:cs typeface="Fiona"/>
                <a:sym typeface="Fiona"/>
              </a:rPr>
              <a:t>t</a:t>
            </a:r>
            <a:r>
              <a:rPr lang="en-US" sz="9000">
                <a:solidFill>
                  <a:srgbClr val="FDFAFD"/>
                </a:solidFill>
                <a:latin typeface="Fiona"/>
                <a:ea typeface="Fiona"/>
                <a:cs typeface="Fiona"/>
                <a:sym typeface="Fiona"/>
              </a:rPr>
              <a:t>ill the ends of the earth revere</a:t>
            </a:r>
            <a:r>
              <a:rPr lang="en-US" sz="9000">
                <a:solidFill>
                  <a:srgbClr val="FDFAFD"/>
                </a:solidFill>
                <a:latin typeface="Fiona"/>
                <a:ea typeface="Fiona"/>
                <a:cs typeface="Fiona"/>
                <a:sym typeface="Fiona"/>
              </a:rPr>
              <a:t> him</a:t>
            </a:r>
            <a:r>
              <a:rPr lang="en-US" sz="9000">
                <a:solidFill>
                  <a:srgbClr val="FDFAFD"/>
                </a:solidFill>
                <a:latin typeface="Fiona"/>
                <a:ea typeface="Fiona"/>
                <a:cs typeface="Fiona"/>
                <a:sym typeface="Fiona"/>
              </a:rPr>
              <a: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77190"/>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a:t>
            </a:r>
            <a:r>
              <a:rPr lang="en-US" sz="9000">
                <a:solidFill>
                  <a:srgbClr val="FDFAFD"/>
                </a:solidFill>
                <a:latin typeface="Fiona"/>
                <a:ea typeface="Fiona"/>
                <a:cs typeface="Fiona"/>
                <a:sym typeface="Fiona"/>
              </a:rPr>
              <a:t>t the peoples praise you, O God;</a:t>
            </a:r>
          </a:p>
          <a:p>
            <a:pPr algn="l">
              <a:lnSpc>
                <a:spcPts val="7920"/>
              </a:lnSpc>
            </a:pPr>
            <a:r>
              <a:rPr lang="en-US" sz="9000">
                <a:solidFill>
                  <a:srgbClr val="FDFAFD"/>
                </a:solidFill>
                <a:latin typeface="Fiona"/>
                <a:ea typeface="Fiona"/>
                <a:cs typeface="Fiona"/>
                <a:sym typeface="Fiona"/>
              </a:rPr>
              <a:t>let all the peoples praise you.</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let your face shed its light upon us.</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712216"/>
            <a:ext cx="16337173" cy="4650920"/>
          </a:xfrm>
          <a:prstGeom prst="rect">
            <a:avLst/>
          </a:prstGeom>
        </p:spPr>
        <p:txBody>
          <a:bodyPr anchor="t" rtlCol="false" tIns="0" lIns="0" bIns="0" rIns="0">
            <a:spAutoFit/>
          </a:bodyPr>
          <a:lstStyle/>
          <a:p>
            <a:pPr algn="l">
              <a:lnSpc>
                <a:spcPts val="6040"/>
              </a:lnSpc>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1 John 4:14-15</a:t>
            </a:r>
          </a:p>
          <a:p>
            <a:pPr algn="l" marL="0" indent="0" lvl="0">
              <a:lnSpc>
                <a:spcPts val="6040"/>
              </a:lnSpc>
              <a:spcBef>
                <a:spcPct val="0"/>
              </a:spcBef>
            </a:pPr>
          </a:p>
          <a:p>
            <a:pPr algn="l" marL="0" indent="0" lvl="0">
              <a:lnSpc>
                <a:spcPts val="6040"/>
              </a:lnSpc>
              <a:spcBef>
                <a:spcPct val="0"/>
              </a:spcBef>
            </a:pP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ou</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lv</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saw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tes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tify</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nt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his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savi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world. If</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nyo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ck</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J</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esus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G</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liv</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es 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 hi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 and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in God.</a:t>
            </a:r>
          </a:p>
          <a:p>
            <a:pPr algn="l" marL="0" indent="0" lvl="0">
              <a:lnSpc>
                <a:spcPts val="6040"/>
              </a:lnSpc>
              <a:spcBef>
                <a:spcPct val="0"/>
              </a:spcBef>
            </a:pP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559380"/>
            <a:ext cx="16337173" cy="7698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first disciples shar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ed wha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they had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een and experienced. Their 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ories we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re 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ff</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rent, but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they all poin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same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ruth: Jesu</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is the light of the worl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a:p>
            <a:pPr algn="l" marL="0" indent="0" lvl="0">
              <a:lnSpc>
                <a:spcPts val="6040"/>
              </a:lnSpc>
              <a:spcBef>
                <a:spcPct val="0"/>
              </a:spcBef>
            </a:pP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ur stories are differe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nt too. We come from 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ifferent ba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ckgrou</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nds,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ve differ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gifts,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are ca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rv</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in di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fferen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way</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When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liv</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ou</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 faith and put love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into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cti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on, we become w</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itnesses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God's presence in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 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orld. Many stor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es, one light: C</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hrist living 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us and 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hining</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through us for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ers.</a:t>
            </a:r>
          </a:p>
          <a:p>
            <a:pPr algn="l" marL="0" indent="0" lvl="0">
              <a:lnSpc>
                <a:spcPts val="6040"/>
              </a:lnSpc>
              <a:spcBef>
                <a:spcPct val="0"/>
              </a:spcBef>
            </a:pP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My </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helper is my God; I will place my trust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 him.</a:t>
            </a:r>
          </a:p>
        </p:txBody>
      </p:sp>
      <p:sp>
        <p:nvSpPr>
          <p:cNvPr name="TextBox 7" id="7"/>
          <p:cNvSpPr txBox="true"/>
          <p:nvPr/>
        </p:nvSpPr>
        <p:spPr>
          <a:xfrm rot="0">
            <a:off x="1028700" y="5267518"/>
            <a:ext cx="16375856"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My helper is my God; I will place my trust in him.</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is my refuge; he sets me free.</a:t>
            </a:r>
          </a:p>
        </p:txBody>
      </p:sp>
      <p:sp>
        <p:nvSpPr>
          <p:cNvPr name="TextBox 7" id="7"/>
          <p:cNvSpPr txBox="true"/>
          <p:nvPr/>
        </p:nvSpPr>
        <p:spPr>
          <a:xfrm rot="0">
            <a:off x="1028700" y="5267518"/>
            <a:ext cx="16375856"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My helper is my God; I will place my trust in him.</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67518"/>
            <a:ext cx="16375856"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My helper is my God; I will place my trust in him.</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309943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has raised up a mighty saviour for us, as he promised through the lips of his prophets.</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309943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has raised up a mighty saviour for us, as he promised through the lips of his prophets.</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By</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shedding his blood for us, Christ gathered together a new people from every corner of the earth. Let us pray to him</a:t>
            </a:r>
          </a:p>
        </p:txBody>
      </p:sp>
      <p:sp>
        <p:nvSpPr>
          <p:cNvPr name="TextBox 7" id="7"/>
          <p:cNvSpPr txBox="true"/>
          <p:nvPr/>
        </p:nvSpPr>
        <p:spPr>
          <a:xfrm rot="0">
            <a:off x="1028700" y="5267518"/>
            <a:ext cx="12314333"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Christ, be mindful of your people.</a:t>
            </a:r>
          </a:p>
          <a:p>
            <a:pPr algn="l" marL="0" indent="0" lvl="0">
              <a:lnSpc>
                <a:spcPts val="7920"/>
              </a:lnSpc>
              <a:spcBef>
                <a:spcPct val="0"/>
              </a:spcBef>
            </a:pP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5267518"/>
            <a:ext cx="12231149"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Christ, be mindful of your people.</a:t>
            </a:r>
          </a:p>
          <a:p>
            <a:pPr algn="l" marL="0" indent="0" lvl="0">
              <a:lnSpc>
                <a:spcPts val="7920"/>
              </a:lnSpc>
              <a:spcBef>
                <a:spcPct val="0"/>
              </a:spcBef>
            </a:pP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5267518"/>
            <a:ext cx="12369789"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Christ, be mindful of your people.</a:t>
            </a:r>
          </a:p>
          <a:p>
            <a:pPr algn="l" marL="0" indent="0" lvl="0">
              <a:lnSpc>
                <a:spcPts val="7920"/>
              </a:lnSpc>
              <a:spcBef>
                <a:spcPct val="0"/>
              </a:spcBef>
            </a:pP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5267518"/>
            <a:ext cx="1214796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Christ, be mindful of your people.</a:t>
            </a:r>
          </a:p>
          <a:p>
            <a:pPr algn="l" marL="0" indent="0" lvl="0">
              <a:lnSpc>
                <a:spcPts val="7920"/>
              </a:lnSpc>
              <a:spcBef>
                <a:spcPct val="0"/>
              </a:spcBef>
            </a:pP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5267518"/>
            <a:ext cx="12480700"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Christ, be mindful of your people.</a:t>
            </a:r>
          </a:p>
          <a:p>
            <a:pPr algn="l" marL="0" indent="0" lvl="0">
              <a:lnSpc>
                <a:spcPts val="7920"/>
              </a:lnSpc>
              <a:spcBef>
                <a:spcPct val="0"/>
              </a:spcBef>
            </a:pP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5267518"/>
            <a:ext cx="12785707"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Christ, be mindful of your people.</a:t>
            </a:r>
          </a:p>
          <a:p>
            <a:pPr algn="l" marL="0" indent="0" lvl="0">
              <a:lnSpc>
                <a:spcPts val="7920"/>
              </a:lnSpc>
              <a:spcBef>
                <a:spcPct val="0"/>
              </a:spcBef>
            </a:pP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26090" y="992137"/>
            <a:ext cx="16381868" cy="10527309"/>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 God,</a:t>
            </a:r>
          </a:p>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 w</a:t>
            </a: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hom this world with all its goodness and beauty belongs, give us grace joyfully to begin this day in your name and to fill it with an active love for you and our neighbour.</a:t>
            </a:r>
          </a:p>
          <a:p>
            <a:pPr algn="l" marL="0" indent="0" lvl="0">
              <a:lnSpc>
                <a:spcPts val="6894"/>
              </a:lnSpc>
              <a:spcBef>
                <a:spcPct val="0"/>
              </a:spcBef>
            </a:pP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a:t>
            </a:r>
          </a:p>
          <a:p>
            <a:pPr algn="l" marL="0" indent="0" lvl="0">
              <a:lnSpc>
                <a:spcPts val="6894"/>
              </a:lnSpc>
              <a:spcBef>
                <a:spcPct val="0"/>
              </a:spcBef>
            </a:pP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who lives and reigns with you in the unity of the Holy Spirit, God, for ever and ever.</a:t>
            </a: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p:txBody>
      </p:sp>
      <p:sp>
        <p:nvSpPr>
          <p:cNvPr name="TextBox 7" id="7"/>
          <p:cNvSpPr txBox="true"/>
          <p:nvPr/>
        </p:nvSpPr>
        <p:spPr>
          <a:xfrm rot="0">
            <a:off x="1226090" y="8090612"/>
            <a:ext cx="2631709"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21907"/>
            <a:ext cx="3047628"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7826035" y="1135246"/>
            <a:ext cx="9599671" cy="7615331"/>
          </a:xfrm>
          <a:prstGeom prst="rect">
            <a:avLst/>
          </a:prstGeom>
        </p:spPr>
        <p:txBody>
          <a:bodyPr anchor="t" rtlCol="false" tIns="0" lIns="0" bIns="0" rIns="0">
            <a:spAutoFit/>
          </a:bodyPr>
          <a:lstStyle/>
          <a:p>
            <a:pPr algn="l" marL="0" indent="0" lvl="0">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let your actions show what matters to you. Choose one value from your faith, such as compassion, justice or generosity, and find a practical way to live it out. You might challenge an unfair comment, share something with someone in need or make a choice that puts others first. How can your actions help others recognise Christ’s light in the world?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DAHXbGpY8nU</dc:identifier>
  <dcterms:modified xsi:type="dcterms:W3CDTF">2011-08-01T06:04:30Z</dcterms:modified>
  <cp:revision>1</cp:revision>
  <dc:title>MPOTC Tuesday WK4</dc:title>
</cp:coreProperties>
</file>