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18288000" cy="10287000"/>
  <p:notesSz cx="6858000" cy="9144000"/>
  <p:embeddedFontLst>
    <p:embeddedFont>
      <p:font typeface="Fiona" panose="020B0604020202020204" charset="0"/>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699050" y="7769922"/>
            <a:ext cx="17084222"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EC4499"/>
                </a:solidFill>
                <a:latin typeface="Fiona"/>
                <a:ea typeface="Fiona"/>
                <a:cs typeface="Fiona"/>
                <a:sym typeface="Fiona"/>
              </a:rPr>
              <a:t>Morning Prayer of the Church: Wednesday Week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2058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296210" y="3976013"/>
            <a:ext cx="11820233" cy="50996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as it was in the beginning,</a:t>
            </a:r>
          </a:p>
          <a:p>
            <a:pPr marL="0" lvl="0" indent="0" algn="l">
              <a:lnSpc>
                <a:spcPts val="7920"/>
              </a:lnSpc>
              <a:spcBef>
                <a:spcPct val="0"/>
              </a:spcBef>
            </a:pPr>
            <a:r>
              <a:rPr lang="en-US" sz="9000" u="none" strike="noStrike">
                <a:solidFill>
                  <a:srgbClr val="EC4499"/>
                </a:solidFill>
                <a:latin typeface="Fiona"/>
                <a:ea typeface="Fiona"/>
                <a:cs typeface="Fiona"/>
                <a:sym typeface="Fiona"/>
              </a:rPr>
              <a:t>is now, and ever shall be,</a:t>
            </a:r>
          </a:p>
          <a:p>
            <a:pPr marL="0" lvl="0" indent="0" algn="l">
              <a:lnSpc>
                <a:spcPts val="7920"/>
              </a:lnSpc>
              <a:spcBef>
                <a:spcPct val="0"/>
              </a:spcBef>
            </a:pPr>
            <a:r>
              <a:rPr lang="en-US" sz="9000" u="none" strike="noStrike">
                <a:solidFill>
                  <a:srgbClr val="EC4499"/>
                </a:solidFill>
                <a:latin typeface="Fiona"/>
                <a:ea typeface="Fiona"/>
                <a:cs typeface="Fiona"/>
                <a:sym typeface="Fiona"/>
              </a:rPr>
              <a:t>world without end.</a:t>
            </a:r>
          </a:p>
          <a:p>
            <a:pPr marL="0" lvl="0" indent="0" algn="l">
              <a:lnSpc>
                <a:spcPts val="7920"/>
              </a:lnSpc>
              <a:spcBef>
                <a:spcPct val="0"/>
              </a:spcBef>
            </a:pPr>
            <a:r>
              <a:rPr lang="en-US" sz="9000" u="none" strike="noStrike">
                <a:solidFill>
                  <a:srgbClr val="EC4499"/>
                </a:solidFill>
                <a:latin typeface="Fiona"/>
                <a:ea typeface="Fiona"/>
                <a:cs typeface="Fiona"/>
                <a:sym typeface="Fiona"/>
              </a:rPr>
              <a:t>Amen. Alleluia.</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04242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your light, God, we see light.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9100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Sin speaks to </a:t>
            </a:r>
            <a:r>
              <a:rPr lang="en-US" sz="9000" u="none" strike="noStrike">
                <a:solidFill>
                  <a:srgbClr val="FDFAFD"/>
                </a:solidFill>
                <a:latin typeface="Fiona"/>
                <a:ea typeface="Fiona"/>
                <a:cs typeface="Fiona"/>
                <a:sym typeface="Fiona"/>
              </a:rPr>
              <a:t>the</a:t>
            </a:r>
            <a:r>
              <a:rPr lang="en-US" sz="9000">
                <a:solidFill>
                  <a:srgbClr val="FDFAFD"/>
                </a:solidFill>
                <a:latin typeface="Fiona"/>
                <a:ea typeface="Fiona"/>
                <a:cs typeface="Fiona"/>
                <a:sym typeface="Fiona"/>
              </a:rPr>
              <a:t> sin</a:t>
            </a:r>
            <a:r>
              <a:rPr lang="en-US" sz="9000" u="none" strike="noStrike">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er</a:t>
            </a:r>
          </a:p>
          <a:p>
            <a:pPr marL="0" lvl="0" indent="0" algn="l">
              <a:lnSpc>
                <a:spcPts val="7920"/>
              </a:lnSpc>
              <a:spcBef>
                <a:spcPct val="0"/>
              </a:spcBef>
            </a:pPr>
            <a:r>
              <a:rPr lang="en-US" sz="9000">
                <a:solidFill>
                  <a:srgbClr val="FDFAFD"/>
                </a:solidFill>
                <a:latin typeface="Fiona"/>
                <a:ea typeface="Fiona"/>
                <a:cs typeface="Fiona"/>
                <a:sym typeface="Fiona"/>
              </a:rPr>
              <a:t>in the </a:t>
            </a:r>
            <a:r>
              <a:rPr lang="en-US" sz="9000" u="none" strike="noStrike">
                <a:solidFill>
                  <a:srgbClr val="FDFAFD"/>
                </a:solidFill>
                <a:latin typeface="Fiona"/>
                <a:ea typeface="Fiona"/>
                <a:cs typeface="Fiona"/>
                <a:sym typeface="Fiona"/>
              </a:rPr>
              <a:t>depths of his h</a:t>
            </a:r>
            <a:r>
              <a:rPr lang="en-US" sz="9000">
                <a:solidFill>
                  <a:srgbClr val="FDFAFD"/>
                </a:solidFill>
                <a:latin typeface="Fiona"/>
                <a:ea typeface="Fiona"/>
                <a:cs typeface="Fiona"/>
                <a:sym typeface="Fiona"/>
              </a:rPr>
              <a:t>eart.</a:t>
            </a:r>
          </a:p>
          <a:p>
            <a:pPr marL="0" lvl="0" indent="0" algn="l">
              <a:lnSpc>
                <a:spcPts val="7920"/>
              </a:lnSpc>
              <a:spcBef>
                <a:spcPct val="0"/>
              </a:spcBef>
            </a:pPr>
            <a:r>
              <a:rPr lang="en-US" sz="9000">
                <a:solidFill>
                  <a:srgbClr val="FDFAFD"/>
                </a:solidFill>
                <a:latin typeface="Fiona"/>
                <a:ea typeface="Fiona"/>
                <a:cs typeface="Fiona"/>
                <a:sym typeface="Fiona"/>
              </a:rPr>
              <a:t>There is </a:t>
            </a:r>
            <a:r>
              <a:rPr lang="en-US" sz="9000" u="none" strike="noStrike">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o fea</a:t>
            </a:r>
            <a:r>
              <a:rPr lang="en-US" sz="9000" u="none" strike="noStrike">
                <a:solidFill>
                  <a:srgbClr val="FDFAFD"/>
                </a:solidFill>
                <a:latin typeface="Fiona"/>
                <a:ea typeface="Fiona"/>
                <a:cs typeface="Fiona"/>
                <a:sym typeface="Fiona"/>
              </a:rPr>
              <a:t>r of God</a:t>
            </a:r>
          </a:p>
          <a:p>
            <a:pPr marL="0" lvl="0" indent="0" algn="l">
              <a:lnSpc>
                <a:spcPts val="7920"/>
              </a:lnSpc>
              <a:spcBef>
                <a:spcPct val="0"/>
              </a:spcBef>
            </a:pPr>
            <a:r>
              <a:rPr lang="en-US" sz="9000" u="none" strike="noStrike">
                <a:solidFill>
                  <a:srgbClr val="FDFAFD"/>
                </a:solidFill>
                <a:latin typeface="Fiona"/>
                <a:ea typeface="Fiona"/>
                <a:cs typeface="Fiona"/>
                <a:sym typeface="Fiona"/>
              </a:rPr>
              <a:t>before his eyes.</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so flatters himself in his mind</a:t>
            </a:r>
          </a:p>
          <a:p>
            <a:pPr algn="l">
              <a:lnSpc>
                <a:spcPts val="7920"/>
              </a:lnSpc>
            </a:pPr>
            <a:r>
              <a:rPr lang="en-US" sz="9000">
                <a:solidFill>
                  <a:srgbClr val="FDFAFD"/>
                </a:solidFill>
                <a:latin typeface="Fiona"/>
                <a:ea typeface="Fiona"/>
                <a:cs typeface="Fiona"/>
                <a:sym typeface="Fiona"/>
              </a:rPr>
              <a:t>that he knows not his guilt.</a:t>
            </a:r>
          </a:p>
          <a:p>
            <a:pPr algn="l">
              <a:lnSpc>
                <a:spcPts val="7920"/>
              </a:lnSpc>
            </a:pPr>
            <a:r>
              <a:rPr lang="en-US" sz="9000">
                <a:solidFill>
                  <a:srgbClr val="FDFAFD"/>
                </a:solidFill>
                <a:latin typeface="Fiona"/>
                <a:ea typeface="Fiona"/>
                <a:cs typeface="Fiona"/>
                <a:sym typeface="Fiona"/>
              </a:rPr>
              <a:t>In his mouth are mischief and deceit.</a:t>
            </a:r>
          </a:p>
          <a:p>
            <a:pPr algn="l">
              <a:lnSpc>
                <a:spcPts val="7920"/>
              </a:lnSpc>
            </a:pPr>
            <a:r>
              <a:rPr lang="en-US" sz="9000">
                <a:solidFill>
                  <a:srgbClr val="FDFAFD"/>
                </a:solidFill>
                <a:latin typeface="Fiona"/>
                <a:ea typeface="Fiona"/>
                <a:cs typeface="Fiona"/>
                <a:sym typeface="Fiona"/>
              </a:rPr>
              <a:t>All wisdom is gone.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He</a:t>
            </a:r>
            <a:r>
              <a:rPr lang="en-US" sz="9000" u="none" strike="noStrike">
                <a:solidFill>
                  <a:srgbClr val="FDFAFD"/>
                </a:solidFill>
                <a:latin typeface="Fiona"/>
                <a:ea typeface="Fiona"/>
                <a:cs typeface="Fiona"/>
                <a:sym typeface="Fiona"/>
              </a:rPr>
              <a:t> plot</a:t>
            </a:r>
            <a:r>
              <a:rPr lang="en-US" sz="9000">
                <a:solidFill>
                  <a:srgbClr val="FDFAFD"/>
                </a:solidFill>
                <a:latin typeface="Fiona"/>
                <a:ea typeface="Fiona"/>
                <a:cs typeface="Fiona"/>
                <a:sym typeface="Fiona"/>
              </a:rPr>
              <a:t>s the defeat of goodnes</a:t>
            </a:r>
            <a:r>
              <a:rPr lang="en-US" sz="9000" u="none" strike="noStrike">
                <a:solidFill>
                  <a:srgbClr val="FDFAFD"/>
                </a:solidFill>
                <a:latin typeface="Fiona"/>
                <a:ea typeface="Fiona"/>
                <a:cs typeface="Fiona"/>
                <a:sym typeface="Fiona"/>
              </a:rPr>
              <a:t>s</a:t>
            </a:r>
          </a:p>
          <a:p>
            <a:pPr marL="0" lvl="0" indent="0" algn="l">
              <a:lnSpc>
                <a:spcPts val="7920"/>
              </a:lnSpc>
              <a:spcBef>
                <a:spcPct val="0"/>
              </a:spcBef>
            </a:pPr>
            <a:r>
              <a:rPr lang="en-US" sz="9000" u="none" strike="noStrike">
                <a:solidFill>
                  <a:srgbClr val="FDFAFD"/>
                </a:solidFill>
                <a:latin typeface="Fiona"/>
                <a:ea typeface="Fiona"/>
                <a:cs typeface="Fiona"/>
                <a:sym typeface="Fiona"/>
              </a:rPr>
              <a:t>as he lies on his bed.</a:t>
            </a:r>
          </a:p>
          <a:p>
            <a:pPr marL="0" lvl="0" indent="0" algn="l">
              <a:lnSpc>
                <a:spcPts val="7920"/>
              </a:lnSpc>
              <a:spcBef>
                <a:spcPct val="0"/>
              </a:spcBef>
            </a:pPr>
            <a:r>
              <a:rPr lang="en-US" sz="9000" u="none" strike="noStrike">
                <a:solidFill>
                  <a:srgbClr val="FDFAFD"/>
                </a:solidFill>
                <a:latin typeface="Fiona"/>
                <a:ea typeface="Fiona"/>
                <a:cs typeface="Fiona"/>
                <a:sym typeface="Fiona"/>
              </a:rPr>
              <a:t>He</a:t>
            </a:r>
            <a:r>
              <a:rPr lang="en-US" sz="9000">
                <a:solidFill>
                  <a:srgbClr val="FDFAFD"/>
                </a:solidFill>
                <a:latin typeface="Fiona"/>
                <a:ea typeface="Fiona"/>
                <a:cs typeface="Fiona"/>
                <a:sym typeface="Fiona"/>
              </a:rPr>
              <a:t> has set his foot</a:t>
            </a:r>
            <a:r>
              <a:rPr lang="en-US" sz="9000" u="none" strike="noStrike">
                <a:solidFill>
                  <a:srgbClr val="FDFAFD"/>
                </a:solidFill>
                <a:latin typeface="Fiona"/>
                <a:ea typeface="Fiona"/>
                <a:cs typeface="Fiona"/>
                <a:sym typeface="Fiona"/>
              </a:rPr>
              <a:t> on</a:t>
            </a:r>
            <a:r>
              <a:rPr lang="en-US" sz="9000">
                <a:solidFill>
                  <a:srgbClr val="FDFAFD"/>
                </a:solidFill>
                <a:latin typeface="Fiona"/>
                <a:ea typeface="Fiona"/>
                <a:cs typeface="Fiona"/>
                <a:sym typeface="Fiona"/>
              </a:rPr>
              <a:t> evil ways,</a:t>
            </a:r>
          </a:p>
          <a:p>
            <a:pPr marL="0" lvl="0" indent="0" algn="l">
              <a:lnSpc>
                <a:spcPts val="7920"/>
              </a:lnSpc>
              <a:spcBef>
                <a:spcPct val="0"/>
              </a:spcBef>
            </a:pPr>
            <a:r>
              <a:rPr lang="en-US" sz="9000">
                <a:solidFill>
                  <a:srgbClr val="FDFAFD"/>
                </a:solidFill>
                <a:latin typeface="Fiona"/>
                <a:ea typeface="Fiona"/>
                <a:cs typeface="Fiona"/>
                <a:sym typeface="Fiona"/>
              </a:rPr>
              <a:t>he clings</a:t>
            </a:r>
            <a:r>
              <a:rPr lang="en-US" sz="9000" u="none" strike="noStrike">
                <a:solidFill>
                  <a:srgbClr val="FDFAFD"/>
                </a:solidFill>
                <a:latin typeface="Fiona"/>
                <a:ea typeface="Fiona"/>
                <a:cs typeface="Fiona"/>
                <a:sym typeface="Fiona"/>
              </a:rPr>
              <a:t> to what is evil.</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Your</a:t>
            </a:r>
            <a:r>
              <a:rPr lang="en-US" sz="9000" u="none" strike="noStrike">
                <a:solidFill>
                  <a:srgbClr val="FDFAFD"/>
                </a:solidFill>
                <a:latin typeface="Fiona"/>
                <a:ea typeface="Fiona"/>
                <a:cs typeface="Fiona"/>
                <a:sym typeface="Fiona"/>
              </a:rPr>
              <a:t> love, Lord,</a:t>
            </a:r>
            <a:r>
              <a:rPr lang="en-US" sz="9000">
                <a:solidFill>
                  <a:srgbClr val="FDFAFD"/>
                </a:solidFill>
                <a:latin typeface="Fiona"/>
                <a:ea typeface="Fiona"/>
                <a:cs typeface="Fiona"/>
                <a:sym typeface="Fiona"/>
              </a:rPr>
              <a:t> reaches to h</a:t>
            </a:r>
            <a:r>
              <a:rPr lang="en-US" sz="9000" u="none" strike="noStrike">
                <a:solidFill>
                  <a:srgbClr val="FDFAFD"/>
                </a:solidFill>
                <a:latin typeface="Fiona"/>
                <a:ea typeface="Fiona"/>
                <a:cs typeface="Fiona"/>
                <a:sym typeface="Fiona"/>
              </a:rPr>
              <a:t>eaven;</a:t>
            </a:r>
          </a:p>
          <a:p>
            <a:pPr marL="0" lvl="0" indent="0" algn="l">
              <a:lnSpc>
                <a:spcPts val="7920"/>
              </a:lnSpc>
              <a:spcBef>
                <a:spcPct val="0"/>
              </a:spcBef>
            </a:pPr>
            <a:r>
              <a:rPr lang="en-US" sz="9000" u="none" strike="noStrike">
                <a:solidFill>
                  <a:srgbClr val="FDFAFD"/>
                </a:solidFill>
                <a:latin typeface="Fiona"/>
                <a:ea typeface="Fiona"/>
                <a:cs typeface="Fiona"/>
                <a:sym typeface="Fiona"/>
              </a:rPr>
              <a:t>your truth to</a:t>
            </a:r>
            <a:r>
              <a:rPr lang="en-US" sz="9000">
                <a:solidFill>
                  <a:srgbClr val="FDFAFD"/>
                </a:solidFill>
                <a:latin typeface="Fiona"/>
                <a:ea typeface="Fiona"/>
                <a:cs typeface="Fiona"/>
                <a:sym typeface="Fiona"/>
              </a:rPr>
              <a:t> the ski</a:t>
            </a:r>
            <a:r>
              <a:rPr lang="en-US" sz="9000" u="none" strike="noStrike">
                <a:solidFill>
                  <a:srgbClr val="FDFAFD"/>
                </a:solidFill>
                <a:latin typeface="Fiona"/>
                <a:ea typeface="Fiona"/>
                <a:cs typeface="Fiona"/>
                <a:sym typeface="Fiona"/>
              </a:rPr>
              <a:t>es.</a:t>
            </a:r>
          </a:p>
          <a:p>
            <a:pPr marL="0" lvl="0" indent="0" algn="l">
              <a:lnSpc>
                <a:spcPts val="7920"/>
              </a:lnSpc>
              <a:spcBef>
                <a:spcPct val="0"/>
              </a:spcBef>
            </a:pPr>
            <a:r>
              <a:rPr lang="en-US" sz="9000" u="none" strike="noStrike">
                <a:solidFill>
                  <a:srgbClr val="FDFAFD"/>
                </a:solidFill>
                <a:latin typeface="Fiona"/>
                <a:ea typeface="Fiona"/>
                <a:cs typeface="Fiona"/>
                <a:sym typeface="Fiona"/>
              </a:rPr>
              <a:t>Your justice is like Go</a:t>
            </a:r>
            <a:r>
              <a:rPr lang="en-US" sz="9000">
                <a:solidFill>
                  <a:srgbClr val="FDFAFD"/>
                </a:solidFill>
                <a:latin typeface="Fiona"/>
                <a:ea typeface="Fiona"/>
                <a:cs typeface="Fiona"/>
                <a:sym typeface="Fiona"/>
              </a:rPr>
              <a:t>d’s mountain,</a:t>
            </a:r>
          </a:p>
          <a:p>
            <a:pPr marL="0" lvl="0" indent="0" algn="l">
              <a:lnSpc>
                <a:spcPts val="7920"/>
              </a:lnSpc>
              <a:spcBef>
                <a:spcPct val="0"/>
              </a:spcBef>
            </a:pPr>
            <a:r>
              <a:rPr lang="en-US" sz="9000">
                <a:solidFill>
                  <a:srgbClr val="FDFAFD"/>
                </a:solidFill>
                <a:latin typeface="Fiona"/>
                <a:ea typeface="Fiona"/>
                <a:cs typeface="Fiona"/>
                <a:sym typeface="Fiona"/>
              </a:rPr>
              <a:t>your judge</a:t>
            </a:r>
            <a:r>
              <a:rPr lang="en-US" sz="9000" u="none" strike="noStrike">
                <a:solidFill>
                  <a:srgbClr val="FDFAFD"/>
                </a:solidFill>
                <a:latin typeface="Fiona"/>
                <a:ea typeface="Fiona"/>
                <a:cs typeface="Fiona"/>
                <a:sym typeface="Fiona"/>
              </a:rPr>
              <a:t>ments like the deep.</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both man and beast you give protection.</a:t>
            </a:r>
          </a:p>
          <a:p>
            <a:pPr algn="l">
              <a:lnSpc>
                <a:spcPts val="7920"/>
              </a:lnSpc>
            </a:pPr>
            <a:r>
              <a:rPr lang="en-US" sz="9000">
                <a:solidFill>
                  <a:srgbClr val="FDFAFD"/>
                </a:solidFill>
                <a:latin typeface="Fiona"/>
                <a:ea typeface="Fiona"/>
                <a:cs typeface="Fiona"/>
                <a:sym typeface="Fiona"/>
              </a:rPr>
              <a:t>O Lord, how precious is your love.</a:t>
            </a:r>
          </a:p>
          <a:p>
            <a:pPr algn="l">
              <a:lnSpc>
                <a:spcPts val="7920"/>
              </a:lnSpc>
            </a:pPr>
            <a:r>
              <a:rPr lang="en-US" sz="9000">
                <a:solidFill>
                  <a:srgbClr val="FDFAFD"/>
                </a:solidFill>
                <a:latin typeface="Fiona"/>
                <a:ea typeface="Fiona"/>
                <a:cs typeface="Fiona"/>
                <a:sym typeface="Fiona"/>
              </a:rPr>
              <a:t>My God, the sons of men</a:t>
            </a:r>
          </a:p>
          <a:p>
            <a:pPr algn="l">
              <a:lnSpc>
                <a:spcPts val="7920"/>
              </a:lnSpc>
            </a:pPr>
            <a:r>
              <a:rPr lang="en-US" sz="9000">
                <a:solidFill>
                  <a:srgbClr val="FDFAFD"/>
                </a:solidFill>
                <a:latin typeface="Fiona"/>
                <a:ea typeface="Fiona"/>
                <a:cs typeface="Fiona"/>
                <a:sym typeface="Fiona"/>
              </a:rPr>
              <a:t>find refuge in the shelter of your wings.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They feast on the riches of your house;</a:t>
            </a:r>
          </a:p>
          <a:p>
            <a:pPr algn="l">
              <a:lnSpc>
                <a:spcPts val="7920"/>
              </a:lnSpc>
            </a:pPr>
            <a:r>
              <a:rPr lang="en-US" sz="9000">
                <a:solidFill>
                  <a:srgbClr val="FDFAFD"/>
                </a:solidFill>
                <a:latin typeface="Fiona"/>
                <a:ea typeface="Fiona"/>
                <a:cs typeface="Fiona"/>
                <a:sym typeface="Fiona"/>
              </a:rPr>
              <a:t>they drink from the stream of your delight.</a:t>
            </a:r>
          </a:p>
          <a:p>
            <a:pPr algn="l">
              <a:lnSpc>
                <a:spcPts val="7920"/>
              </a:lnSpc>
            </a:pPr>
            <a:r>
              <a:rPr lang="en-US" sz="9000">
                <a:solidFill>
                  <a:srgbClr val="FDFAFD"/>
                </a:solidFill>
                <a:latin typeface="Fiona"/>
                <a:ea typeface="Fiona"/>
                <a:cs typeface="Fiona"/>
                <a:sym typeface="Fiona"/>
              </a:rPr>
              <a:t>In you is the source of life</a:t>
            </a:r>
          </a:p>
          <a:p>
            <a:pPr algn="l">
              <a:lnSpc>
                <a:spcPts val="7920"/>
              </a:lnSpc>
            </a:pPr>
            <a:r>
              <a:rPr lang="en-US" sz="9000">
                <a:solidFill>
                  <a:srgbClr val="FDFAFD"/>
                </a:solidFill>
                <a:latin typeface="Fiona"/>
                <a:ea typeface="Fiona"/>
                <a:cs typeface="Fiona"/>
                <a:sym typeface="Fiona"/>
              </a:rPr>
              <a:t>and in your light we see light.</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Keep on loving those who know you,</a:t>
            </a:r>
          </a:p>
          <a:p>
            <a:pPr algn="l">
              <a:lnSpc>
                <a:spcPts val="7920"/>
              </a:lnSpc>
            </a:pPr>
            <a:r>
              <a:rPr lang="en-US" sz="9000">
                <a:solidFill>
                  <a:srgbClr val="FDFAFD"/>
                </a:solidFill>
                <a:latin typeface="Fiona"/>
                <a:ea typeface="Fiona"/>
                <a:cs typeface="Fiona"/>
                <a:sym typeface="Fiona"/>
              </a:rPr>
              <a:t>doing justice for upright hearts.</a:t>
            </a:r>
          </a:p>
          <a:p>
            <a:pPr algn="l">
              <a:lnSpc>
                <a:spcPts val="7920"/>
              </a:lnSpc>
            </a:pPr>
            <a:r>
              <a:rPr lang="en-US" sz="9000">
                <a:solidFill>
                  <a:srgbClr val="FDFAFD"/>
                </a:solidFill>
                <a:latin typeface="Fiona"/>
                <a:ea typeface="Fiona"/>
                <a:cs typeface="Fiona"/>
                <a:sym typeface="Fiona"/>
              </a:rPr>
              <a:t>Let the foot of the proud not crush me</a:t>
            </a:r>
          </a:p>
          <a:p>
            <a:pPr algn="l">
              <a:lnSpc>
                <a:spcPts val="7920"/>
              </a:lnSpc>
            </a:pPr>
            <a:r>
              <a:rPr lang="en-US" sz="9000">
                <a:solidFill>
                  <a:srgbClr val="FDFAFD"/>
                </a:solidFill>
                <a:latin typeface="Fiona"/>
                <a:ea typeface="Fiona"/>
                <a:cs typeface="Fiona"/>
                <a:sym typeface="Fiona"/>
              </a:rPr>
              <a:t>nor the hand of the wicked cast me out.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See how the evil-doers fall!</a:t>
            </a:r>
          </a:p>
          <a:p>
            <a:pPr algn="l">
              <a:lnSpc>
                <a:spcPts val="7920"/>
              </a:lnSpc>
            </a:pPr>
            <a:r>
              <a:rPr lang="en-US" sz="9000">
                <a:solidFill>
                  <a:srgbClr val="FDFAFD"/>
                </a:solidFill>
                <a:latin typeface="Fiona"/>
                <a:ea typeface="Fiona"/>
                <a:cs typeface="Fiona"/>
                <a:sym typeface="Fiona"/>
              </a:rPr>
              <a:t>Flung down, they shall never arise.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your light, God, we see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72593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you are great, you are glorious, you are wonderfully strong.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Begin a song to my God with tambourines,</a:t>
            </a:r>
          </a:p>
          <a:p>
            <a:pPr algn="l">
              <a:lnSpc>
                <a:spcPts val="7920"/>
              </a:lnSpc>
            </a:pPr>
            <a:r>
              <a:rPr lang="en-US" sz="9000">
                <a:solidFill>
                  <a:srgbClr val="FDFAFD"/>
                </a:solidFill>
                <a:latin typeface="Fiona"/>
                <a:ea typeface="Fiona"/>
                <a:cs typeface="Fiona"/>
                <a:sym typeface="Fiona"/>
              </a:rPr>
              <a:t>sing to my Lord with cymbals.</a:t>
            </a:r>
          </a:p>
          <a:p>
            <a:pPr algn="l">
              <a:lnSpc>
                <a:spcPts val="7920"/>
              </a:lnSpc>
            </a:pPr>
            <a:r>
              <a:rPr lang="en-US" sz="9000">
                <a:solidFill>
                  <a:srgbClr val="FDFAFD"/>
                </a:solidFill>
                <a:latin typeface="Fiona"/>
                <a:ea typeface="Fiona"/>
                <a:cs typeface="Fiona"/>
                <a:sym typeface="Fiona"/>
              </a:rPr>
              <a:t>Raise to him a new psalm;</a:t>
            </a:r>
          </a:p>
          <a:p>
            <a:pPr algn="l">
              <a:lnSpc>
                <a:spcPts val="7920"/>
              </a:lnSpc>
            </a:pPr>
            <a:r>
              <a:rPr lang="en-US" sz="9000">
                <a:solidFill>
                  <a:srgbClr val="FDFAFD"/>
                </a:solidFill>
                <a:latin typeface="Fiona"/>
                <a:ea typeface="Fiona"/>
                <a:cs typeface="Fiona"/>
                <a:sym typeface="Fiona"/>
              </a:rPr>
              <a:t>exalt him and call upon his name.</a:t>
            </a:r>
          </a:p>
          <a:p>
            <a:pPr algn="l">
              <a:lnSpc>
                <a:spcPts val="7920"/>
              </a:lnSpc>
            </a:pPr>
            <a:r>
              <a:rPr lang="en-US" sz="9000">
                <a:solidFill>
                  <a:srgbClr val="FDFAFD"/>
                </a:solidFill>
                <a:latin typeface="Fiona"/>
                <a:ea typeface="Fiona"/>
                <a:cs typeface="Fiona"/>
                <a:sym typeface="Fiona"/>
              </a:rPr>
              <a:t>For God is the Lord who crushes wars.</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will sing to my God a new song:</a:t>
            </a:r>
          </a:p>
          <a:p>
            <a:pPr algn="l">
              <a:lnSpc>
                <a:spcPts val="7920"/>
              </a:lnSpc>
            </a:pPr>
            <a:r>
              <a:rPr lang="en-US" sz="9000">
                <a:solidFill>
                  <a:srgbClr val="FDFAFD"/>
                </a:solidFill>
                <a:latin typeface="Fiona"/>
                <a:ea typeface="Fiona"/>
                <a:cs typeface="Fiona"/>
                <a:sym typeface="Fiona"/>
              </a:rPr>
              <a:t>O Lord, you are great and glorious,</a:t>
            </a:r>
          </a:p>
          <a:p>
            <a:pPr algn="l">
              <a:lnSpc>
                <a:spcPts val="7920"/>
              </a:lnSpc>
            </a:pPr>
            <a:r>
              <a:rPr lang="en-US" sz="9000">
                <a:solidFill>
                  <a:srgbClr val="FDFAFD"/>
                </a:solidFill>
                <a:latin typeface="Fiona"/>
                <a:ea typeface="Fiona"/>
                <a:cs typeface="Fiona"/>
                <a:sym typeface="Fiona"/>
              </a:rPr>
              <a:t>wonderful in strength, invincible.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Let all your creatures serve you,</a:t>
            </a:r>
          </a:p>
          <a:p>
            <a:pPr algn="l">
              <a:lnSpc>
                <a:spcPts val="7920"/>
              </a:lnSpc>
            </a:pPr>
            <a:r>
              <a:rPr lang="en-US" sz="9000">
                <a:solidFill>
                  <a:srgbClr val="FDFAFD"/>
                </a:solidFill>
                <a:latin typeface="Fiona"/>
                <a:ea typeface="Fiona"/>
                <a:cs typeface="Fiona"/>
                <a:sym typeface="Fiona"/>
              </a:rPr>
              <a:t>for you spoke, and they were made.</a:t>
            </a:r>
          </a:p>
          <a:p>
            <a:pPr algn="l">
              <a:lnSpc>
                <a:spcPts val="7920"/>
              </a:lnSpc>
            </a:pPr>
            <a:r>
              <a:rPr lang="en-US" sz="9000">
                <a:solidFill>
                  <a:srgbClr val="FDFAFD"/>
                </a:solidFill>
                <a:latin typeface="Fiona"/>
                <a:ea typeface="Fiona"/>
                <a:cs typeface="Fiona"/>
                <a:sym typeface="Fiona"/>
              </a:rPr>
              <a:t>You sent forth your Spirit, and it formed them;</a:t>
            </a:r>
          </a:p>
          <a:p>
            <a:pPr algn="l">
              <a:lnSpc>
                <a:spcPts val="7920"/>
              </a:lnSpc>
            </a:pPr>
            <a:r>
              <a:rPr lang="en-US" sz="9000">
                <a:solidFill>
                  <a:srgbClr val="FDFAFD"/>
                </a:solidFill>
                <a:latin typeface="Fiona"/>
                <a:ea typeface="Fiona"/>
                <a:cs typeface="Fiona"/>
                <a:sym typeface="Fiona"/>
              </a:rPr>
              <a:t>there is none that can resist your voice.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the mountains shall be shaken to their foundations with the waters;</a:t>
            </a:r>
          </a:p>
          <a:p>
            <a:pPr algn="l">
              <a:lnSpc>
                <a:spcPts val="7920"/>
              </a:lnSpc>
            </a:pPr>
            <a:r>
              <a:rPr lang="en-US" sz="9000">
                <a:solidFill>
                  <a:srgbClr val="FDFAFD"/>
                </a:solidFill>
                <a:latin typeface="Fiona"/>
                <a:ea typeface="Fiona"/>
                <a:cs typeface="Fiona"/>
                <a:sym typeface="Fiona"/>
              </a:rPr>
              <a:t>at your presence the rocks shall melt like wax,</a:t>
            </a:r>
          </a:p>
          <a:p>
            <a:pPr algn="l">
              <a:lnSpc>
                <a:spcPts val="7920"/>
              </a:lnSpc>
            </a:pPr>
            <a:r>
              <a:rPr lang="en-US" sz="9000">
                <a:solidFill>
                  <a:srgbClr val="FDFAFD"/>
                </a:solidFill>
                <a:latin typeface="Fiona"/>
                <a:ea typeface="Fiona"/>
                <a:cs typeface="Fiona"/>
                <a:sym typeface="Fiona"/>
              </a:rPr>
              <a:t>but to those who fear you</a:t>
            </a:r>
          </a:p>
          <a:p>
            <a:pPr algn="l">
              <a:lnSpc>
                <a:spcPts val="7920"/>
              </a:lnSpc>
            </a:pPr>
            <a:r>
              <a:rPr lang="en-US" sz="9000">
                <a:solidFill>
                  <a:srgbClr val="FDFAFD"/>
                </a:solidFill>
                <a:latin typeface="Fiona"/>
                <a:ea typeface="Fiona"/>
                <a:cs typeface="Fiona"/>
                <a:sym typeface="Fiona"/>
              </a:rPr>
              <a:t>you will continue to show mercy.</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you are great, you are glorious, you are wonderfully strong.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Cry to God with shouts of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All peoples, clap your hands,</a:t>
            </a:r>
          </a:p>
          <a:p>
            <a:pPr algn="l">
              <a:lnSpc>
                <a:spcPts val="7920"/>
              </a:lnSpc>
            </a:pPr>
            <a:r>
              <a:rPr lang="en-US" sz="9000">
                <a:solidFill>
                  <a:srgbClr val="FDFAFD"/>
                </a:solidFill>
                <a:latin typeface="Fiona"/>
                <a:ea typeface="Fiona"/>
                <a:cs typeface="Fiona"/>
                <a:sym typeface="Fiona"/>
              </a:rPr>
              <a:t>cry to God with shouts of joy!</a:t>
            </a:r>
          </a:p>
          <a:p>
            <a:pPr algn="l">
              <a:lnSpc>
                <a:spcPts val="7920"/>
              </a:lnSpc>
            </a:pPr>
            <a:r>
              <a:rPr lang="en-US" sz="9000">
                <a:solidFill>
                  <a:srgbClr val="FDFAFD"/>
                </a:solidFill>
                <a:latin typeface="Fiona"/>
                <a:ea typeface="Fiona"/>
                <a:cs typeface="Fiona"/>
                <a:sym typeface="Fiona"/>
              </a:rPr>
              <a:t>For the Lord, the Most High, we must fear,</a:t>
            </a:r>
          </a:p>
          <a:p>
            <a:pPr algn="l">
              <a:lnSpc>
                <a:spcPts val="7920"/>
              </a:lnSpc>
            </a:pPr>
            <a:r>
              <a:rPr lang="en-US" sz="9000">
                <a:solidFill>
                  <a:srgbClr val="FDFAFD"/>
                </a:solidFill>
                <a:latin typeface="Fiona"/>
                <a:ea typeface="Fiona"/>
                <a:cs typeface="Fiona"/>
                <a:sym typeface="Fiona"/>
              </a:rPr>
              <a:t>great king over all the earth.</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subdues peoples under us</a:t>
            </a:r>
          </a:p>
          <a:p>
            <a:pPr algn="l">
              <a:lnSpc>
                <a:spcPts val="7920"/>
              </a:lnSpc>
            </a:pPr>
            <a:r>
              <a:rPr lang="en-US" sz="9000">
                <a:solidFill>
                  <a:srgbClr val="FDFAFD"/>
                </a:solidFill>
                <a:latin typeface="Fiona"/>
                <a:ea typeface="Fiona"/>
                <a:cs typeface="Fiona"/>
                <a:sym typeface="Fiona"/>
              </a:rPr>
              <a:t>and nations under our feet.</a:t>
            </a:r>
          </a:p>
          <a:p>
            <a:pPr algn="l">
              <a:lnSpc>
                <a:spcPts val="7920"/>
              </a:lnSpc>
            </a:pPr>
            <a:r>
              <a:rPr lang="en-US" sz="9000">
                <a:solidFill>
                  <a:srgbClr val="FDFAFD"/>
                </a:solidFill>
                <a:latin typeface="Fiona"/>
                <a:ea typeface="Fiona"/>
                <a:cs typeface="Fiona"/>
                <a:sym typeface="Fiona"/>
              </a:rPr>
              <a:t>Our inheritance, our glory, is from him,</a:t>
            </a:r>
          </a:p>
          <a:p>
            <a:pPr algn="l">
              <a:lnSpc>
                <a:spcPts val="7920"/>
              </a:lnSpc>
            </a:pPr>
            <a:r>
              <a:rPr lang="en-US" sz="9000">
                <a:solidFill>
                  <a:srgbClr val="FDFAFD"/>
                </a:solidFill>
                <a:latin typeface="Fiona"/>
                <a:ea typeface="Fiona"/>
                <a:cs typeface="Fiona"/>
                <a:sym typeface="Fiona"/>
              </a:rPr>
              <a:t>given to Jacob out of love.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goes up with shouts of joy;</a:t>
            </a:r>
          </a:p>
          <a:p>
            <a:pPr algn="l">
              <a:lnSpc>
                <a:spcPts val="7920"/>
              </a:lnSpc>
            </a:pPr>
            <a:r>
              <a:rPr lang="en-US" sz="9000">
                <a:solidFill>
                  <a:srgbClr val="FDFAFD"/>
                </a:solidFill>
                <a:latin typeface="Fiona"/>
                <a:ea typeface="Fiona"/>
                <a:cs typeface="Fiona"/>
                <a:sym typeface="Fiona"/>
              </a:rPr>
              <a:t>the Lord goes up with trumpet blast.</a:t>
            </a:r>
          </a:p>
          <a:p>
            <a:pPr algn="l">
              <a:lnSpc>
                <a:spcPts val="7920"/>
              </a:lnSpc>
            </a:pPr>
            <a:r>
              <a:rPr lang="en-US" sz="9000">
                <a:solidFill>
                  <a:srgbClr val="FDFAFD"/>
                </a:solidFill>
                <a:latin typeface="Fiona"/>
                <a:ea typeface="Fiona"/>
                <a:cs typeface="Fiona"/>
                <a:sym typeface="Fiona"/>
              </a:rPr>
              <a:t>Sing praise for God, sing praise,</a:t>
            </a:r>
          </a:p>
          <a:p>
            <a:pPr algn="l">
              <a:lnSpc>
                <a:spcPts val="7920"/>
              </a:lnSpc>
            </a:pPr>
            <a:r>
              <a:rPr lang="en-US" sz="9000">
                <a:solidFill>
                  <a:srgbClr val="FDFAFD"/>
                </a:solidFill>
                <a:latin typeface="Fiona"/>
                <a:ea typeface="Fiona"/>
                <a:cs typeface="Fiona"/>
                <a:sym typeface="Fiona"/>
              </a:rPr>
              <a:t>sing praise to our king, sing praise.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God is king of all the earth,</a:t>
            </a:r>
          </a:p>
          <a:p>
            <a:pPr algn="l">
              <a:lnSpc>
                <a:spcPts val="7920"/>
              </a:lnSpc>
            </a:pPr>
            <a:r>
              <a:rPr lang="en-US" sz="9000">
                <a:solidFill>
                  <a:srgbClr val="FDFAFD"/>
                </a:solidFill>
                <a:latin typeface="Fiona"/>
                <a:ea typeface="Fiona"/>
                <a:cs typeface="Fiona"/>
                <a:sym typeface="Fiona"/>
              </a:rPr>
              <a:t>sing praise with all your skill.</a:t>
            </a:r>
          </a:p>
          <a:p>
            <a:pPr algn="l">
              <a:lnSpc>
                <a:spcPts val="7920"/>
              </a:lnSpc>
            </a:pPr>
            <a:r>
              <a:rPr lang="en-US" sz="9000">
                <a:solidFill>
                  <a:srgbClr val="FDFAFD"/>
                </a:solidFill>
                <a:latin typeface="Fiona"/>
                <a:ea typeface="Fiona"/>
                <a:cs typeface="Fiona"/>
                <a:sym typeface="Fiona"/>
              </a:rPr>
              <a:t>God is king over the nations;</a:t>
            </a:r>
          </a:p>
          <a:p>
            <a:pPr algn="l">
              <a:lnSpc>
                <a:spcPts val="7920"/>
              </a:lnSpc>
            </a:pPr>
            <a:r>
              <a:rPr lang="en-US" sz="9000">
                <a:solidFill>
                  <a:srgbClr val="FDFAFD"/>
                </a:solidFill>
                <a:latin typeface="Fiona"/>
                <a:ea typeface="Fiona"/>
                <a:cs typeface="Fiona"/>
                <a:sym typeface="Fiona"/>
              </a:rPr>
              <a:t>God reigns on his holy throne.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princes of the peoples are assembled</a:t>
            </a:r>
          </a:p>
          <a:p>
            <a:pPr algn="l">
              <a:lnSpc>
                <a:spcPts val="7920"/>
              </a:lnSpc>
            </a:pPr>
            <a:r>
              <a:rPr lang="en-US" sz="9000">
                <a:solidFill>
                  <a:srgbClr val="FDFAFD"/>
                </a:solidFill>
                <a:latin typeface="Fiona"/>
                <a:ea typeface="Fiona"/>
                <a:cs typeface="Fiona"/>
                <a:sym typeface="Fiona"/>
              </a:rPr>
              <a:t>with the people of Abraham’s God.</a:t>
            </a:r>
          </a:p>
          <a:p>
            <a:pPr algn="l">
              <a:lnSpc>
                <a:spcPts val="7920"/>
              </a:lnSpc>
            </a:pPr>
            <a:r>
              <a:rPr lang="en-US" sz="9000">
                <a:solidFill>
                  <a:srgbClr val="FDFAFD"/>
                </a:solidFill>
                <a:latin typeface="Fiona"/>
                <a:ea typeface="Fiona"/>
                <a:cs typeface="Fiona"/>
                <a:sym typeface="Fiona"/>
              </a:rPr>
              <a:t>The rulers of the earth belong to God,</a:t>
            </a:r>
          </a:p>
          <a:p>
            <a:pPr algn="l">
              <a:lnSpc>
                <a:spcPts val="7920"/>
              </a:lnSpc>
            </a:pPr>
            <a:r>
              <a:rPr lang="en-US" sz="9000">
                <a:solidFill>
                  <a:srgbClr val="FDFAFD"/>
                </a:solidFill>
                <a:latin typeface="Fiona"/>
                <a:ea typeface="Fiona"/>
                <a:cs typeface="Fiona"/>
                <a:sym typeface="Fiona"/>
              </a:rPr>
              <a:t>to God who reigns over all.</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Cry to God with shouts of joy.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499590"/>
            <a:ext cx="16337173" cy="8460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Tobit 4:14-15,16,19</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Be careful, my c</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ild, in all 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ou</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do, well-disciplined in all your behav</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iour. Do to no one what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 would not want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don</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Give your bread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 tho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se</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who are hungry, and your clothes to those who are naked.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Whatever yo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u own in plenty, devote a proport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ion</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almsgiving. Bless the Lord God in everything; beg him to guide your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ways and bring your paths and purposes 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their end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156052"/>
            <a:ext cx="16337173" cy="6174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are called to recognise the needs of others and respond with compassion, generosity and respect. Every person we meet has their own story, and we may never fully understand the challenges they face. We can put our faith into action by sharing what we have, standing alongside others and treating everyone as we would wish to be treated. May God guide our choices and help us bring His light into the lives of those around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Bend my heart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your will, O God.</a:t>
            </a:r>
          </a:p>
        </p:txBody>
      </p:sp>
      <p:sp>
        <p:nvSpPr>
          <p:cNvPr id="7" name="TextBox 7"/>
          <p:cNvSpPr txBox="1"/>
          <p:nvPr/>
        </p:nvSpPr>
        <p:spPr>
          <a:xfrm>
            <a:off x="1028700" y="5267518"/>
            <a:ext cx="11758117"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Bend my heart to your will, O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By</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your word, give me life.</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Bend my heart to your will, O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Bend my heart to your will, O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Show us your mercy, O Lord; remember your holy covenant.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727133"/>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Show us your mercy, O Lord; remember your holy covenant.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409956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give thanks to Christ and we praise him because he was not ashamed to call us his brothers and sisters.</a:t>
            </a:r>
          </a:p>
          <a:p>
            <a:pPr marL="0" lvl="0" indent="0" algn="l">
              <a:lnSpc>
                <a:spcPts val="7920"/>
              </a:lnSpc>
              <a:spcBef>
                <a:spcPct val="0"/>
              </a:spcBef>
            </a:pPr>
            <a:endPar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5267518"/>
            <a:ext cx="15086509"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Jesus, we are your brothers and sisters.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15086509"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Jesus, we are your brothers and sisters.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15086509"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Jesus, we are your brothers and sisters.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15086509"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Jesus, we are your brothers and sisters.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15086509"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Jesus, we are your brothers and sisters.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15086509"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Jesus, we are your brothers and sisters.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92137"/>
            <a:ext cx="16255744" cy="11397101"/>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our Saviour, through the grace of baptism you have made us children of light.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Hear our prayer that we may always walk in that light and work for the truth as your witnesses before others.</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 who lives and reigns with you in the unity of the Holy Spirit,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226090" y="809061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8741017" y="1228725"/>
            <a:ext cx="8518283" cy="9123203"/>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think about what you have that could benefit someone else. It might be a skill, your time, something you no longer need, or knowledge that could help someone. Choose one way to share what you have for the good of others, remembering that even small acts of generosity can make a difference.</a:t>
            </a: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976"/>
              </a:lnSpc>
              <a:spcBef>
                <a:spcPct val="0"/>
              </a:spcBef>
            </a:pPr>
            <a:endPar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1716</Words>
  <Application>Microsoft Office PowerPoint</Application>
  <PresentationFormat>Custom</PresentationFormat>
  <Paragraphs>192</Paragraphs>
  <Slides>59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59</vt:i4>
      </vt:variant>
    </vt:vector>
  </HeadingPairs>
  <TitlesOfParts>
    <vt:vector size="63" baseType="lpstr">
      <vt:lpstr>Calibri</vt:lpstr>
      <vt:lpstr>Fiona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Wednesday WK1</dc:title>
  <cp:lastModifiedBy>Amy Fitzgerald</cp:lastModifiedBy>
  <cp:revision>2</cp:revision>
  <dcterms:created xsi:type="dcterms:W3CDTF">2006-08-16T00:00:00Z</dcterms:created>
  <dcterms:modified xsi:type="dcterms:W3CDTF">2026-10-21T15:26:02Z</dcterms:modified>
  <dc:identifier>DAHYjyP_k7E</dc:identifier>
</cp:coreProperties>
</file>