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18288000" cy="10287000"/>
  <p:notesSz cx="6858000" cy="9144000"/>
  <p:embeddedFontLst>
    <p:embeddedFont>
      <p:font typeface="Fiona" panose="020B0604020202020204" charset="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1263457" y="1151144"/>
            <a:ext cx="1692948" cy="2313322"/>
          </a:xfrm>
          <a:custGeom>
            <a:avLst/>
            <a:gdLst/>
            <a:ahLst/>
            <a:cxnLst/>
            <a:rect l="l" t="t" r="r" b="b"/>
            <a:pathLst>
              <a:path w="1692948" h="2313322">
                <a:moveTo>
                  <a:pt x="0" y="0"/>
                </a:moveTo>
                <a:lnTo>
                  <a:pt x="1692949" y="0"/>
                </a:lnTo>
                <a:lnTo>
                  <a:pt x="1692949" y="2313322"/>
                </a:lnTo>
                <a:lnTo>
                  <a:pt x="0" y="2313322"/>
                </a:lnTo>
                <a:lnTo>
                  <a:pt x="0" y="0"/>
                </a:lnTo>
                <a:close/>
              </a:path>
            </a:pathLst>
          </a:custGeom>
          <a:blipFill>
            <a:blip r:embed="rId2"/>
            <a:stretch>
              <a:fillRect/>
            </a:stretch>
          </a:blipFill>
        </p:spPr>
        <p:txBody>
          <a:bodyPr/>
          <a:lstStyle/>
          <a:p>
            <a:endParaRPr lang="en-GB"/>
          </a:p>
        </p:txBody>
      </p:sp>
      <p:sp>
        <p:nvSpPr>
          <p:cNvPr id="3" name="Freeform 3"/>
          <p:cNvSpPr/>
          <p:nvPr/>
        </p:nvSpPr>
        <p:spPr>
          <a:xfrm>
            <a:off x="4976978" y="1030699"/>
            <a:ext cx="1506985" cy="2554212"/>
          </a:xfrm>
          <a:custGeom>
            <a:avLst/>
            <a:gdLst/>
            <a:ahLst/>
            <a:cxnLst/>
            <a:rect l="l" t="t" r="r" b="b"/>
            <a:pathLst>
              <a:path w="1506985" h="2554212">
                <a:moveTo>
                  <a:pt x="0" y="0"/>
                </a:moveTo>
                <a:lnTo>
                  <a:pt x="1506985" y="0"/>
                </a:lnTo>
                <a:lnTo>
                  <a:pt x="1506985" y="2554212"/>
                </a:lnTo>
                <a:lnTo>
                  <a:pt x="0" y="2554212"/>
                </a:lnTo>
                <a:lnTo>
                  <a:pt x="0" y="0"/>
                </a:lnTo>
                <a:close/>
              </a:path>
            </a:pathLst>
          </a:custGeom>
          <a:blipFill>
            <a:blip r:embed="rId3"/>
            <a:stretch>
              <a:fillRect/>
            </a:stretch>
          </a:blipFill>
        </p:spPr>
        <p:txBody>
          <a:bodyPr/>
          <a:lstStyle/>
          <a:p>
            <a:endParaRPr lang="en-GB"/>
          </a:p>
        </p:txBody>
      </p:sp>
      <p:sp>
        <p:nvSpPr>
          <p:cNvPr id="4" name="Freeform 4"/>
          <p:cNvSpPr/>
          <p:nvPr/>
        </p:nvSpPr>
        <p:spPr>
          <a:xfrm>
            <a:off x="10239291" y="1224495"/>
            <a:ext cx="1445062" cy="2086733"/>
          </a:xfrm>
          <a:custGeom>
            <a:avLst/>
            <a:gdLst/>
            <a:ahLst/>
            <a:cxnLst/>
            <a:rect l="l" t="t" r="r" b="b"/>
            <a:pathLst>
              <a:path w="1445062" h="2086733">
                <a:moveTo>
                  <a:pt x="0" y="0"/>
                </a:moveTo>
                <a:lnTo>
                  <a:pt x="1445062" y="0"/>
                </a:lnTo>
                <a:lnTo>
                  <a:pt x="1445062" y="2086733"/>
                </a:lnTo>
                <a:lnTo>
                  <a:pt x="0" y="2086733"/>
                </a:lnTo>
                <a:lnTo>
                  <a:pt x="0" y="0"/>
                </a:lnTo>
                <a:close/>
              </a:path>
            </a:pathLst>
          </a:custGeom>
          <a:blipFill>
            <a:blip r:embed="rId4"/>
            <a:stretch>
              <a:fillRect/>
            </a:stretch>
          </a:blipFill>
          <a:ln cap="sq">
            <a:noFill/>
            <a:prstDash val="solid"/>
            <a:miter/>
          </a:ln>
        </p:spPr>
        <p:txBody>
          <a:bodyPr/>
          <a:lstStyle/>
          <a:p>
            <a:endParaRPr lang="en-GB"/>
          </a:p>
        </p:txBody>
      </p:sp>
      <p:sp>
        <p:nvSpPr>
          <p:cNvPr id="5" name="Freeform 5"/>
          <p:cNvSpPr/>
          <p:nvPr/>
        </p:nvSpPr>
        <p:spPr>
          <a:xfrm>
            <a:off x="11811976" y="1275624"/>
            <a:ext cx="1327795" cy="1984476"/>
          </a:xfrm>
          <a:custGeom>
            <a:avLst/>
            <a:gdLst/>
            <a:ahLst/>
            <a:cxnLst/>
            <a:rect l="l" t="t" r="r" b="b"/>
            <a:pathLst>
              <a:path w="1327795" h="1984476">
                <a:moveTo>
                  <a:pt x="0" y="0"/>
                </a:moveTo>
                <a:lnTo>
                  <a:pt x="1327794" y="0"/>
                </a:lnTo>
                <a:lnTo>
                  <a:pt x="1327794" y="1984475"/>
                </a:lnTo>
                <a:lnTo>
                  <a:pt x="0" y="1984475"/>
                </a:lnTo>
                <a:lnTo>
                  <a:pt x="0" y="0"/>
                </a:lnTo>
                <a:close/>
              </a:path>
            </a:pathLst>
          </a:custGeom>
          <a:blipFill>
            <a:blip r:embed="rId5"/>
            <a:stretch>
              <a:fillRect/>
            </a:stretch>
          </a:blipFill>
          <a:ln cap="sq">
            <a:noFill/>
            <a:prstDash val="solid"/>
            <a:miter/>
          </a:ln>
        </p:spPr>
        <p:txBody>
          <a:bodyPr/>
          <a:lstStyle/>
          <a:p>
            <a:endParaRPr lang="en-GB"/>
          </a:p>
        </p:txBody>
      </p:sp>
      <p:sp>
        <p:nvSpPr>
          <p:cNvPr id="6" name="Freeform 6"/>
          <p:cNvSpPr/>
          <p:nvPr/>
        </p:nvSpPr>
        <p:spPr>
          <a:xfrm>
            <a:off x="6611586" y="1378014"/>
            <a:ext cx="2006846" cy="2006846"/>
          </a:xfrm>
          <a:custGeom>
            <a:avLst/>
            <a:gdLst/>
            <a:ahLst/>
            <a:cxnLst/>
            <a:rect l="l" t="t" r="r" b="b"/>
            <a:pathLst>
              <a:path w="2006846" h="2006846">
                <a:moveTo>
                  <a:pt x="0" y="0"/>
                </a:moveTo>
                <a:lnTo>
                  <a:pt x="2006845" y="0"/>
                </a:lnTo>
                <a:lnTo>
                  <a:pt x="2006845" y="2006846"/>
                </a:lnTo>
                <a:lnTo>
                  <a:pt x="0" y="2006846"/>
                </a:lnTo>
                <a:lnTo>
                  <a:pt x="0" y="0"/>
                </a:lnTo>
                <a:close/>
              </a:path>
            </a:pathLst>
          </a:custGeom>
          <a:blipFill>
            <a:blip r:embed="rId6"/>
            <a:stretch>
              <a:fillRect/>
            </a:stretch>
          </a:blipFill>
          <a:ln cap="sq">
            <a:noFill/>
            <a:prstDash val="solid"/>
            <a:miter/>
          </a:ln>
        </p:spPr>
        <p:txBody>
          <a:bodyPr/>
          <a:lstStyle/>
          <a:p>
            <a:endParaRPr lang="en-GB"/>
          </a:p>
        </p:txBody>
      </p:sp>
      <p:sp>
        <p:nvSpPr>
          <p:cNvPr id="7" name="Freeform 7"/>
          <p:cNvSpPr/>
          <p:nvPr/>
        </p:nvSpPr>
        <p:spPr>
          <a:xfrm>
            <a:off x="3084028" y="896717"/>
            <a:ext cx="1765328" cy="2567749"/>
          </a:xfrm>
          <a:custGeom>
            <a:avLst/>
            <a:gdLst/>
            <a:ahLst/>
            <a:cxnLst/>
            <a:rect l="l" t="t" r="r" b="b"/>
            <a:pathLst>
              <a:path w="1765328" h="2567749">
                <a:moveTo>
                  <a:pt x="0" y="0"/>
                </a:moveTo>
                <a:lnTo>
                  <a:pt x="1765328" y="0"/>
                </a:lnTo>
                <a:lnTo>
                  <a:pt x="1765328" y="2567749"/>
                </a:lnTo>
                <a:lnTo>
                  <a:pt x="0" y="2567749"/>
                </a:lnTo>
                <a:lnTo>
                  <a:pt x="0" y="0"/>
                </a:lnTo>
                <a:close/>
              </a:path>
            </a:pathLst>
          </a:custGeom>
          <a:blipFill>
            <a:blip r:embed="rId7"/>
            <a:stretch>
              <a:fillRect/>
            </a:stretch>
          </a:blipFill>
          <a:ln cap="sq">
            <a:noFill/>
            <a:prstDash val="solid"/>
            <a:miter/>
          </a:ln>
        </p:spPr>
        <p:txBody>
          <a:bodyPr/>
          <a:lstStyle/>
          <a:p>
            <a:endParaRPr lang="en-GB"/>
          </a:p>
        </p:txBody>
      </p:sp>
      <p:sp>
        <p:nvSpPr>
          <p:cNvPr id="8" name="Freeform 8"/>
          <p:cNvSpPr/>
          <p:nvPr/>
        </p:nvSpPr>
        <p:spPr>
          <a:xfrm>
            <a:off x="8746054" y="1579863"/>
            <a:ext cx="1365614" cy="1731365"/>
          </a:xfrm>
          <a:custGeom>
            <a:avLst/>
            <a:gdLst/>
            <a:ahLst/>
            <a:cxnLst/>
            <a:rect l="l" t="t" r="r" b="b"/>
            <a:pathLst>
              <a:path w="1365614" h="1731365">
                <a:moveTo>
                  <a:pt x="0" y="0"/>
                </a:moveTo>
                <a:lnTo>
                  <a:pt x="1365614" y="0"/>
                </a:lnTo>
                <a:lnTo>
                  <a:pt x="1365614" y="1731365"/>
                </a:lnTo>
                <a:lnTo>
                  <a:pt x="0" y="1731365"/>
                </a:lnTo>
                <a:lnTo>
                  <a:pt x="0" y="0"/>
                </a:lnTo>
                <a:close/>
              </a:path>
            </a:pathLst>
          </a:custGeom>
          <a:blipFill>
            <a:blip r:embed="rId8"/>
            <a:stretch>
              <a:fillRect/>
            </a:stretch>
          </a:blipFill>
          <a:ln cap="sq">
            <a:noFill/>
            <a:prstDash val="solid"/>
            <a:miter/>
          </a:ln>
        </p:spPr>
        <p:txBody>
          <a:bodyPr/>
          <a:lstStyle/>
          <a:p>
            <a:endParaRPr lang="en-GB"/>
          </a:p>
        </p:txBody>
      </p:sp>
      <p:sp>
        <p:nvSpPr>
          <p:cNvPr id="9" name="Freeform 9"/>
          <p:cNvSpPr/>
          <p:nvPr/>
        </p:nvSpPr>
        <p:spPr>
          <a:xfrm>
            <a:off x="13131452" y="1075573"/>
            <a:ext cx="1960241" cy="2309287"/>
          </a:xfrm>
          <a:custGeom>
            <a:avLst/>
            <a:gdLst/>
            <a:ahLst/>
            <a:cxnLst/>
            <a:rect l="l" t="t" r="r" b="b"/>
            <a:pathLst>
              <a:path w="1960241" h="2309287">
                <a:moveTo>
                  <a:pt x="0" y="0"/>
                </a:moveTo>
                <a:lnTo>
                  <a:pt x="1960241" y="0"/>
                </a:lnTo>
                <a:lnTo>
                  <a:pt x="1960241" y="2309287"/>
                </a:lnTo>
                <a:lnTo>
                  <a:pt x="0" y="2309287"/>
                </a:lnTo>
                <a:lnTo>
                  <a:pt x="0" y="0"/>
                </a:lnTo>
                <a:close/>
              </a:path>
            </a:pathLst>
          </a:custGeom>
          <a:blipFill>
            <a:blip r:embed="rId9"/>
            <a:stretch>
              <a:fillRect/>
            </a:stretch>
          </a:blipFill>
          <a:ln cap="sq">
            <a:noFill/>
            <a:prstDash val="solid"/>
            <a:miter/>
          </a:ln>
        </p:spPr>
        <p:txBody>
          <a:bodyPr/>
          <a:lstStyle/>
          <a:p>
            <a:endParaRPr lang="en-GB"/>
          </a:p>
        </p:txBody>
      </p:sp>
      <p:sp>
        <p:nvSpPr>
          <p:cNvPr id="10" name="Freeform 10"/>
          <p:cNvSpPr/>
          <p:nvPr/>
        </p:nvSpPr>
        <p:spPr>
          <a:xfrm>
            <a:off x="14945220" y="424271"/>
            <a:ext cx="2079322" cy="3512642"/>
          </a:xfrm>
          <a:custGeom>
            <a:avLst/>
            <a:gdLst/>
            <a:ahLst/>
            <a:cxnLst/>
            <a:rect l="l" t="t" r="r" b="b"/>
            <a:pathLst>
              <a:path w="2079322" h="3512642">
                <a:moveTo>
                  <a:pt x="0" y="0"/>
                </a:moveTo>
                <a:lnTo>
                  <a:pt x="2079323" y="0"/>
                </a:lnTo>
                <a:lnTo>
                  <a:pt x="2079323" y="3512641"/>
                </a:lnTo>
                <a:lnTo>
                  <a:pt x="0" y="3512641"/>
                </a:lnTo>
                <a:lnTo>
                  <a:pt x="0" y="0"/>
                </a:lnTo>
                <a:close/>
              </a:path>
            </a:pathLst>
          </a:custGeom>
          <a:blipFill>
            <a:blip r:embed="rId10"/>
            <a:stretch>
              <a:fillRect/>
            </a:stretch>
          </a:blipFill>
          <a:ln cap="sq">
            <a:noFill/>
            <a:prstDash val="solid"/>
            <a:miter/>
          </a:ln>
        </p:spPr>
        <p:txBody>
          <a:bodyPr/>
          <a:lstStyle/>
          <a:p>
            <a:endParaRPr lang="en-GB"/>
          </a:p>
        </p:txBody>
      </p:sp>
      <p:sp>
        <p:nvSpPr>
          <p:cNvPr id="11" name="Freeform 11"/>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2" name="Freeform 12"/>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3" name="Freeform 13"/>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14" name="Freeform 14"/>
          <p:cNvSpPr/>
          <p:nvPr/>
        </p:nvSpPr>
        <p:spPr>
          <a:xfrm>
            <a:off x="-460319" y="4597200"/>
            <a:ext cx="18157500" cy="3491814"/>
          </a:xfrm>
          <a:custGeom>
            <a:avLst/>
            <a:gdLst/>
            <a:ahLst/>
            <a:cxnLst/>
            <a:rect l="l" t="t" r="r" b="b"/>
            <a:pathLst>
              <a:path w="18157500" h="3491814">
                <a:moveTo>
                  <a:pt x="0" y="0"/>
                </a:moveTo>
                <a:lnTo>
                  <a:pt x="18157501" y="0"/>
                </a:lnTo>
                <a:lnTo>
                  <a:pt x="18157501" y="3491814"/>
                </a:lnTo>
                <a:lnTo>
                  <a:pt x="0" y="3491814"/>
                </a:lnTo>
                <a:lnTo>
                  <a:pt x="0" y="0"/>
                </a:lnTo>
                <a:close/>
              </a:path>
            </a:pathLst>
          </a:custGeom>
          <a:blipFill>
            <a:blip r:embed="rId11"/>
            <a:stretch>
              <a:fillRect t="-177909" b="-242092"/>
            </a:stretch>
          </a:blipFill>
          <a:ln cap="sq">
            <a:noFill/>
            <a:prstDash val="solid"/>
            <a:miter/>
          </a:ln>
        </p:spPr>
        <p:txBody>
          <a:bodyPr/>
          <a:lstStyle/>
          <a:p>
            <a:endParaRPr lang="en-GB"/>
          </a:p>
        </p:txBody>
      </p:sp>
      <p:sp>
        <p:nvSpPr>
          <p:cNvPr id="15" name="Freeform 15"/>
          <p:cNvSpPr/>
          <p:nvPr/>
        </p:nvSpPr>
        <p:spPr>
          <a:xfrm>
            <a:off x="7597694" y="3876883"/>
            <a:ext cx="3650769" cy="3626677"/>
          </a:xfrm>
          <a:custGeom>
            <a:avLst/>
            <a:gdLst/>
            <a:ahLst/>
            <a:cxnLst/>
            <a:rect l="l" t="t" r="r" b="b"/>
            <a:pathLst>
              <a:path w="3650769" h="3626677">
                <a:moveTo>
                  <a:pt x="0" y="0"/>
                </a:moveTo>
                <a:lnTo>
                  <a:pt x="3650770" y="0"/>
                </a:lnTo>
                <a:lnTo>
                  <a:pt x="3650770" y="3626678"/>
                </a:lnTo>
                <a:lnTo>
                  <a:pt x="0" y="3626678"/>
                </a:lnTo>
                <a:lnTo>
                  <a:pt x="0" y="0"/>
                </a:lnTo>
                <a:close/>
              </a:path>
            </a:pathLst>
          </a:custGeom>
          <a:blipFill>
            <a:blip r:embed="rId12"/>
            <a:stretch>
              <a:fillRect t="-458" b="-458"/>
            </a:stretch>
          </a:blipFill>
        </p:spPr>
        <p:txBody>
          <a:bodyPr/>
          <a:lstStyle/>
          <a:p>
            <a:endParaRPr lang="en-GB"/>
          </a:p>
        </p:txBody>
      </p:sp>
      <p:sp>
        <p:nvSpPr>
          <p:cNvPr id="16" name="Freeform 16"/>
          <p:cNvSpPr/>
          <p:nvPr/>
        </p:nvSpPr>
        <p:spPr>
          <a:xfrm>
            <a:off x="226761" y="2632629"/>
            <a:ext cx="17084222" cy="3232437"/>
          </a:xfrm>
          <a:custGeom>
            <a:avLst/>
            <a:gdLst/>
            <a:ahLst/>
            <a:cxnLst/>
            <a:rect l="l" t="t" r="r" b="b"/>
            <a:pathLst>
              <a:path w="17084222" h="3232437">
                <a:moveTo>
                  <a:pt x="0" y="0"/>
                </a:moveTo>
                <a:lnTo>
                  <a:pt x="17084222" y="0"/>
                </a:lnTo>
                <a:lnTo>
                  <a:pt x="17084222" y="3232436"/>
                </a:lnTo>
                <a:lnTo>
                  <a:pt x="0" y="3232436"/>
                </a:lnTo>
                <a:lnTo>
                  <a:pt x="0" y="0"/>
                </a:lnTo>
                <a:close/>
              </a:path>
            </a:pathLst>
          </a:custGeom>
          <a:blipFill>
            <a:blip r:embed="rId13"/>
            <a:stretch>
              <a:fillRect t="-182471" b="-246052"/>
            </a:stretch>
          </a:blipFill>
          <a:ln cap="sq">
            <a:noFill/>
            <a:prstDash val="solid"/>
            <a:miter/>
          </a:ln>
        </p:spPr>
        <p:txBody>
          <a:bodyPr/>
          <a:lstStyle/>
          <a:p>
            <a:endParaRPr lang="en-GB"/>
          </a:p>
        </p:txBody>
      </p:sp>
      <p:sp>
        <p:nvSpPr>
          <p:cNvPr id="17" name="Freeform 17"/>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14"/>
            <a:stretch>
              <a:fillRect t="-73153" b="-86158"/>
            </a:stretch>
          </a:blipFill>
        </p:spPr>
        <p:txBody>
          <a:bodyPr/>
          <a:lstStyle/>
          <a:p>
            <a:endParaRPr lang="en-GB"/>
          </a:p>
        </p:txBody>
      </p:sp>
      <p:sp>
        <p:nvSpPr>
          <p:cNvPr id="18" name="TextBox 18"/>
          <p:cNvSpPr txBox="1"/>
          <p:nvPr/>
        </p:nvSpPr>
        <p:spPr>
          <a:xfrm>
            <a:off x="702170" y="7591066"/>
            <a:ext cx="17356567" cy="1031308"/>
          </a:xfrm>
          <a:prstGeom prst="rect">
            <a:avLst/>
          </a:prstGeom>
        </p:spPr>
        <p:txBody>
          <a:bodyPr wrap="square" lIns="0" tIns="0" rIns="0" bIns="0" rtlCol="0" anchor="t">
            <a:spAutoFit/>
          </a:bodyPr>
          <a:lstStyle/>
          <a:p>
            <a:pPr marL="0" lvl="0" indent="0" algn="l">
              <a:lnSpc>
                <a:spcPts val="7920"/>
              </a:lnSpc>
              <a:spcBef>
                <a:spcPct val="0"/>
              </a:spcBef>
            </a:pPr>
            <a:r>
              <a:rPr lang="en-US" sz="8900" dirty="0">
                <a:solidFill>
                  <a:srgbClr val="EC4499"/>
                </a:solidFill>
                <a:latin typeface="Fiona"/>
                <a:ea typeface="Fiona"/>
                <a:cs typeface="Fiona"/>
                <a:sym typeface="Fiona"/>
              </a:rPr>
              <a:t>Morning Prayer of the Church: Wednesday Week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597344"/>
            <a:ext cx="16803252" cy="7153232"/>
          </a:xfrm>
          <a:prstGeom prst="rect">
            <a:avLst/>
          </a:prstGeom>
        </p:spPr>
        <p:txBody>
          <a:bodyPr lIns="0" tIns="0" rIns="0" bIns="0" rtlCol="0" anchor="t">
            <a:spAutoFit/>
          </a:bodyPr>
          <a:lstStyle/>
          <a:p>
            <a:pPr marL="0" lvl="0" indent="0" algn="l">
              <a:lnSpc>
                <a:spcPts val="9298"/>
              </a:lnSpc>
              <a:spcBef>
                <a:spcPct val="0"/>
              </a:spcBef>
            </a:pP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539685"/>
            <a:ext cx="10098901" cy="1288108"/>
          </a:xfrm>
          <a:prstGeom prst="rect">
            <a:avLst/>
          </a:prstGeom>
        </p:spPr>
        <p:txBody>
          <a:bodyPr lIns="0" tIns="0" rIns="0" bIns="0" rtlCol="0" anchor="t">
            <a:spAutoFit/>
          </a:bodyPr>
          <a:lstStyle/>
          <a:p>
            <a:pPr marL="0" lvl="0" indent="0" algn="l">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come to our aid.</a:t>
            </a:r>
          </a:p>
        </p:txBody>
      </p:sp>
      <p:sp>
        <p:nvSpPr>
          <p:cNvPr id="7" name="TextBox 7"/>
          <p:cNvSpPr txBox="1"/>
          <p:nvPr/>
        </p:nvSpPr>
        <p:spPr>
          <a:xfrm>
            <a:off x="6091539" y="4693006"/>
            <a:ext cx="11129661" cy="1031308"/>
          </a:xfrm>
          <a:prstGeom prst="rect">
            <a:avLst/>
          </a:prstGeom>
        </p:spPr>
        <p:txBody>
          <a:bodyPr wrap="square" lIns="0" tIns="0" rIns="0" bIns="0" rtlCol="0" anchor="t">
            <a:spAutoFit/>
          </a:bodyPr>
          <a:lstStyle/>
          <a:p>
            <a:pPr marL="0" lvl="0" indent="0" algn="l">
              <a:lnSpc>
                <a:spcPts val="7919"/>
              </a:lnSpc>
              <a:spcBef>
                <a:spcPct val="0"/>
              </a:spcBef>
            </a:pPr>
            <a:r>
              <a:rPr lang="en-US" sz="8999" u="none" strike="noStrike" dirty="0">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647355"/>
            <a:ext cx="16337173" cy="160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id="7" name="TextBox 7"/>
          <p:cNvSpPr txBox="1"/>
          <p:nvPr/>
        </p:nvSpPr>
        <p:spPr>
          <a:xfrm>
            <a:off x="1028700" y="3650892"/>
            <a:ext cx="11820233" cy="50996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as it was in the beginning,</a:t>
            </a:r>
          </a:p>
          <a:p>
            <a:pPr marL="0" lvl="0" indent="0" algn="l">
              <a:lnSpc>
                <a:spcPts val="7920"/>
              </a:lnSpc>
              <a:spcBef>
                <a:spcPct val="0"/>
              </a:spcBef>
            </a:pPr>
            <a:r>
              <a:rPr lang="en-US" sz="9000" u="none" strike="noStrike">
                <a:solidFill>
                  <a:srgbClr val="EC4499"/>
                </a:solidFill>
                <a:latin typeface="Fiona"/>
                <a:ea typeface="Fiona"/>
                <a:cs typeface="Fiona"/>
                <a:sym typeface="Fiona"/>
              </a:rPr>
              <a:t>is now, and ever shall be,</a:t>
            </a:r>
          </a:p>
          <a:p>
            <a:pPr marL="0" lvl="0" indent="0" algn="l">
              <a:lnSpc>
                <a:spcPts val="7920"/>
              </a:lnSpc>
              <a:spcBef>
                <a:spcPct val="0"/>
              </a:spcBef>
            </a:pPr>
            <a:r>
              <a:rPr lang="en-US" sz="9000" u="none" strike="noStrike">
                <a:solidFill>
                  <a:srgbClr val="EC4499"/>
                </a:solidFill>
                <a:latin typeface="Fiona"/>
                <a:ea typeface="Fiona"/>
                <a:cs typeface="Fiona"/>
                <a:sym typeface="Fiona"/>
              </a:rPr>
              <a:t>world without end.</a:t>
            </a:r>
          </a:p>
          <a:p>
            <a:pPr marL="0" lvl="0" indent="0" algn="l">
              <a:lnSpc>
                <a:spcPts val="7920"/>
              </a:lnSpc>
              <a:spcBef>
                <a:spcPct val="0"/>
              </a:spcBef>
            </a:pPr>
            <a:r>
              <a:rPr lang="en-US" sz="9000" u="none" strike="noStrike">
                <a:solidFill>
                  <a:srgbClr val="EC4499"/>
                </a:solidFill>
                <a:latin typeface="Fiona"/>
                <a:ea typeface="Fiona"/>
                <a:cs typeface="Fiona"/>
                <a:sym typeface="Fiona"/>
              </a:rPr>
              <a:t>Amen. Alleluia.</a:t>
            </a:r>
          </a:p>
          <a:p>
            <a:pPr marL="0" lvl="0" indent="0" algn="l">
              <a:lnSpc>
                <a:spcPts val="7920"/>
              </a:lnSpc>
              <a:spcBef>
                <a:spcPct val="0"/>
              </a:spcBef>
            </a:pPr>
            <a:endParaRPr lang="en-US" sz="9000" u="none" strike="noStrike">
              <a:solidFill>
                <a:srgbClr val="EC4499"/>
              </a:solidFill>
              <a:latin typeface="Fiona"/>
              <a:ea typeface="Fiona"/>
              <a:cs typeface="Fiona"/>
              <a:sym typeface="Fio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07519" y="3934701"/>
            <a:ext cx="16051781"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Your ways, O God, are holy: what god is as great as 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cry aloud to God,</a:t>
            </a:r>
          </a:p>
          <a:p>
            <a:pPr marL="0" lvl="0" indent="0" algn="l">
              <a:lnSpc>
                <a:spcPts val="7920"/>
              </a:lnSpc>
              <a:spcBef>
                <a:spcPct val="0"/>
              </a:spcBef>
            </a:pPr>
            <a:r>
              <a:rPr lang="en-US" sz="9000">
                <a:solidFill>
                  <a:srgbClr val="FDFAFD"/>
                </a:solidFill>
                <a:latin typeface="Fiona"/>
                <a:ea typeface="Fiona"/>
                <a:cs typeface="Fiona"/>
                <a:sym typeface="Fiona"/>
              </a:rPr>
              <a:t>cry aloud to God that</a:t>
            </a:r>
            <a:r>
              <a:rPr lang="en-US" sz="9000" u="none" strike="noStrike">
                <a:solidFill>
                  <a:srgbClr val="FDFAFD"/>
                </a:solidFill>
                <a:latin typeface="Fiona"/>
                <a:ea typeface="Fiona"/>
                <a:cs typeface="Fiona"/>
                <a:sym typeface="Fiona"/>
              </a:rPr>
              <a:t> he</a:t>
            </a:r>
            <a:r>
              <a:rPr lang="en-US" sz="9000">
                <a:solidFill>
                  <a:srgbClr val="FDFAFD"/>
                </a:solidFill>
                <a:latin typeface="Fiona"/>
                <a:ea typeface="Fiona"/>
                <a:cs typeface="Fiona"/>
                <a:sym typeface="Fiona"/>
              </a:rPr>
              <a:t> may hear</a:t>
            </a:r>
            <a:r>
              <a:rPr lang="en-US" sz="9000" u="none" strike="noStrike">
                <a:solidFill>
                  <a:srgbClr val="FDFAFD"/>
                </a:solidFill>
                <a:latin typeface="Fiona"/>
                <a:ea typeface="Fiona"/>
                <a:cs typeface="Fiona"/>
                <a:sym typeface="Fiona"/>
              </a:rPr>
              <a:t> me.</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In the day of my distress I sought the Lord.</a:t>
            </a:r>
          </a:p>
          <a:p>
            <a:pPr algn="l">
              <a:lnSpc>
                <a:spcPts val="7920"/>
              </a:lnSpc>
            </a:pPr>
            <a:r>
              <a:rPr lang="en-US" sz="9000">
                <a:solidFill>
                  <a:srgbClr val="FDFAFD"/>
                </a:solidFill>
                <a:latin typeface="Fiona"/>
                <a:ea typeface="Fiona"/>
                <a:cs typeface="Fiona"/>
                <a:sym typeface="Fiona"/>
              </a:rPr>
              <a:t>My hands were raised at night without ceasing;</a:t>
            </a:r>
          </a:p>
          <a:p>
            <a:pPr algn="l">
              <a:lnSpc>
                <a:spcPts val="7920"/>
              </a:lnSpc>
            </a:pPr>
            <a:r>
              <a:rPr lang="en-US" sz="9000">
                <a:solidFill>
                  <a:srgbClr val="FDFAFD"/>
                </a:solidFill>
                <a:latin typeface="Fiona"/>
                <a:ea typeface="Fiona"/>
                <a:cs typeface="Fiona"/>
                <a:sym typeface="Fiona"/>
              </a:rPr>
              <a:t>my soul refused to be consoled.</a:t>
            </a:r>
          </a:p>
          <a:p>
            <a:pPr algn="l">
              <a:lnSpc>
                <a:spcPts val="7920"/>
              </a:lnSpc>
            </a:pPr>
            <a:r>
              <a:rPr lang="en-US" sz="9000">
                <a:solidFill>
                  <a:srgbClr val="FDFAFD"/>
                </a:solidFill>
                <a:latin typeface="Fiona"/>
                <a:ea typeface="Fiona"/>
                <a:cs typeface="Fiona"/>
                <a:sym typeface="Fiona"/>
              </a:rPr>
              <a:t>I remembered my God and I groaned.</a:t>
            </a:r>
          </a:p>
          <a:p>
            <a:pPr marL="0" lvl="0" indent="0" algn="l">
              <a:lnSpc>
                <a:spcPts val="7920"/>
              </a:lnSpc>
              <a:spcBef>
                <a:spcPct val="0"/>
              </a:spcBef>
            </a:pPr>
            <a:r>
              <a:rPr lang="en-US" sz="9000">
                <a:solidFill>
                  <a:srgbClr val="FDFAFD"/>
                </a:solidFill>
                <a:latin typeface="Fiona"/>
                <a:ea typeface="Fiona"/>
                <a:cs typeface="Fiona"/>
                <a:sym typeface="Fiona"/>
              </a:rPr>
              <a:t>I pondered and my spirit fainted.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You withheld sleep from</a:t>
            </a:r>
            <a:r>
              <a:rPr lang="en-US" sz="9000" u="none" strike="noStrike">
                <a:solidFill>
                  <a:srgbClr val="FDFAFD"/>
                </a:solidFill>
                <a:latin typeface="Fiona"/>
                <a:ea typeface="Fiona"/>
                <a:cs typeface="Fiona"/>
                <a:sym typeface="Fiona"/>
              </a:rPr>
              <a:t> my eyes.</a:t>
            </a:r>
          </a:p>
          <a:p>
            <a:pPr marL="0" lvl="0" indent="0" algn="l">
              <a:lnSpc>
                <a:spcPts val="7920"/>
              </a:lnSpc>
              <a:spcBef>
                <a:spcPct val="0"/>
              </a:spcBef>
            </a:pPr>
            <a:r>
              <a:rPr lang="en-US" sz="9000" u="none" strike="noStrike">
                <a:solidFill>
                  <a:srgbClr val="FDFAFD"/>
                </a:solidFill>
                <a:latin typeface="Fiona"/>
                <a:ea typeface="Fiona"/>
                <a:cs typeface="Fiona"/>
                <a:sym typeface="Fiona"/>
              </a:rPr>
              <a:t>I was troubled, I c</a:t>
            </a:r>
            <a:r>
              <a:rPr lang="en-US" sz="9000">
                <a:solidFill>
                  <a:srgbClr val="FDFAFD"/>
                </a:solidFill>
                <a:latin typeface="Fiona"/>
                <a:ea typeface="Fiona"/>
                <a:cs typeface="Fiona"/>
                <a:sym typeface="Fiona"/>
              </a:rPr>
              <a:t>ould not speak.</a:t>
            </a:r>
          </a:p>
          <a:p>
            <a:pPr marL="0" lvl="0" indent="0" algn="l">
              <a:lnSpc>
                <a:spcPts val="7920"/>
              </a:lnSpc>
              <a:spcBef>
                <a:spcPct val="0"/>
              </a:spcBef>
            </a:pPr>
            <a:r>
              <a:rPr lang="en-US" sz="9000">
                <a:solidFill>
                  <a:srgbClr val="FDFAFD"/>
                </a:solidFill>
                <a:latin typeface="Fiona"/>
                <a:ea typeface="Fiona"/>
                <a:cs typeface="Fiona"/>
                <a:sym typeface="Fiona"/>
              </a:rPr>
              <a:t>I thought of the days of long</a:t>
            </a:r>
            <a:r>
              <a:rPr lang="en-US" sz="9000" u="none" strike="noStrike">
                <a:solidFill>
                  <a:srgbClr val="FDFAFD"/>
                </a:solidFill>
                <a:latin typeface="Fiona"/>
                <a:ea typeface="Fiona"/>
                <a:cs typeface="Fiona"/>
                <a:sym typeface="Fiona"/>
              </a:rPr>
              <a:t> ago</a:t>
            </a:r>
          </a:p>
          <a:p>
            <a:pPr marL="0" lvl="0" indent="0" algn="l">
              <a:lnSpc>
                <a:spcPts val="7920"/>
              </a:lnSpc>
              <a:spcBef>
                <a:spcPct val="0"/>
              </a:spcBef>
            </a:pPr>
            <a:r>
              <a:rPr lang="en-US" sz="9000">
                <a:solidFill>
                  <a:srgbClr val="FDFAFD"/>
                </a:solidFill>
                <a:latin typeface="Fiona"/>
                <a:ea typeface="Fiona"/>
                <a:cs typeface="Fiona"/>
                <a:sym typeface="Fiona"/>
              </a:rPr>
              <a:t>and remembered the years long past.</a:t>
            </a:r>
          </a:p>
          <a:p>
            <a:pPr marL="0" lvl="0" indent="0" algn="l">
              <a:lnSpc>
                <a:spcPts val="7920"/>
              </a:lnSpc>
              <a:spcBef>
                <a:spcPct val="0"/>
              </a:spcBef>
            </a:pPr>
            <a:r>
              <a:rPr lang="en-US" sz="9000">
                <a:solidFill>
                  <a:srgbClr val="FDFAFD"/>
                </a:solidFill>
                <a:latin typeface="Fiona"/>
                <a:ea typeface="Fiona"/>
                <a:cs typeface="Fiona"/>
                <a:sym typeface="Fiona"/>
              </a:rPr>
              <a:t>At night</a:t>
            </a:r>
            <a:r>
              <a:rPr lang="en-US" sz="9000" u="none" strike="noStrike">
                <a:solidFill>
                  <a:srgbClr val="FDFAFD"/>
                </a:solidFill>
                <a:latin typeface="Fiona"/>
                <a:ea typeface="Fiona"/>
                <a:cs typeface="Fiona"/>
                <a:sym typeface="Fiona"/>
              </a:rPr>
              <a:t> I mused within my heart.</a:t>
            </a:r>
          </a:p>
          <a:p>
            <a:pPr marL="0" lvl="0" indent="0" algn="l">
              <a:lnSpc>
                <a:spcPts val="7920"/>
              </a:lnSpc>
              <a:spcBef>
                <a:spcPct val="0"/>
              </a:spcBef>
            </a:pPr>
            <a:r>
              <a:rPr lang="en-US" sz="9000" u="none" strike="noStrike">
                <a:solidFill>
                  <a:srgbClr val="FDFAFD"/>
                </a:solidFill>
                <a:latin typeface="Fiona"/>
                <a:ea typeface="Fiona"/>
                <a:cs typeface="Fiona"/>
                <a:sym typeface="Fiona"/>
              </a:rPr>
              <a:t>I pondered and my spirit questioned.</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‘Will the Lord reject us for ever?</a:t>
            </a:r>
          </a:p>
          <a:p>
            <a:pPr algn="l">
              <a:lnSpc>
                <a:spcPts val="7920"/>
              </a:lnSpc>
            </a:pPr>
            <a:r>
              <a:rPr lang="en-US" sz="9000">
                <a:solidFill>
                  <a:srgbClr val="FDFAFD"/>
                </a:solidFill>
                <a:latin typeface="Fiona"/>
                <a:ea typeface="Fiona"/>
                <a:cs typeface="Fiona"/>
                <a:sym typeface="Fiona"/>
              </a:rPr>
              <a:t>Will he show us his favour no more?</a:t>
            </a:r>
          </a:p>
          <a:p>
            <a:pPr algn="l">
              <a:lnSpc>
                <a:spcPts val="7920"/>
              </a:lnSpc>
            </a:pPr>
            <a:r>
              <a:rPr lang="en-US" sz="9000">
                <a:solidFill>
                  <a:srgbClr val="FDFAFD"/>
                </a:solidFill>
                <a:latin typeface="Fiona"/>
                <a:ea typeface="Fiona"/>
                <a:cs typeface="Fiona"/>
                <a:sym typeface="Fiona"/>
              </a:rPr>
              <a:t>Has his love vanished for ever?</a:t>
            </a:r>
          </a:p>
          <a:p>
            <a:pPr algn="l">
              <a:lnSpc>
                <a:spcPts val="7920"/>
              </a:lnSpc>
            </a:pPr>
            <a:r>
              <a:rPr lang="en-US" sz="9000">
                <a:solidFill>
                  <a:srgbClr val="FDFAFD"/>
                </a:solidFill>
                <a:latin typeface="Fiona"/>
                <a:ea typeface="Fiona"/>
                <a:cs typeface="Fiona"/>
                <a:sym typeface="Fiona"/>
              </a:rPr>
              <a:t>Has his promise come to an end?</a:t>
            </a:r>
          </a:p>
          <a:p>
            <a:pPr algn="l">
              <a:lnSpc>
                <a:spcPts val="7920"/>
              </a:lnSpc>
            </a:pPr>
            <a:r>
              <a:rPr lang="en-US" sz="9000">
                <a:solidFill>
                  <a:srgbClr val="FDFAFD"/>
                </a:solidFill>
                <a:latin typeface="Fiona"/>
                <a:ea typeface="Fiona"/>
                <a:cs typeface="Fiona"/>
                <a:sym typeface="Fiona"/>
              </a:rPr>
              <a:t>Does God forget his mercy</a:t>
            </a:r>
          </a:p>
          <a:p>
            <a:pPr marL="0" lvl="0" indent="0" algn="l">
              <a:lnSpc>
                <a:spcPts val="7920"/>
              </a:lnSpc>
              <a:spcBef>
                <a:spcPct val="0"/>
              </a:spcBef>
            </a:pPr>
            <a:r>
              <a:rPr lang="en-US" sz="9000">
                <a:solidFill>
                  <a:srgbClr val="FDFAFD"/>
                </a:solidFill>
                <a:latin typeface="Fiona"/>
                <a:ea typeface="Fiona"/>
                <a:cs typeface="Fiona"/>
                <a:sym typeface="Fiona"/>
              </a:rPr>
              <a:t>or in anger withhold his compassion?’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said: ‘This is what causes my grief;</a:t>
            </a:r>
          </a:p>
          <a:p>
            <a:pPr algn="l">
              <a:lnSpc>
                <a:spcPts val="7920"/>
              </a:lnSpc>
            </a:pPr>
            <a:r>
              <a:rPr lang="en-US" sz="9000">
                <a:solidFill>
                  <a:srgbClr val="FDFAFD"/>
                </a:solidFill>
                <a:latin typeface="Fiona"/>
                <a:ea typeface="Fiona"/>
                <a:cs typeface="Fiona"/>
                <a:sym typeface="Fiona"/>
              </a:rPr>
              <a:t>that the way of the Most High has changed.’</a:t>
            </a:r>
          </a:p>
          <a:p>
            <a:pPr algn="l">
              <a:lnSpc>
                <a:spcPts val="7920"/>
              </a:lnSpc>
            </a:pPr>
            <a:r>
              <a:rPr lang="en-US" sz="9000">
                <a:solidFill>
                  <a:srgbClr val="FDFAFD"/>
                </a:solidFill>
                <a:latin typeface="Fiona"/>
                <a:ea typeface="Fiona"/>
                <a:cs typeface="Fiona"/>
                <a:sym typeface="Fiona"/>
              </a:rPr>
              <a:t>I remember the deeds of the Lord,</a:t>
            </a:r>
          </a:p>
          <a:p>
            <a:pPr algn="l">
              <a:lnSpc>
                <a:spcPts val="7920"/>
              </a:lnSpc>
            </a:pPr>
            <a:r>
              <a:rPr lang="en-US" sz="9000">
                <a:solidFill>
                  <a:srgbClr val="FDFAFD"/>
                </a:solidFill>
                <a:latin typeface="Fiona"/>
                <a:ea typeface="Fiona"/>
                <a:cs typeface="Fiona"/>
                <a:sym typeface="Fiona"/>
              </a:rPr>
              <a:t>I remember your wonders of old,</a:t>
            </a:r>
          </a:p>
          <a:p>
            <a:pPr algn="l">
              <a:lnSpc>
                <a:spcPts val="7920"/>
              </a:lnSpc>
            </a:pPr>
            <a:r>
              <a:rPr lang="en-US" sz="9000">
                <a:solidFill>
                  <a:srgbClr val="FDFAFD"/>
                </a:solidFill>
                <a:latin typeface="Fiona"/>
                <a:ea typeface="Fiona"/>
                <a:cs typeface="Fiona"/>
                <a:sym typeface="Fiona"/>
              </a:rPr>
              <a:t>I muse on all your works</a:t>
            </a:r>
          </a:p>
          <a:p>
            <a:pPr algn="l">
              <a:lnSpc>
                <a:spcPts val="7920"/>
              </a:lnSpc>
            </a:pPr>
            <a:r>
              <a:rPr lang="en-US" sz="9000">
                <a:solidFill>
                  <a:srgbClr val="FDFAFD"/>
                </a:solidFill>
                <a:latin typeface="Fiona"/>
                <a:ea typeface="Fiona"/>
                <a:cs typeface="Fiona"/>
                <a:sym typeface="Fiona"/>
              </a:rPr>
              <a:t>and ponder your mighty deeds.</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Your ways, O God, are holy.</a:t>
            </a:r>
          </a:p>
          <a:p>
            <a:pPr algn="l">
              <a:lnSpc>
                <a:spcPts val="7920"/>
              </a:lnSpc>
            </a:pPr>
            <a:r>
              <a:rPr lang="en-US" sz="9000">
                <a:solidFill>
                  <a:srgbClr val="FDFAFD"/>
                </a:solidFill>
                <a:latin typeface="Fiona"/>
                <a:ea typeface="Fiona"/>
                <a:cs typeface="Fiona"/>
                <a:sym typeface="Fiona"/>
              </a:rPr>
              <a:t>What god is great as our God?</a:t>
            </a:r>
          </a:p>
          <a:p>
            <a:pPr algn="l">
              <a:lnSpc>
                <a:spcPts val="7920"/>
              </a:lnSpc>
            </a:pPr>
            <a:r>
              <a:rPr lang="en-US" sz="9000">
                <a:solidFill>
                  <a:srgbClr val="FDFAFD"/>
                </a:solidFill>
                <a:latin typeface="Fiona"/>
                <a:ea typeface="Fiona"/>
                <a:cs typeface="Fiona"/>
                <a:sym typeface="Fiona"/>
              </a:rPr>
              <a:t>You are the God who works wonders.</a:t>
            </a:r>
          </a:p>
          <a:p>
            <a:pPr algn="l">
              <a:lnSpc>
                <a:spcPts val="7920"/>
              </a:lnSpc>
            </a:pPr>
            <a:r>
              <a:rPr lang="en-US" sz="9000">
                <a:solidFill>
                  <a:srgbClr val="FDFAFD"/>
                </a:solidFill>
                <a:latin typeface="Fiona"/>
                <a:ea typeface="Fiona"/>
                <a:cs typeface="Fiona"/>
                <a:sym typeface="Fiona"/>
              </a:rPr>
              <a:t>You showed your power among the peoples.</a:t>
            </a:r>
          </a:p>
          <a:p>
            <a:pPr algn="l">
              <a:lnSpc>
                <a:spcPts val="7920"/>
              </a:lnSpc>
            </a:pPr>
            <a:r>
              <a:rPr lang="en-US" sz="9000">
                <a:solidFill>
                  <a:srgbClr val="FDFAFD"/>
                </a:solidFill>
                <a:latin typeface="Fiona"/>
                <a:ea typeface="Fiona"/>
                <a:cs typeface="Fiona"/>
                <a:sym typeface="Fiona"/>
              </a:rPr>
              <a:t>Your strong arm redeemed your people,</a:t>
            </a:r>
          </a:p>
          <a:p>
            <a:pPr marL="0" lvl="0" indent="0" algn="l">
              <a:lnSpc>
                <a:spcPts val="7920"/>
              </a:lnSpc>
              <a:spcBef>
                <a:spcPct val="0"/>
              </a:spcBef>
            </a:pPr>
            <a:r>
              <a:rPr lang="en-US" sz="9000">
                <a:solidFill>
                  <a:srgbClr val="FDFAFD"/>
                </a:solidFill>
                <a:latin typeface="Fiona"/>
                <a:ea typeface="Fiona"/>
                <a:cs typeface="Fiona"/>
                <a:sym typeface="Fiona"/>
              </a:rPr>
              <a:t>the sons of Jacob and Joseph.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waters saw you, O God,</a:t>
            </a:r>
          </a:p>
          <a:p>
            <a:pPr algn="l">
              <a:lnSpc>
                <a:spcPts val="7920"/>
              </a:lnSpc>
            </a:pPr>
            <a:r>
              <a:rPr lang="en-US" sz="9000">
                <a:solidFill>
                  <a:srgbClr val="FDFAFD"/>
                </a:solidFill>
                <a:latin typeface="Fiona"/>
                <a:ea typeface="Fiona"/>
                <a:cs typeface="Fiona"/>
                <a:sym typeface="Fiona"/>
              </a:rPr>
              <a:t>the waters saw you and trembled;</a:t>
            </a:r>
          </a:p>
          <a:p>
            <a:pPr algn="l">
              <a:lnSpc>
                <a:spcPts val="7920"/>
              </a:lnSpc>
            </a:pPr>
            <a:r>
              <a:rPr lang="en-US" sz="9000">
                <a:solidFill>
                  <a:srgbClr val="FDFAFD"/>
                </a:solidFill>
                <a:latin typeface="Fiona"/>
                <a:ea typeface="Fiona"/>
                <a:cs typeface="Fiona"/>
                <a:sym typeface="Fiona"/>
              </a:rPr>
              <a:t>the depths were moved with terror.</a:t>
            </a:r>
          </a:p>
          <a:p>
            <a:pPr algn="l">
              <a:lnSpc>
                <a:spcPts val="7920"/>
              </a:lnSpc>
            </a:pPr>
            <a:r>
              <a:rPr lang="en-US" sz="9000">
                <a:solidFill>
                  <a:srgbClr val="FDFAFD"/>
                </a:solidFill>
                <a:latin typeface="Fiona"/>
                <a:ea typeface="Fiona"/>
                <a:cs typeface="Fiona"/>
                <a:sym typeface="Fiona"/>
              </a:rPr>
              <a:t>The clouds poured down rain,</a:t>
            </a:r>
          </a:p>
          <a:p>
            <a:pPr algn="l">
              <a:lnSpc>
                <a:spcPts val="7920"/>
              </a:lnSpc>
            </a:pPr>
            <a:r>
              <a:rPr lang="en-US" sz="9000">
                <a:solidFill>
                  <a:srgbClr val="FDFAFD"/>
                </a:solidFill>
                <a:latin typeface="Fiona"/>
                <a:ea typeface="Fiona"/>
                <a:cs typeface="Fiona"/>
                <a:sym typeface="Fiona"/>
              </a:rPr>
              <a:t>the skies sent forth their voice;</a:t>
            </a:r>
          </a:p>
          <a:p>
            <a:pPr algn="l">
              <a:lnSpc>
                <a:spcPts val="7920"/>
              </a:lnSpc>
            </a:pPr>
            <a:r>
              <a:rPr lang="en-US" sz="9000">
                <a:solidFill>
                  <a:srgbClr val="FDFAFD"/>
                </a:solidFill>
                <a:latin typeface="Fiona"/>
                <a:ea typeface="Fiona"/>
                <a:cs typeface="Fiona"/>
                <a:sym typeface="Fiona"/>
              </a:rPr>
              <a:t>your arrows flashed to and fro.</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Your thunder rolled round the sky,</a:t>
            </a:r>
          </a:p>
          <a:p>
            <a:pPr algn="l">
              <a:lnSpc>
                <a:spcPts val="7920"/>
              </a:lnSpc>
            </a:pPr>
            <a:r>
              <a:rPr lang="en-US" sz="9000">
                <a:solidFill>
                  <a:srgbClr val="FDFAFD"/>
                </a:solidFill>
                <a:latin typeface="Fiona"/>
                <a:ea typeface="Fiona"/>
                <a:cs typeface="Fiona"/>
                <a:sym typeface="Fiona"/>
              </a:rPr>
              <a:t>your flashes lighted up the world.</a:t>
            </a:r>
          </a:p>
          <a:p>
            <a:pPr algn="l">
              <a:lnSpc>
                <a:spcPts val="7920"/>
              </a:lnSpc>
            </a:pPr>
            <a:r>
              <a:rPr lang="en-US" sz="9000">
                <a:solidFill>
                  <a:srgbClr val="FDFAFD"/>
                </a:solidFill>
                <a:latin typeface="Fiona"/>
                <a:ea typeface="Fiona"/>
                <a:cs typeface="Fiona"/>
                <a:sym typeface="Fiona"/>
              </a:rPr>
              <a:t>The earth was moved and trembled</a:t>
            </a:r>
          </a:p>
          <a:p>
            <a:pPr algn="l">
              <a:lnSpc>
                <a:spcPts val="7920"/>
              </a:lnSpc>
            </a:pPr>
            <a:r>
              <a:rPr lang="en-US" sz="9000">
                <a:solidFill>
                  <a:srgbClr val="FDFAFD"/>
                </a:solidFill>
                <a:latin typeface="Fiona"/>
                <a:ea typeface="Fiona"/>
                <a:cs typeface="Fiona"/>
                <a:sym typeface="Fiona"/>
              </a:rPr>
              <a:t>when your way led through the sea,</a:t>
            </a:r>
          </a:p>
          <a:p>
            <a:pPr algn="l">
              <a:lnSpc>
                <a:spcPts val="7920"/>
              </a:lnSpc>
            </a:pPr>
            <a:r>
              <a:rPr lang="en-US" sz="9000">
                <a:solidFill>
                  <a:srgbClr val="FDFAFD"/>
                </a:solidFill>
                <a:latin typeface="Fiona"/>
                <a:ea typeface="Fiona"/>
                <a:cs typeface="Fiona"/>
                <a:sym typeface="Fiona"/>
              </a:rPr>
              <a:t>your path through the mighty waters</a:t>
            </a:r>
          </a:p>
          <a:p>
            <a:pPr marL="0" lvl="0" indent="0" algn="l">
              <a:lnSpc>
                <a:spcPts val="7920"/>
              </a:lnSpc>
              <a:spcBef>
                <a:spcPct val="0"/>
              </a:spcBef>
            </a:pPr>
            <a:r>
              <a:rPr lang="en-US" sz="9000">
                <a:solidFill>
                  <a:srgbClr val="FDFAFD"/>
                </a:solidFill>
                <a:latin typeface="Fiona"/>
                <a:ea typeface="Fiona"/>
                <a:cs typeface="Fiona"/>
                <a:sym typeface="Fiona"/>
              </a:rPr>
              <a:t>and no one saw your footprints.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 guided your people like a flock</a:t>
            </a:r>
          </a:p>
          <a:p>
            <a:pPr algn="l">
              <a:lnSpc>
                <a:spcPts val="7920"/>
              </a:lnSpc>
            </a:pPr>
            <a:r>
              <a:rPr lang="en-US" sz="9000">
                <a:solidFill>
                  <a:srgbClr val="FDFAFD"/>
                </a:solidFill>
                <a:latin typeface="Fiona"/>
                <a:ea typeface="Fiona"/>
                <a:cs typeface="Fiona"/>
                <a:sym typeface="Fiona"/>
              </a:rPr>
              <a:t>by the hand of Moses and Aaron.</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Your ways, O God, are holy: what god is as great as 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My heart exults in the Lord: he humbles and he exalts.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22127" y="1394916"/>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My heart exults in the Lord,</a:t>
            </a:r>
          </a:p>
          <a:p>
            <a:pPr algn="l">
              <a:lnSpc>
                <a:spcPts val="7920"/>
              </a:lnSpc>
            </a:pPr>
            <a:r>
              <a:rPr lang="en-US" sz="9000">
                <a:solidFill>
                  <a:srgbClr val="FDFAFD"/>
                </a:solidFill>
                <a:latin typeface="Fiona"/>
                <a:ea typeface="Fiona"/>
                <a:cs typeface="Fiona"/>
                <a:sym typeface="Fiona"/>
              </a:rPr>
              <a:t>I find my strength in my God;</a:t>
            </a:r>
          </a:p>
          <a:p>
            <a:pPr algn="l">
              <a:lnSpc>
                <a:spcPts val="7920"/>
              </a:lnSpc>
            </a:pPr>
            <a:r>
              <a:rPr lang="en-US" sz="9000">
                <a:solidFill>
                  <a:srgbClr val="FDFAFD"/>
                </a:solidFill>
                <a:latin typeface="Fiona"/>
                <a:ea typeface="Fiona"/>
                <a:cs typeface="Fiona"/>
                <a:sym typeface="Fiona"/>
              </a:rPr>
              <a:t>my mouth laughs at my enemies</a:t>
            </a:r>
          </a:p>
          <a:p>
            <a:pPr algn="l">
              <a:lnSpc>
                <a:spcPts val="7920"/>
              </a:lnSpc>
            </a:pPr>
            <a:r>
              <a:rPr lang="en-US" sz="9000">
                <a:solidFill>
                  <a:srgbClr val="FDFAFD"/>
                </a:solidFill>
                <a:latin typeface="Fiona"/>
                <a:ea typeface="Fiona"/>
                <a:cs typeface="Fiona"/>
                <a:sym typeface="Fiona"/>
              </a:rPr>
              <a:t>as I rejoice in your saving help.</a:t>
            </a:r>
          </a:p>
          <a:p>
            <a:pPr algn="l">
              <a:lnSpc>
                <a:spcPts val="7920"/>
              </a:lnSpc>
            </a:pPr>
            <a:r>
              <a:rPr lang="en-US" sz="9000">
                <a:solidFill>
                  <a:srgbClr val="FDFAFD"/>
                </a:solidFill>
                <a:latin typeface="Fiona"/>
                <a:ea typeface="Fiona"/>
                <a:cs typeface="Fiona"/>
                <a:sym typeface="Fiona"/>
              </a:rPr>
              <a:t>There is none like the Lord,</a:t>
            </a:r>
          </a:p>
          <a:p>
            <a:pPr algn="l">
              <a:lnSpc>
                <a:spcPts val="7920"/>
              </a:lnSpc>
            </a:pPr>
            <a:r>
              <a:rPr lang="en-US" sz="9000">
                <a:solidFill>
                  <a:srgbClr val="FDFAFD"/>
                </a:solidFill>
                <a:latin typeface="Fiona"/>
                <a:ea typeface="Fiona"/>
                <a:cs typeface="Fiona"/>
                <a:sym typeface="Fiona"/>
              </a:rPr>
              <a:t>there is none besides you.</a:t>
            </a:r>
          </a:p>
          <a:p>
            <a:pPr algn="l">
              <a:lnSpc>
                <a:spcPts val="7920"/>
              </a:lnSpc>
            </a:pPr>
            <a:r>
              <a:rPr lang="en-US" sz="9000">
                <a:solidFill>
                  <a:srgbClr val="FDFAFD"/>
                </a:solidFill>
                <a:latin typeface="Fiona"/>
                <a:ea typeface="Fiona"/>
                <a:cs typeface="Fiona"/>
                <a:sym typeface="Fiona"/>
              </a:rPr>
              <a:t>There is no Rock like our God.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Bring your haughty words to an end,</a:t>
            </a:r>
          </a:p>
          <a:p>
            <a:pPr algn="l">
              <a:lnSpc>
                <a:spcPts val="7920"/>
              </a:lnSpc>
            </a:pPr>
            <a:r>
              <a:rPr lang="en-US" sz="9000">
                <a:solidFill>
                  <a:srgbClr val="FDFAFD"/>
                </a:solidFill>
                <a:latin typeface="Fiona"/>
                <a:ea typeface="Fiona"/>
                <a:cs typeface="Fiona"/>
                <a:sym typeface="Fiona"/>
              </a:rPr>
              <a:t>let no boasts fall from your lips,</a:t>
            </a:r>
          </a:p>
          <a:p>
            <a:pPr algn="l">
              <a:lnSpc>
                <a:spcPts val="7920"/>
              </a:lnSpc>
            </a:pPr>
            <a:r>
              <a:rPr lang="en-US" sz="9000">
                <a:solidFill>
                  <a:srgbClr val="FDFAFD"/>
                </a:solidFill>
                <a:latin typeface="Fiona"/>
                <a:ea typeface="Fiona"/>
                <a:cs typeface="Fiona"/>
                <a:sym typeface="Fiona"/>
              </a:rPr>
              <a:t>for the Lord is a God who knows all.</a:t>
            </a:r>
          </a:p>
          <a:p>
            <a:pPr algn="l">
              <a:lnSpc>
                <a:spcPts val="7920"/>
              </a:lnSpc>
            </a:pPr>
            <a:r>
              <a:rPr lang="en-US" sz="9000">
                <a:solidFill>
                  <a:srgbClr val="FDFAFD"/>
                </a:solidFill>
                <a:latin typeface="Fiona"/>
                <a:ea typeface="Fiona"/>
                <a:cs typeface="Fiona"/>
                <a:sym typeface="Fiona"/>
              </a:rPr>
              <a:t>It is he who weighs men’s deeds.</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bows of the mighty are broken,</a:t>
            </a:r>
          </a:p>
          <a:p>
            <a:pPr algn="l">
              <a:lnSpc>
                <a:spcPts val="7920"/>
              </a:lnSpc>
            </a:pPr>
            <a:r>
              <a:rPr lang="en-US" sz="9000">
                <a:solidFill>
                  <a:srgbClr val="FDFAFD"/>
                </a:solidFill>
                <a:latin typeface="Fiona"/>
                <a:ea typeface="Fiona"/>
                <a:cs typeface="Fiona"/>
                <a:sym typeface="Fiona"/>
              </a:rPr>
              <a:t>but the weak are clothed with strength.</a:t>
            </a:r>
          </a:p>
          <a:p>
            <a:pPr algn="l">
              <a:lnSpc>
                <a:spcPts val="7920"/>
              </a:lnSpc>
            </a:pPr>
            <a:r>
              <a:rPr lang="en-US" sz="9000">
                <a:solidFill>
                  <a:srgbClr val="FDFAFD"/>
                </a:solidFill>
                <a:latin typeface="Fiona"/>
                <a:ea typeface="Fiona"/>
                <a:cs typeface="Fiona"/>
                <a:sym typeface="Fiona"/>
              </a:rPr>
              <a:t>Those with plenty must labour for bread,</a:t>
            </a:r>
          </a:p>
          <a:p>
            <a:pPr algn="l">
              <a:lnSpc>
                <a:spcPts val="7920"/>
              </a:lnSpc>
            </a:pPr>
            <a:r>
              <a:rPr lang="en-US" sz="9000">
                <a:solidFill>
                  <a:srgbClr val="FDFAFD"/>
                </a:solidFill>
                <a:latin typeface="Fiona"/>
                <a:ea typeface="Fiona"/>
                <a:cs typeface="Fiona"/>
                <a:sym typeface="Fiona"/>
              </a:rPr>
              <a:t>but the hungry need work no more.</a:t>
            </a:r>
          </a:p>
          <a:p>
            <a:pPr algn="l">
              <a:lnSpc>
                <a:spcPts val="7920"/>
              </a:lnSpc>
            </a:pPr>
            <a:r>
              <a:rPr lang="en-US" sz="9000">
                <a:solidFill>
                  <a:srgbClr val="FDFAFD"/>
                </a:solidFill>
                <a:latin typeface="Fiona"/>
                <a:ea typeface="Fiona"/>
                <a:cs typeface="Fiona"/>
                <a:sym typeface="Fiona"/>
              </a:rPr>
              <a:t>The childless wife has children now</a:t>
            </a:r>
          </a:p>
          <a:p>
            <a:pPr marL="0" lvl="0" indent="0" algn="l">
              <a:lnSpc>
                <a:spcPts val="7920"/>
              </a:lnSpc>
              <a:spcBef>
                <a:spcPct val="0"/>
              </a:spcBef>
            </a:pPr>
            <a:r>
              <a:rPr lang="en-US" sz="9000">
                <a:solidFill>
                  <a:srgbClr val="FDFAFD"/>
                </a:solidFill>
                <a:latin typeface="Fiona"/>
                <a:ea typeface="Fiona"/>
                <a:cs typeface="Fiona"/>
                <a:sym typeface="Fiona"/>
              </a:rPr>
              <a:t>but the fruitful wife bears no more.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It is the Lord who gives life and death,</a:t>
            </a:r>
          </a:p>
          <a:p>
            <a:pPr algn="l">
              <a:lnSpc>
                <a:spcPts val="7920"/>
              </a:lnSpc>
            </a:pPr>
            <a:r>
              <a:rPr lang="en-US" sz="9000">
                <a:solidFill>
                  <a:srgbClr val="FDFAFD"/>
                </a:solidFill>
                <a:latin typeface="Fiona"/>
                <a:ea typeface="Fiona"/>
                <a:cs typeface="Fiona"/>
                <a:sym typeface="Fiona"/>
              </a:rPr>
              <a:t>he brings men to the grave and back;</a:t>
            </a:r>
          </a:p>
          <a:p>
            <a:pPr algn="l">
              <a:lnSpc>
                <a:spcPts val="7920"/>
              </a:lnSpc>
            </a:pPr>
            <a:r>
              <a:rPr lang="en-US" sz="9000">
                <a:solidFill>
                  <a:srgbClr val="FDFAFD"/>
                </a:solidFill>
                <a:latin typeface="Fiona"/>
                <a:ea typeface="Fiona"/>
                <a:cs typeface="Fiona"/>
                <a:sym typeface="Fiona"/>
              </a:rPr>
              <a:t>it is the Lord who gives poverty and riches.</a:t>
            </a:r>
          </a:p>
          <a:p>
            <a:pPr algn="l">
              <a:lnSpc>
                <a:spcPts val="7920"/>
              </a:lnSpc>
            </a:pPr>
            <a:r>
              <a:rPr lang="en-US" sz="9000">
                <a:solidFill>
                  <a:srgbClr val="FDFAFD"/>
                </a:solidFill>
                <a:latin typeface="Fiona"/>
                <a:ea typeface="Fiona"/>
                <a:cs typeface="Fiona"/>
                <a:sym typeface="Fiona"/>
              </a:rPr>
              <a:t>He brings men low and raises them on high.</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lifts up the lowly from the dust,</a:t>
            </a:r>
          </a:p>
          <a:p>
            <a:pPr algn="l">
              <a:lnSpc>
                <a:spcPts val="7920"/>
              </a:lnSpc>
            </a:pPr>
            <a:r>
              <a:rPr lang="en-US" sz="9000">
                <a:solidFill>
                  <a:srgbClr val="FDFAFD"/>
                </a:solidFill>
                <a:latin typeface="Fiona"/>
                <a:ea typeface="Fiona"/>
                <a:cs typeface="Fiona"/>
                <a:sym typeface="Fiona"/>
              </a:rPr>
              <a:t>from the ash heap he raises the poor</a:t>
            </a:r>
          </a:p>
          <a:p>
            <a:pPr algn="l">
              <a:lnSpc>
                <a:spcPts val="7920"/>
              </a:lnSpc>
            </a:pPr>
            <a:r>
              <a:rPr lang="en-US" sz="9000">
                <a:solidFill>
                  <a:srgbClr val="FDFAFD"/>
                </a:solidFill>
                <a:latin typeface="Fiona"/>
                <a:ea typeface="Fiona"/>
                <a:cs typeface="Fiona"/>
                <a:sym typeface="Fiona"/>
              </a:rPr>
              <a:t>to set him in the company of princes,</a:t>
            </a:r>
          </a:p>
          <a:p>
            <a:pPr marL="0" lvl="0" indent="0" algn="l">
              <a:lnSpc>
                <a:spcPts val="7920"/>
              </a:lnSpc>
              <a:spcBef>
                <a:spcPct val="0"/>
              </a:spcBef>
            </a:pPr>
            <a:r>
              <a:rPr lang="en-US" sz="9000">
                <a:solidFill>
                  <a:srgbClr val="FDFAFD"/>
                </a:solidFill>
                <a:latin typeface="Fiona"/>
                <a:ea typeface="Fiona"/>
                <a:cs typeface="Fiona"/>
                <a:sym typeface="Fiona"/>
              </a:rPr>
              <a:t>to give him a glorious throne.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the pillars of the earth are the Lord’s,</a:t>
            </a:r>
          </a:p>
          <a:p>
            <a:pPr algn="l">
              <a:lnSpc>
                <a:spcPts val="7920"/>
              </a:lnSpc>
            </a:pPr>
            <a:r>
              <a:rPr lang="en-US" sz="9000">
                <a:solidFill>
                  <a:srgbClr val="FDFAFD"/>
                </a:solidFill>
                <a:latin typeface="Fiona"/>
                <a:ea typeface="Fiona"/>
                <a:cs typeface="Fiona"/>
                <a:sym typeface="Fiona"/>
              </a:rPr>
              <a:t>on them he has set the world.</a:t>
            </a:r>
          </a:p>
          <a:p>
            <a:pPr algn="l">
              <a:lnSpc>
                <a:spcPts val="7920"/>
              </a:lnSpc>
            </a:pPr>
            <a:r>
              <a:rPr lang="en-US" sz="9000">
                <a:solidFill>
                  <a:srgbClr val="FDFAFD"/>
                </a:solidFill>
                <a:latin typeface="Fiona"/>
                <a:ea typeface="Fiona"/>
                <a:cs typeface="Fiona"/>
                <a:sym typeface="Fiona"/>
              </a:rPr>
              <a:t>He guards the steps of his faithful,</a:t>
            </a:r>
          </a:p>
          <a:p>
            <a:pPr algn="l">
              <a:lnSpc>
                <a:spcPts val="7920"/>
              </a:lnSpc>
            </a:pPr>
            <a:r>
              <a:rPr lang="en-US" sz="9000">
                <a:solidFill>
                  <a:srgbClr val="FDFAFD"/>
                </a:solidFill>
                <a:latin typeface="Fiona"/>
                <a:ea typeface="Fiona"/>
                <a:cs typeface="Fiona"/>
                <a:sym typeface="Fiona"/>
              </a:rPr>
              <a:t>but the wicked perish in darkness,</a:t>
            </a:r>
          </a:p>
          <a:p>
            <a:pPr algn="l">
              <a:lnSpc>
                <a:spcPts val="7920"/>
              </a:lnSpc>
            </a:pPr>
            <a:r>
              <a:rPr lang="en-US" sz="9000">
                <a:solidFill>
                  <a:srgbClr val="FDFAFD"/>
                </a:solidFill>
                <a:latin typeface="Fiona"/>
                <a:ea typeface="Fiona"/>
                <a:cs typeface="Fiona"/>
                <a:sym typeface="Fiona"/>
              </a:rPr>
              <a:t>for no man’s power gives him victory.</a:t>
            </a:r>
          </a:p>
          <a:p>
            <a:pPr algn="l">
              <a:lnSpc>
                <a:spcPts val="7920"/>
              </a:lnSpc>
            </a:pPr>
            <a:r>
              <a:rPr lang="en-US" sz="9000">
                <a:solidFill>
                  <a:srgbClr val="FDFAFD"/>
                </a:solidFill>
                <a:latin typeface="Fiona"/>
                <a:ea typeface="Fiona"/>
                <a:cs typeface="Fiona"/>
                <a:sym typeface="Fiona"/>
              </a:rPr>
              <a:t>The enemies of the Lord shall be broken.</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Most High will thunder in the heavens,</a:t>
            </a:r>
          </a:p>
          <a:p>
            <a:pPr algn="l">
              <a:lnSpc>
                <a:spcPts val="7920"/>
              </a:lnSpc>
            </a:pPr>
            <a:r>
              <a:rPr lang="en-US" sz="9000">
                <a:solidFill>
                  <a:srgbClr val="FDFAFD"/>
                </a:solidFill>
                <a:latin typeface="Fiona"/>
                <a:ea typeface="Fiona"/>
                <a:cs typeface="Fiona"/>
                <a:sym typeface="Fiona"/>
              </a:rPr>
              <a:t>the Lord will judge the ends of the earth.</a:t>
            </a:r>
          </a:p>
          <a:p>
            <a:pPr algn="l">
              <a:lnSpc>
                <a:spcPts val="7920"/>
              </a:lnSpc>
            </a:pPr>
            <a:r>
              <a:rPr lang="en-US" sz="9000">
                <a:solidFill>
                  <a:srgbClr val="FDFAFD"/>
                </a:solidFill>
                <a:latin typeface="Fiona"/>
                <a:ea typeface="Fiona"/>
                <a:cs typeface="Fiona"/>
                <a:sym typeface="Fiona"/>
              </a:rPr>
              <a:t>He will give power to his king</a:t>
            </a:r>
          </a:p>
          <a:p>
            <a:pPr marL="0" lvl="0" indent="0" algn="l">
              <a:lnSpc>
                <a:spcPts val="7920"/>
              </a:lnSpc>
              <a:spcBef>
                <a:spcPct val="0"/>
              </a:spcBef>
            </a:pPr>
            <a:r>
              <a:rPr lang="en-US" sz="9000">
                <a:solidFill>
                  <a:srgbClr val="FDFAFD"/>
                </a:solidFill>
                <a:latin typeface="Fiona"/>
                <a:ea typeface="Fiona"/>
                <a:cs typeface="Fiona"/>
                <a:sym typeface="Fiona"/>
              </a:rPr>
              <a:t>and exalt the might of his anointed.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My heart exults in the Lord: he humbles and he exalts.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Lord is king, let earth rejoice.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Lord is king, let earth rejoice,</a:t>
            </a:r>
          </a:p>
          <a:p>
            <a:pPr algn="l">
              <a:lnSpc>
                <a:spcPts val="7920"/>
              </a:lnSpc>
            </a:pPr>
            <a:r>
              <a:rPr lang="en-US" sz="9000">
                <a:solidFill>
                  <a:srgbClr val="FDFAFD"/>
                </a:solidFill>
                <a:latin typeface="Fiona"/>
                <a:ea typeface="Fiona"/>
                <a:cs typeface="Fiona"/>
                <a:sym typeface="Fiona"/>
              </a:rPr>
              <a:t>let all the coastlands be glad.</a:t>
            </a:r>
          </a:p>
          <a:p>
            <a:pPr algn="l">
              <a:lnSpc>
                <a:spcPts val="7920"/>
              </a:lnSpc>
            </a:pPr>
            <a:r>
              <a:rPr lang="en-US" sz="9000">
                <a:solidFill>
                  <a:srgbClr val="FDFAFD"/>
                </a:solidFill>
                <a:latin typeface="Fiona"/>
                <a:ea typeface="Fiona"/>
                <a:cs typeface="Fiona"/>
                <a:sym typeface="Fiona"/>
              </a:rPr>
              <a:t>Cloud and darkness are his raiment;</a:t>
            </a:r>
          </a:p>
          <a:p>
            <a:pPr algn="l">
              <a:lnSpc>
                <a:spcPts val="7920"/>
              </a:lnSpc>
            </a:pPr>
            <a:r>
              <a:rPr lang="en-US" sz="9000">
                <a:solidFill>
                  <a:srgbClr val="FDFAFD"/>
                </a:solidFill>
                <a:latin typeface="Fiona"/>
                <a:ea typeface="Fiona"/>
                <a:cs typeface="Fiona"/>
                <a:sym typeface="Fiona"/>
              </a:rPr>
              <a:t>his throne, justice and right.</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fire prepares his path;</a:t>
            </a:r>
          </a:p>
          <a:p>
            <a:pPr algn="l">
              <a:lnSpc>
                <a:spcPts val="7920"/>
              </a:lnSpc>
            </a:pPr>
            <a:r>
              <a:rPr lang="en-US" sz="9000">
                <a:solidFill>
                  <a:srgbClr val="FDFAFD"/>
                </a:solidFill>
                <a:latin typeface="Fiona"/>
                <a:ea typeface="Fiona"/>
                <a:cs typeface="Fiona"/>
                <a:sym typeface="Fiona"/>
              </a:rPr>
              <a:t>it burns up his foes on every side.</a:t>
            </a:r>
          </a:p>
          <a:p>
            <a:pPr algn="l">
              <a:lnSpc>
                <a:spcPts val="7920"/>
              </a:lnSpc>
            </a:pPr>
            <a:r>
              <a:rPr lang="en-US" sz="9000">
                <a:solidFill>
                  <a:srgbClr val="FDFAFD"/>
                </a:solidFill>
                <a:latin typeface="Fiona"/>
                <a:ea typeface="Fiona"/>
                <a:cs typeface="Fiona"/>
                <a:sym typeface="Fiona"/>
              </a:rPr>
              <a:t>His lightnings light up the world,</a:t>
            </a:r>
          </a:p>
          <a:p>
            <a:pPr algn="l">
              <a:lnSpc>
                <a:spcPts val="7920"/>
              </a:lnSpc>
            </a:pPr>
            <a:r>
              <a:rPr lang="en-US" sz="9000">
                <a:solidFill>
                  <a:srgbClr val="FDFAFD"/>
                </a:solidFill>
                <a:latin typeface="Fiona"/>
                <a:ea typeface="Fiona"/>
                <a:cs typeface="Fiona"/>
                <a:sym typeface="Fiona"/>
              </a:rPr>
              <a:t>the earth trembles at the sight.</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mountains melt like wax</a:t>
            </a:r>
          </a:p>
          <a:p>
            <a:pPr algn="l">
              <a:lnSpc>
                <a:spcPts val="7920"/>
              </a:lnSpc>
            </a:pPr>
            <a:r>
              <a:rPr lang="en-US" sz="9000">
                <a:solidFill>
                  <a:srgbClr val="FDFAFD"/>
                </a:solidFill>
                <a:latin typeface="Fiona"/>
                <a:ea typeface="Fiona"/>
                <a:cs typeface="Fiona"/>
                <a:sym typeface="Fiona"/>
              </a:rPr>
              <a:t>before the Lord of all the earth.</a:t>
            </a:r>
          </a:p>
          <a:p>
            <a:pPr algn="l">
              <a:lnSpc>
                <a:spcPts val="7920"/>
              </a:lnSpc>
            </a:pPr>
            <a:r>
              <a:rPr lang="en-US" sz="9000">
                <a:solidFill>
                  <a:srgbClr val="FDFAFD"/>
                </a:solidFill>
                <a:latin typeface="Fiona"/>
                <a:ea typeface="Fiona"/>
                <a:cs typeface="Fiona"/>
                <a:sym typeface="Fiona"/>
              </a:rPr>
              <a:t>The skies proclaim his justice;</a:t>
            </a:r>
          </a:p>
          <a:p>
            <a:pPr algn="l">
              <a:lnSpc>
                <a:spcPts val="7920"/>
              </a:lnSpc>
            </a:pPr>
            <a:r>
              <a:rPr lang="en-US" sz="9000">
                <a:solidFill>
                  <a:srgbClr val="FDFAFD"/>
                </a:solidFill>
                <a:latin typeface="Fiona"/>
                <a:ea typeface="Fiona"/>
                <a:cs typeface="Fiona"/>
                <a:sym typeface="Fiona"/>
              </a:rPr>
              <a:t>all peoples see his glory.</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Let those who serve idols be ashamed,</a:t>
            </a:r>
          </a:p>
          <a:p>
            <a:pPr algn="l">
              <a:lnSpc>
                <a:spcPts val="7920"/>
              </a:lnSpc>
            </a:pPr>
            <a:r>
              <a:rPr lang="en-US" sz="9000">
                <a:solidFill>
                  <a:srgbClr val="FDFAFD"/>
                </a:solidFill>
                <a:latin typeface="Fiona"/>
                <a:ea typeface="Fiona"/>
                <a:cs typeface="Fiona"/>
                <a:sym typeface="Fiona"/>
              </a:rPr>
              <a:t>those who boast of their worthless gods.</a:t>
            </a:r>
          </a:p>
          <a:p>
            <a:pPr algn="l">
              <a:lnSpc>
                <a:spcPts val="7920"/>
              </a:lnSpc>
            </a:pPr>
            <a:r>
              <a:rPr lang="en-US" sz="9000">
                <a:solidFill>
                  <a:srgbClr val="FDFAFD"/>
                </a:solidFill>
                <a:latin typeface="Fiona"/>
                <a:ea typeface="Fiona"/>
                <a:cs typeface="Fiona"/>
                <a:sym typeface="Fiona"/>
              </a:rPr>
              <a:t>All you spirits, worship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Sion hears and is glad;</a:t>
            </a:r>
          </a:p>
          <a:p>
            <a:pPr algn="l">
              <a:lnSpc>
                <a:spcPts val="7920"/>
              </a:lnSpc>
            </a:pPr>
            <a:r>
              <a:rPr lang="en-US" sz="9000">
                <a:solidFill>
                  <a:srgbClr val="FDFAFD"/>
                </a:solidFill>
                <a:latin typeface="Fiona"/>
                <a:ea typeface="Fiona"/>
                <a:cs typeface="Fiona"/>
                <a:sym typeface="Fiona"/>
              </a:rPr>
              <a:t>the people of Judah rejoice</a:t>
            </a:r>
          </a:p>
          <a:p>
            <a:pPr algn="l">
              <a:lnSpc>
                <a:spcPts val="7920"/>
              </a:lnSpc>
            </a:pPr>
            <a:r>
              <a:rPr lang="en-US" sz="9000">
                <a:solidFill>
                  <a:srgbClr val="FDFAFD"/>
                </a:solidFill>
                <a:latin typeface="Fiona"/>
                <a:ea typeface="Fiona"/>
                <a:cs typeface="Fiona"/>
                <a:sym typeface="Fiona"/>
              </a:rPr>
              <a:t>because of your judgements, O Lord.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you indeed are the Lord</a:t>
            </a:r>
          </a:p>
          <a:p>
            <a:pPr algn="l">
              <a:lnSpc>
                <a:spcPts val="7920"/>
              </a:lnSpc>
            </a:pPr>
            <a:r>
              <a:rPr lang="en-US" sz="9000">
                <a:solidFill>
                  <a:srgbClr val="FDFAFD"/>
                </a:solidFill>
                <a:latin typeface="Fiona"/>
                <a:ea typeface="Fiona"/>
                <a:cs typeface="Fiona"/>
                <a:sym typeface="Fiona"/>
              </a:rPr>
              <a:t>most high above all the earth,</a:t>
            </a:r>
          </a:p>
          <a:p>
            <a:pPr marL="0" lvl="0" indent="0" algn="l">
              <a:lnSpc>
                <a:spcPts val="7920"/>
              </a:lnSpc>
              <a:spcBef>
                <a:spcPct val="0"/>
              </a:spcBef>
            </a:pPr>
            <a:r>
              <a:rPr lang="en-US" sz="9000">
                <a:solidFill>
                  <a:srgbClr val="FDFAFD"/>
                </a:solidFill>
                <a:latin typeface="Fiona"/>
                <a:ea typeface="Fiona"/>
                <a:cs typeface="Fiona"/>
                <a:sym typeface="Fiona"/>
              </a:rPr>
              <a:t>exalted far above all spirits.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Lord loves those who hate evil;</a:t>
            </a:r>
          </a:p>
          <a:p>
            <a:pPr algn="l">
              <a:lnSpc>
                <a:spcPts val="7920"/>
              </a:lnSpc>
            </a:pPr>
            <a:r>
              <a:rPr lang="en-US" sz="9000">
                <a:solidFill>
                  <a:srgbClr val="FDFAFD"/>
                </a:solidFill>
                <a:latin typeface="Fiona"/>
                <a:ea typeface="Fiona"/>
                <a:cs typeface="Fiona"/>
                <a:sym typeface="Fiona"/>
              </a:rPr>
              <a:t>he guards the souls of his saints;</a:t>
            </a:r>
          </a:p>
          <a:p>
            <a:pPr algn="l">
              <a:lnSpc>
                <a:spcPts val="7920"/>
              </a:lnSpc>
            </a:pPr>
            <a:r>
              <a:rPr lang="en-US" sz="9000">
                <a:solidFill>
                  <a:srgbClr val="FDFAFD"/>
                </a:solidFill>
                <a:latin typeface="Fiona"/>
                <a:ea typeface="Fiona"/>
                <a:cs typeface="Fiona"/>
                <a:sym typeface="Fiona"/>
              </a:rPr>
              <a:t>he sets them free from the wicked.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Light shines forth for the just</a:t>
            </a:r>
          </a:p>
          <a:p>
            <a:pPr algn="l">
              <a:lnSpc>
                <a:spcPts val="7920"/>
              </a:lnSpc>
            </a:pPr>
            <a:r>
              <a:rPr lang="en-US" sz="9000">
                <a:solidFill>
                  <a:srgbClr val="FDFAFD"/>
                </a:solidFill>
                <a:latin typeface="Fiona"/>
                <a:ea typeface="Fiona"/>
                <a:cs typeface="Fiona"/>
                <a:sym typeface="Fiona"/>
              </a:rPr>
              <a:t>and joy for the upright of heart.</a:t>
            </a:r>
          </a:p>
          <a:p>
            <a:pPr algn="l">
              <a:lnSpc>
                <a:spcPts val="7920"/>
              </a:lnSpc>
            </a:pPr>
            <a:r>
              <a:rPr lang="en-US" sz="9000">
                <a:solidFill>
                  <a:srgbClr val="FDFAFD"/>
                </a:solidFill>
                <a:latin typeface="Fiona"/>
                <a:ea typeface="Fiona"/>
                <a:cs typeface="Fiona"/>
                <a:sym typeface="Fiona"/>
              </a:rPr>
              <a:t>Rejoice, you just, in the Lord;</a:t>
            </a:r>
          </a:p>
          <a:p>
            <a:pPr marL="0" lvl="0" indent="0" algn="l">
              <a:lnSpc>
                <a:spcPts val="7920"/>
              </a:lnSpc>
              <a:spcBef>
                <a:spcPct val="0"/>
              </a:spcBef>
            </a:pPr>
            <a:r>
              <a:rPr lang="en-US" sz="9000">
                <a:solidFill>
                  <a:srgbClr val="FDFAFD"/>
                </a:solidFill>
                <a:latin typeface="Fiona"/>
                <a:ea typeface="Fiona"/>
                <a:cs typeface="Fiona"/>
                <a:sym typeface="Fiona"/>
              </a:rPr>
              <a:t>give glory to his holy name.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2"/>
            <a:stretch>
              <a:fillRect/>
            </a:stretch>
          </a:blipFill>
        </p:spPr>
        <p:txBody>
          <a:bodyPr/>
          <a:lstStyle/>
          <a:p>
            <a:endParaRPr lang="en-GB"/>
          </a:p>
        </p:txBody>
      </p:sp>
      <p:sp>
        <p:nvSpPr>
          <p:cNvPr id="4" name="Freeform 4"/>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6" name="Freeform 6"/>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3"/>
            <a:stretch>
              <a:fillRect t="-73153" b="-86158"/>
            </a:stretch>
          </a:blipFill>
        </p:spPr>
        <p:txBody>
          <a:bodyPr/>
          <a:lstStyle/>
          <a:p>
            <a:endParaRPr lang="en-GB"/>
          </a:p>
        </p:txBody>
      </p:sp>
      <p:sp>
        <p:nvSpPr>
          <p:cNvPr id="7" name="TextBox 7"/>
          <p:cNvSpPr txBox="1"/>
          <p:nvPr/>
        </p:nvSpPr>
        <p:spPr>
          <a:xfrm>
            <a:off x="1358082" y="1952204"/>
            <a:ext cx="16337173" cy="2099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marL="0" lvl="0" indent="0" algn="l">
              <a:lnSpc>
                <a:spcPts val="7920"/>
              </a:lnSpc>
              <a:spcBef>
                <a:spcPct val="0"/>
              </a:spcBef>
            </a:pPr>
            <a:r>
              <a:rPr lang="en-US" sz="9000">
                <a:solidFill>
                  <a:srgbClr val="FDFAFD"/>
                </a:solidFill>
                <a:latin typeface="Fiona"/>
                <a:ea typeface="Fiona"/>
                <a:cs typeface="Fiona"/>
                <a:sym typeface="Fiona"/>
              </a:rPr>
              <a:t>and to the Holy Spirit,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Lord is king, let earth rejoice.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1271460"/>
            <a:ext cx="16283887" cy="7331522"/>
          </a:xfrm>
          <a:prstGeom prst="rect">
            <a:avLst/>
          </a:prstGeom>
        </p:spPr>
        <p:txBody>
          <a:bodyPr lIns="0" tIns="0" rIns="0" bIns="0" rtlCol="0" anchor="t">
            <a:spAutoFit/>
          </a:bodyPr>
          <a:lstStyle/>
          <a:p>
            <a:pPr algn="l">
              <a:lnSpc>
                <a:spcPts val="7159"/>
              </a:lnSpc>
            </a:pPr>
            <a:r>
              <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Wisdom 7:13-14</a:t>
            </a:r>
          </a:p>
          <a:p>
            <a:pPr algn="l">
              <a:lnSpc>
                <a:spcPts val="7159"/>
              </a:lnSpc>
            </a:pPr>
            <a:endPar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7159"/>
              </a:lnSpc>
              <a:spcBef>
                <a:spcPct val="0"/>
              </a:spcBef>
            </a:pPr>
            <a:r>
              <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What I learned without self-interest, I pass on without reserve; I do not intend to hide her riches. For she is an inexhaustible treasure to men, and those who acquire her win God’s friendship, commended as they are to him by the benefits of her teaching.</a:t>
            </a:r>
          </a:p>
          <a:p>
            <a:pPr marL="0" lvl="0" indent="0" algn="l">
              <a:lnSpc>
                <a:spcPts val="7159"/>
              </a:lnSpc>
              <a:spcBef>
                <a:spcPct val="0"/>
              </a:spcBef>
            </a:pPr>
            <a:endPar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2156052"/>
            <a:ext cx="16337173" cy="6174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Sometimes the most valuable thing we can offer someone is something we have learned ourselves. It might be a new way of seeing a situation, advice from our own experience or simply the patience to help someone understand. We each have knowledge and experiences that others can learn from, and when we share them freely, we give others the chance to grow too. How might the story you carry today become a source of wisdom for someone else?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people tell about the wisdom of the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saints.</a:t>
            </a:r>
          </a:p>
        </p:txBody>
      </p:sp>
      <p:sp>
        <p:nvSpPr>
          <p:cNvPr id="7" name="TextBox 7"/>
          <p:cNvSpPr txBox="1"/>
          <p:nvPr/>
        </p:nvSpPr>
        <p:spPr>
          <a:xfrm>
            <a:off x="1028700" y="5267518"/>
            <a:ext cx="16816641" cy="309943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people tell about the wisdom of the saints.</a:t>
            </a:r>
          </a:p>
          <a:p>
            <a:pPr marL="0" lvl="0" indent="0" algn="l">
              <a:lnSpc>
                <a:spcPts val="7920"/>
              </a:lnSpc>
              <a:spcBef>
                <a:spcPct val="0"/>
              </a:spcBef>
            </a:pPr>
            <a:endParaRPr lang="en-US" sz="9000" u="none" strike="noStrike">
              <a:solidFill>
                <a:srgbClr val="EC4499"/>
              </a:solidFill>
              <a:latin typeface="Fiona"/>
              <a:ea typeface="Fiona"/>
              <a:cs typeface="Fiona"/>
              <a:sym typeface="Fiona"/>
            </a:endParaRPr>
          </a:p>
          <a:p>
            <a:pPr marL="0" lvl="0" indent="0" algn="l">
              <a:lnSpc>
                <a:spcPts val="7920"/>
              </a:lnSpc>
              <a:spcBef>
                <a:spcPct val="0"/>
              </a:spcBef>
            </a:pPr>
            <a:endParaRPr lang="en-US" sz="9000" u="none" strike="noStrike">
              <a:solidFill>
                <a:srgbClr val="EC4499"/>
              </a:solidFill>
              <a:latin typeface="Fiona"/>
              <a:ea typeface="Fiona"/>
              <a:cs typeface="Fiona"/>
              <a:sym typeface="Fion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Church sings their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praises.</a:t>
            </a:r>
          </a:p>
        </p:txBody>
      </p:sp>
      <p:sp>
        <p:nvSpPr>
          <p:cNvPr id="7" name="TextBox 7"/>
          <p:cNvSpPr txBox="1"/>
          <p:nvPr/>
        </p:nvSpPr>
        <p:spPr>
          <a:xfrm>
            <a:off x="1028700" y="5267518"/>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people tell about the wisdom of the saints.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the Holy Spirit.</a:t>
            </a:r>
          </a:p>
        </p:txBody>
      </p:sp>
      <p:sp>
        <p:nvSpPr>
          <p:cNvPr id="7" name="TextBox 7"/>
          <p:cNvSpPr txBox="1"/>
          <p:nvPr/>
        </p:nvSpPr>
        <p:spPr>
          <a:xfrm>
            <a:off x="1028700" y="5267518"/>
            <a:ext cx="15966234"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people tell about the wisdom of the saints.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38123" y="2919120"/>
            <a:ext cx="15745105" cy="409956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learned will shine as brightly as the vault of heaven, and those who have instructed many in virtue will shine like stars for all eternity.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be the Lord, the God of Israel! </a:t>
            </a:r>
          </a:p>
          <a:p>
            <a:pPr algn="l">
              <a:lnSpc>
                <a:spcPts val="7920"/>
              </a:lnSpc>
            </a:pPr>
            <a:r>
              <a:rPr lang="en-US" sz="9000">
                <a:solidFill>
                  <a:srgbClr val="FDFAFD"/>
                </a:solidFill>
                <a:latin typeface="Fiona"/>
                <a:ea typeface="Fiona"/>
                <a:cs typeface="Fiona"/>
                <a:sym typeface="Fiona"/>
              </a:rPr>
              <a:t>He has visited his people and redeemed them.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 of God, the Most High.</a:t>
            </a:r>
          </a:p>
          <a:p>
            <a:pPr algn="l">
              <a:lnSpc>
                <a:spcPts val="7920"/>
              </a:lnSpc>
            </a:pPr>
            <a:r>
              <a:rPr lang="en-US" sz="9000">
                <a:solidFill>
                  <a:srgbClr val="FDFAFD"/>
                </a:solidFill>
                <a:latin typeface="Fiona"/>
                <a:ea typeface="Fiona"/>
                <a:cs typeface="Fiona"/>
                <a:sym typeface="Fiona"/>
              </a:rPr>
              <a:t>You shall go ahead of the Lord </a:t>
            </a:r>
          </a:p>
          <a:p>
            <a:pPr algn="l">
              <a:lnSpc>
                <a:spcPts val="7920"/>
              </a:lnSpc>
            </a:pPr>
            <a:r>
              <a:rPr lang="en-US" sz="9000">
                <a:solidFill>
                  <a:srgbClr val="FDFAFD"/>
                </a:solidFill>
                <a:latin typeface="Fiona"/>
                <a:ea typeface="Fiona"/>
                <a:cs typeface="Fiona"/>
                <a:sym typeface="Fiona"/>
              </a:rPr>
              <a:t>to prepare his ways before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give light to those in darkness,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 the way of peace.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71448" y="2938857"/>
            <a:ext cx="15745105" cy="409956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learned will shine as brightly as the vault of heaven, and those who have instructed many in virtue will shine like stars for all eternity.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729933"/>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Christ, the good shepherd, laid down his life for his sheep. Let us praise him with grateful hearts, as we pray:</a:t>
            </a:r>
          </a:p>
        </p:txBody>
      </p:sp>
      <p:sp>
        <p:nvSpPr>
          <p:cNvPr id="7" name="TextBox 7"/>
          <p:cNvSpPr txBox="1"/>
          <p:nvPr/>
        </p:nvSpPr>
        <p:spPr>
          <a:xfrm>
            <a:off x="1028700" y="5267518"/>
            <a:ext cx="12690773"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nourish the lives of your people.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id="7" name="TextBox 7"/>
          <p:cNvSpPr txBox="1"/>
          <p:nvPr/>
        </p:nvSpPr>
        <p:spPr>
          <a:xfrm>
            <a:off x="1028700" y="5267518"/>
            <a:ext cx="12690773"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nourish the lives of your people.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id="7" name="TextBox 7"/>
          <p:cNvSpPr txBox="1"/>
          <p:nvPr/>
        </p:nvSpPr>
        <p:spPr>
          <a:xfrm>
            <a:off x="1028700" y="5267518"/>
            <a:ext cx="12690773"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nourish the lives of your people.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id="7" name="TextBox 7"/>
          <p:cNvSpPr txBox="1"/>
          <p:nvPr/>
        </p:nvSpPr>
        <p:spPr>
          <a:xfrm>
            <a:off x="1028700" y="5267518"/>
            <a:ext cx="12690773"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nourish the lives of your people.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id="7" name="TextBox 7"/>
          <p:cNvSpPr txBox="1"/>
          <p:nvPr/>
        </p:nvSpPr>
        <p:spPr>
          <a:xfrm>
            <a:off x="1028700" y="5267518"/>
            <a:ext cx="12690773"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nourish the lives of your people.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id="7" name="TextBox 7"/>
          <p:cNvSpPr txBox="1"/>
          <p:nvPr/>
        </p:nvSpPr>
        <p:spPr>
          <a:xfrm>
            <a:off x="1028700" y="5267518"/>
            <a:ext cx="12690773"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nourish the lives of your people.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04567"/>
            <a:ext cx="18239012" cy="8090409"/>
          </a:xfrm>
          <a:prstGeom prst="rect">
            <a:avLst/>
          </a:prstGeom>
        </p:spPr>
        <p:txBody>
          <a:bodyPr lIns="0" tIns="0" rIns="0" bIns="0" rtlCol="0" anchor="t">
            <a:spAutoFit/>
          </a:bodyPr>
          <a:lstStyle/>
          <a:p>
            <a:pPr marL="0" lvl="0" indent="0" algn="l">
              <a:lnSpc>
                <a:spcPts val="6346"/>
              </a:lnSpc>
              <a:spcBef>
                <a:spcPct val="0"/>
              </a:spcBef>
            </a:pPr>
            <a:r>
              <a:rPr lang="en-US" sz="7212">
                <a:solidFill>
                  <a:srgbClr val="FDFAFD"/>
                </a:solidFill>
                <a:latin typeface="Fiona"/>
                <a:ea typeface="Fiona"/>
                <a:cs typeface="Fiona"/>
                <a:sym typeface="Fiona"/>
              </a:rPr>
              <a:t>Our Fa</a:t>
            </a:r>
            <a:r>
              <a:rPr lang="en-US" sz="7212" u="none" strike="noStrike">
                <a:solidFill>
                  <a:srgbClr val="FDFAFD"/>
                </a:solidFill>
                <a:latin typeface="Fiona"/>
                <a:ea typeface="Fiona"/>
                <a:cs typeface="Fiona"/>
                <a:sym typeface="Fiona"/>
              </a:rPr>
              <a:t>ther, who art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hallowed be thy name.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kingdom come.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will be done on earth, as it is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Give us this day our daily bread,</a:t>
            </a:r>
          </a:p>
          <a:p>
            <a:pPr marL="0" lvl="0" indent="0" algn="l">
              <a:lnSpc>
                <a:spcPts val="6346"/>
              </a:lnSpc>
              <a:spcBef>
                <a:spcPct val="0"/>
              </a:spcBef>
            </a:pPr>
            <a:r>
              <a:rPr lang="en-US" sz="7212" u="none" strike="noStrike">
                <a:solidFill>
                  <a:srgbClr val="FDFAFD"/>
                </a:solidFill>
                <a:latin typeface="Fiona"/>
                <a:ea typeface="Fiona"/>
                <a:cs typeface="Fiona"/>
                <a:sym typeface="Fiona"/>
              </a:rPr>
              <a:t>and forgive us our trespasses,</a:t>
            </a:r>
          </a:p>
          <a:p>
            <a:pPr marL="0" lvl="0" indent="0" algn="l">
              <a:lnSpc>
                <a:spcPts val="6346"/>
              </a:lnSpc>
              <a:spcBef>
                <a:spcPct val="0"/>
              </a:spcBef>
            </a:pPr>
            <a:r>
              <a:rPr lang="en-US" sz="7212" u="none" strike="noStrike">
                <a:solidFill>
                  <a:srgbClr val="FDFAFD"/>
                </a:solidFill>
                <a:latin typeface="Fiona"/>
                <a:ea typeface="Fiona"/>
                <a:cs typeface="Fiona"/>
                <a:sym typeface="Fiona"/>
              </a:rPr>
              <a:t>as we forgive those who trespass against us,</a:t>
            </a:r>
          </a:p>
          <a:p>
            <a:pPr marL="0" lvl="0" indent="0" algn="l">
              <a:lnSpc>
                <a:spcPts val="6346"/>
              </a:lnSpc>
              <a:spcBef>
                <a:spcPct val="0"/>
              </a:spcBef>
            </a:pPr>
            <a:r>
              <a:rPr lang="en-US" sz="7212" u="none" strike="noStrike">
                <a:solidFill>
                  <a:srgbClr val="FDFAFD"/>
                </a:solidFill>
                <a:latin typeface="Fiona"/>
                <a:ea typeface="Fiona"/>
                <a:cs typeface="Fiona"/>
                <a:sym typeface="Fiona"/>
              </a:rPr>
              <a:t>and lead us not into temptation,</a:t>
            </a:r>
          </a:p>
          <a:p>
            <a:pPr marL="0" lvl="0" indent="0" algn="l">
              <a:lnSpc>
                <a:spcPts val="6346"/>
              </a:lnSpc>
              <a:spcBef>
                <a:spcPct val="0"/>
              </a:spcBef>
            </a:pPr>
            <a:r>
              <a:rPr lang="en-US" sz="7212" u="none" strike="noStrike">
                <a:solidFill>
                  <a:srgbClr val="FDFAFD"/>
                </a:solidFill>
                <a:latin typeface="Fiona"/>
                <a:ea typeface="Fiona"/>
                <a:cs typeface="Fiona"/>
                <a:sym typeface="Fiona"/>
              </a:rPr>
              <a:t>but deliver us from evil.</a:t>
            </a:r>
          </a:p>
          <a:p>
            <a:pPr marL="0" lvl="0" indent="0" algn="l">
              <a:lnSpc>
                <a:spcPts val="6346"/>
              </a:lnSpc>
              <a:spcBef>
                <a:spcPct val="0"/>
              </a:spcBef>
            </a:pPr>
            <a:endParaRPr lang="en-US" sz="7212" u="none" strike="noStrike">
              <a:solidFill>
                <a:srgbClr val="FDFAFD"/>
              </a:solidFill>
              <a:latin typeface="Fiona"/>
              <a:ea typeface="Fiona"/>
              <a:cs typeface="Fiona"/>
              <a:sym typeface="Fion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03556" y="1257300"/>
            <a:ext cx="16255744" cy="10527309"/>
          </a:xfrm>
          <a:prstGeom prst="rect">
            <a:avLst/>
          </a:prstGeom>
        </p:spPr>
        <p:txBody>
          <a:bodyPr lIns="0" tIns="0" rIns="0" bIns="0" rtlCol="0" anchor="t">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 ever-living God,</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you endowed Saint Jerome with a deep reverence for Holy Scripture, which he loved with all his heart.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Sustain us ever more with your word and help us to find in it the source of life.</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 who lives and reigns with you in the unity of the Holy Spirit,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for ever and ever.</a:t>
            </a: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03556" y="8090612"/>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19741" y="2444319"/>
            <a:ext cx="16381868" cy="2699181"/>
          </a:xfrm>
          <a:prstGeom prst="rect">
            <a:avLst/>
          </a:prstGeom>
        </p:spPr>
        <p:txBody>
          <a:bodyPr lIns="0" tIns="0" rIns="0" bIns="0" rtlCol="0" anchor="t">
            <a:spAutoFit/>
          </a:bodyPr>
          <a:lstStyle/>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4421907"/>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028700" y="2433695"/>
            <a:ext cx="6576348" cy="5918713"/>
          </a:xfrm>
          <a:custGeom>
            <a:avLst/>
            <a:gdLst/>
            <a:ahLst/>
            <a:cxnLst/>
            <a:rect l="l" t="t" r="r" b="b"/>
            <a:pathLst>
              <a:path w="6576348" h="5918713">
                <a:moveTo>
                  <a:pt x="0" y="0"/>
                </a:moveTo>
                <a:lnTo>
                  <a:pt x="6576348" y="0"/>
                </a:lnTo>
                <a:lnTo>
                  <a:pt x="6576348" y="5918713"/>
                </a:lnTo>
                <a:lnTo>
                  <a:pt x="0" y="5918713"/>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7881452" y="1572422"/>
            <a:ext cx="9599671" cy="8369267"/>
          </a:xfrm>
          <a:prstGeom prst="rect">
            <a:avLst/>
          </a:prstGeom>
        </p:spPr>
        <p:txBody>
          <a:bodyPr lIns="0" tIns="0" rIns="0" bIns="0" rtlCol="0" anchor="t">
            <a:spAutoFit/>
          </a:bodyPr>
          <a:lstStyle/>
          <a:p>
            <a:pPr marL="0" lvl="0" indent="0" algn="l">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think of something you have learned through your own experiences that could help someone else. Share a useful skill, explain something someone is finding difficult, or pass on advice that has helped you. How could your own story help someone else grow in confidence or see things differently?</a:t>
            </a:r>
          </a:p>
          <a:p>
            <a:pPr marL="0" lvl="0" indent="0" algn="l">
              <a:lnSpc>
                <a:spcPts val="5976"/>
              </a:lnSpc>
              <a:spcBef>
                <a:spcPct val="0"/>
              </a:spcBef>
            </a:pPr>
            <a:endPar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5976"/>
              </a:lnSpc>
              <a:spcBef>
                <a:spcPct val="0"/>
              </a:spcBef>
            </a:pPr>
            <a:endPar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2040</Words>
  <Application>Microsoft Office PowerPoint</Application>
  <PresentationFormat>Custom</PresentationFormat>
  <Paragraphs>216</Paragraphs>
  <Slides>66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Calibri</vt:lpstr>
      <vt:lpstr>Fiona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MPOTC Wednesday WK2</dc:title>
  <cp:lastModifiedBy>Amy Fitzgerald</cp:lastModifiedBy>
  <cp:revision>2</cp:revision>
  <dcterms:created xsi:type="dcterms:W3CDTF">2006-08-16T00:00:00Z</dcterms:created>
  <dcterms:modified xsi:type="dcterms:W3CDTF">2026-10-21T15:46:23Z</dcterms:modified>
  <dc:identifier>DAHYkb0vBiY</dc:identifier>
</cp:coreProperties>
</file>