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Lst>
  <p:sldSz cx="18288000" cy="10287000"/>
  <p:notesSz cx="6858000" cy="9144000"/>
  <p:embeddedFontLst>
    <p:embeddedFont>
      <p:font typeface="Fiona" charset="1" panose="00000000000000000000"/>
      <p:regular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fonts/font68.fntdata" Type="http://schemas.openxmlformats.org/officeDocument/2006/relationships/font"/><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png" Type="http://schemas.openxmlformats.org/officeDocument/2006/relationships/image"/><Relationship Id="rId14" Target="../media/image13.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3.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flipH="false" flipV="false" rot="0">
            <a:off x="1263457" y="1151144"/>
            <a:ext cx="1692948" cy="2313322"/>
          </a:xfrm>
          <a:custGeom>
            <a:avLst/>
            <a:gdLst/>
            <a:ahLst/>
            <a:cxnLst/>
            <a:rect r="r" b="b" t="t" l="l"/>
            <a:pathLst>
              <a:path h="2313322" w="1692948">
                <a:moveTo>
                  <a:pt x="0" y="0"/>
                </a:moveTo>
                <a:lnTo>
                  <a:pt x="1692949" y="0"/>
                </a:lnTo>
                <a:lnTo>
                  <a:pt x="1692949" y="2313322"/>
                </a:lnTo>
                <a:lnTo>
                  <a:pt x="0" y="2313322"/>
                </a:lnTo>
                <a:lnTo>
                  <a:pt x="0" y="0"/>
                </a:lnTo>
                <a:close/>
              </a:path>
            </a:pathLst>
          </a:custGeom>
          <a:blipFill>
            <a:blip r:embed="rId2"/>
            <a:stretch>
              <a:fillRect l="0" t="0" r="0" b="0"/>
            </a:stretch>
          </a:blipFill>
        </p:spPr>
      </p:sp>
      <p:sp>
        <p:nvSpPr>
          <p:cNvPr name="Freeform 3" id="3"/>
          <p:cNvSpPr/>
          <p:nvPr/>
        </p:nvSpPr>
        <p:spPr>
          <a:xfrm flipH="false" flipV="false" rot="0">
            <a:off x="4976978" y="1030699"/>
            <a:ext cx="1506985" cy="2554212"/>
          </a:xfrm>
          <a:custGeom>
            <a:avLst/>
            <a:gdLst/>
            <a:ahLst/>
            <a:cxnLst/>
            <a:rect r="r" b="b" t="t" l="l"/>
            <a:pathLst>
              <a:path h="2554212" w="1506985">
                <a:moveTo>
                  <a:pt x="0" y="0"/>
                </a:moveTo>
                <a:lnTo>
                  <a:pt x="1506985" y="0"/>
                </a:lnTo>
                <a:lnTo>
                  <a:pt x="1506985" y="2554212"/>
                </a:lnTo>
                <a:lnTo>
                  <a:pt x="0" y="2554212"/>
                </a:lnTo>
                <a:lnTo>
                  <a:pt x="0" y="0"/>
                </a:lnTo>
                <a:close/>
              </a:path>
            </a:pathLst>
          </a:custGeom>
          <a:blipFill>
            <a:blip r:embed="rId3"/>
            <a:stretch>
              <a:fillRect l="0" t="0" r="0" b="0"/>
            </a:stretch>
          </a:blipFill>
        </p:spPr>
      </p:sp>
      <p:sp>
        <p:nvSpPr>
          <p:cNvPr name="Freeform 4" id="4"/>
          <p:cNvSpPr/>
          <p:nvPr/>
        </p:nvSpPr>
        <p:spPr>
          <a:xfrm flipH="false" flipV="false" rot="0">
            <a:off x="10239291" y="1224495"/>
            <a:ext cx="1445062" cy="2086733"/>
          </a:xfrm>
          <a:custGeom>
            <a:avLst/>
            <a:gdLst/>
            <a:ahLst/>
            <a:cxnLst/>
            <a:rect r="r" b="b" t="t" l="l"/>
            <a:pathLst>
              <a:path h="2086733" w="1445062">
                <a:moveTo>
                  <a:pt x="0" y="0"/>
                </a:moveTo>
                <a:lnTo>
                  <a:pt x="1445062" y="0"/>
                </a:lnTo>
                <a:lnTo>
                  <a:pt x="1445062" y="2086733"/>
                </a:lnTo>
                <a:lnTo>
                  <a:pt x="0" y="2086733"/>
                </a:lnTo>
                <a:lnTo>
                  <a:pt x="0" y="0"/>
                </a:lnTo>
                <a:close/>
              </a:path>
            </a:pathLst>
          </a:custGeom>
          <a:blipFill>
            <a:blip r:embed="rId4"/>
            <a:stretch>
              <a:fillRect l="0" t="0" r="0" b="0"/>
            </a:stretch>
          </a:blipFill>
          <a:ln cap="sq">
            <a:noFill/>
            <a:prstDash val="solid"/>
            <a:miter/>
          </a:ln>
        </p:spPr>
      </p:sp>
      <p:sp>
        <p:nvSpPr>
          <p:cNvPr name="Freeform 5" id="5"/>
          <p:cNvSpPr/>
          <p:nvPr/>
        </p:nvSpPr>
        <p:spPr>
          <a:xfrm flipH="false" flipV="false" rot="0">
            <a:off x="11811976" y="1275624"/>
            <a:ext cx="1327795" cy="1984476"/>
          </a:xfrm>
          <a:custGeom>
            <a:avLst/>
            <a:gdLst/>
            <a:ahLst/>
            <a:cxnLst/>
            <a:rect r="r" b="b" t="t" l="l"/>
            <a:pathLst>
              <a:path h="1984476" w="1327795">
                <a:moveTo>
                  <a:pt x="0" y="0"/>
                </a:moveTo>
                <a:lnTo>
                  <a:pt x="1327794" y="0"/>
                </a:lnTo>
                <a:lnTo>
                  <a:pt x="1327794" y="1984475"/>
                </a:lnTo>
                <a:lnTo>
                  <a:pt x="0" y="1984475"/>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0">
            <a:off x="6611586" y="1378014"/>
            <a:ext cx="2006846" cy="2006846"/>
          </a:xfrm>
          <a:custGeom>
            <a:avLst/>
            <a:gdLst/>
            <a:ahLst/>
            <a:cxnLst/>
            <a:rect r="r" b="b" t="t" l="l"/>
            <a:pathLst>
              <a:path h="2006846" w="2006846">
                <a:moveTo>
                  <a:pt x="0" y="0"/>
                </a:moveTo>
                <a:lnTo>
                  <a:pt x="2006845" y="0"/>
                </a:lnTo>
                <a:lnTo>
                  <a:pt x="2006845" y="2006846"/>
                </a:lnTo>
                <a:lnTo>
                  <a:pt x="0" y="2006846"/>
                </a:lnTo>
                <a:lnTo>
                  <a:pt x="0" y="0"/>
                </a:lnTo>
                <a:close/>
              </a:path>
            </a:pathLst>
          </a:custGeom>
          <a:blipFill>
            <a:blip r:embed="rId6"/>
            <a:stretch>
              <a:fillRect l="0" t="0" r="0" b="0"/>
            </a:stretch>
          </a:blipFill>
          <a:ln cap="sq">
            <a:noFill/>
            <a:prstDash val="solid"/>
            <a:miter/>
          </a:ln>
        </p:spPr>
      </p:sp>
      <p:sp>
        <p:nvSpPr>
          <p:cNvPr name="Freeform 7" id="7"/>
          <p:cNvSpPr/>
          <p:nvPr/>
        </p:nvSpPr>
        <p:spPr>
          <a:xfrm flipH="false" flipV="false" rot="0">
            <a:off x="3084028" y="896717"/>
            <a:ext cx="1765328" cy="2567749"/>
          </a:xfrm>
          <a:custGeom>
            <a:avLst/>
            <a:gdLst/>
            <a:ahLst/>
            <a:cxnLst/>
            <a:rect r="r" b="b" t="t" l="l"/>
            <a:pathLst>
              <a:path h="2567749" w="1765328">
                <a:moveTo>
                  <a:pt x="0" y="0"/>
                </a:moveTo>
                <a:lnTo>
                  <a:pt x="1765328" y="0"/>
                </a:lnTo>
                <a:lnTo>
                  <a:pt x="1765328" y="2567749"/>
                </a:lnTo>
                <a:lnTo>
                  <a:pt x="0" y="2567749"/>
                </a:lnTo>
                <a:lnTo>
                  <a:pt x="0" y="0"/>
                </a:lnTo>
                <a:close/>
              </a:path>
            </a:pathLst>
          </a:custGeom>
          <a:blipFill>
            <a:blip r:embed="rId7"/>
            <a:stretch>
              <a:fillRect l="0" t="0" r="0" b="0"/>
            </a:stretch>
          </a:blipFill>
          <a:ln cap="sq">
            <a:noFill/>
            <a:prstDash val="solid"/>
            <a:miter/>
          </a:ln>
        </p:spPr>
      </p:sp>
      <p:sp>
        <p:nvSpPr>
          <p:cNvPr name="Freeform 8" id="8"/>
          <p:cNvSpPr/>
          <p:nvPr/>
        </p:nvSpPr>
        <p:spPr>
          <a:xfrm flipH="false" flipV="false" rot="0">
            <a:off x="8746054" y="1579863"/>
            <a:ext cx="1365614" cy="1731365"/>
          </a:xfrm>
          <a:custGeom>
            <a:avLst/>
            <a:gdLst/>
            <a:ahLst/>
            <a:cxnLst/>
            <a:rect r="r" b="b" t="t" l="l"/>
            <a:pathLst>
              <a:path h="1731365" w="1365614">
                <a:moveTo>
                  <a:pt x="0" y="0"/>
                </a:moveTo>
                <a:lnTo>
                  <a:pt x="1365614" y="0"/>
                </a:lnTo>
                <a:lnTo>
                  <a:pt x="1365614" y="1731365"/>
                </a:lnTo>
                <a:lnTo>
                  <a:pt x="0" y="1731365"/>
                </a:lnTo>
                <a:lnTo>
                  <a:pt x="0" y="0"/>
                </a:lnTo>
                <a:close/>
              </a:path>
            </a:pathLst>
          </a:custGeom>
          <a:blipFill>
            <a:blip r:embed="rId8"/>
            <a:stretch>
              <a:fillRect l="0" t="0" r="0" b="0"/>
            </a:stretch>
          </a:blipFill>
          <a:ln cap="sq">
            <a:noFill/>
            <a:prstDash val="solid"/>
            <a:miter/>
          </a:ln>
        </p:spPr>
      </p:sp>
      <p:sp>
        <p:nvSpPr>
          <p:cNvPr name="Freeform 9" id="9"/>
          <p:cNvSpPr/>
          <p:nvPr/>
        </p:nvSpPr>
        <p:spPr>
          <a:xfrm flipH="false" flipV="false" rot="0">
            <a:off x="13131452" y="1075573"/>
            <a:ext cx="1960241" cy="2309287"/>
          </a:xfrm>
          <a:custGeom>
            <a:avLst/>
            <a:gdLst/>
            <a:ahLst/>
            <a:cxnLst/>
            <a:rect r="r" b="b" t="t" l="l"/>
            <a:pathLst>
              <a:path h="2309287" w="1960241">
                <a:moveTo>
                  <a:pt x="0" y="0"/>
                </a:moveTo>
                <a:lnTo>
                  <a:pt x="1960241" y="0"/>
                </a:lnTo>
                <a:lnTo>
                  <a:pt x="1960241" y="2309287"/>
                </a:lnTo>
                <a:lnTo>
                  <a:pt x="0" y="2309287"/>
                </a:lnTo>
                <a:lnTo>
                  <a:pt x="0" y="0"/>
                </a:lnTo>
                <a:close/>
              </a:path>
            </a:pathLst>
          </a:custGeom>
          <a:blipFill>
            <a:blip r:embed="rId9"/>
            <a:stretch>
              <a:fillRect l="0" t="0" r="0" b="0"/>
            </a:stretch>
          </a:blipFill>
          <a:ln cap="sq">
            <a:noFill/>
            <a:prstDash val="solid"/>
            <a:miter/>
          </a:ln>
        </p:spPr>
      </p:sp>
      <p:sp>
        <p:nvSpPr>
          <p:cNvPr name="Freeform 10" id="10"/>
          <p:cNvSpPr/>
          <p:nvPr/>
        </p:nvSpPr>
        <p:spPr>
          <a:xfrm flipH="false" flipV="false" rot="0">
            <a:off x="14945220" y="424271"/>
            <a:ext cx="2079322" cy="3512642"/>
          </a:xfrm>
          <a:custGeom>
            <a:avLst/>
            <a:gdLst/>
            <a:ahLst/>
            <a:cxnLst/>
            <a:rect r="r" b="b" t="t" l="l"/>
            <a:pathLst>
              <a:path h="3512642" w="2079322">
                <a:moveTo>
                  <a:pt x="0" y="0"/>
                </a:moveTo>
                <a:lnTo>
                  <a:pt x="2079323" y="0"/>
                </a:lnTo>
                <a:lnTo>
                  <a:pt x="2079323" y="3512641"/>
                </a:lnTo>
                <a:lnTo>
                  <a:pt x="0" y="3512641"/>
                </a:lnTo>
                <a:lnTo>
                  <a:pt x="0" y="0"/>
                </a:lnTo>
                <a:close/>
              </a:path>
            </a:pathLst>
          </a:custGeom>
          <a:blipFill>
            <a:blip r:embed="rId10"/>
            <a:stretch>
              <a:fillRect l="0" t="0" r="0" b="0"/>
            </a:stretch>
          </a:blipFill>
          <a:ln cap="sq">
            <a:noFill/>
            <a:prstDash val="solid"/>
            <a:miter/>
          </a:ln>
        </p:spPr>
      </p:sp>
      <p:sp>
        <p:nvSpPr>
          <p:cNvPr name="Freeform 11" id="11"/>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12" id="12"/>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13" id="13"/>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14" id="14"/>
          <p:cNvSpPr/>
          <p:nvPr/>
        </p:nvSpPr>
        <p:spPr>
          <a:xfrm flipH="false" flipV="false" rot="0">
            <a:off x="-460319" y="4597200"/>
            <a:ext cx="18157500" cy="3491814"/>
          </a:xfrm>
          <a:custGeom>
            <a:avLst/>
            <a:gdLst/>
            <a:ahLst/>
            <a:cxnLst/>
            <a:rect r="r" b="b" t="t" l="l"/>
            <a:pathLst>
              <a:path h="3491814" w="18157500">
                <a:moveTo>
                  <a:pt x="0" y="0"/>
                </a:moveTo>
                <a:lnTo>
                  <a:pt x="18157501" y="0"/>
                </a:lnTo>
                <a:lnTo>
                  <a:pt x="18157501" y="3491814"/>
                </a:lnTo>
                <a:lnTo>
                  <a:pt x="0" y="3491814"/>
                </a:lnTo>
                <a:lnTo>
                  <a:pt x="0" y="0"/>
                </a:lnTo>
                <a:close/>
              </a:path>
            </a:pathLst>
          </a:custGeom>
          <a:blipFill>
            <a:blip r:embed="rId11"/>
            <a:stretch>
              <a:fillRect l="0" t="-177909" r="0" b="-242092"/>
            </a:stretch>
          </a:blipFill>
          <a:ln cap="sq">
            <a:noFill/>
            <a:prstDash val="solid"/>
            <a:miter/>
          </a:ln>
        </p:spPr>
      </p:sp>
      <p:sp>
        <p:nvSpPr>
          <p:cNvPr name="Freeform 15" id="15"/>
          <p:cNvSpPr/>
          <p:nvPr/>
        </p:nvSpPr>
        <p:spPr>
          <a:xfrm flipH="false" flipV="false" rot="0">
            <a:off x="7597694" y="3876883"/>
            <a:ext cx="3650769" cy="3626677"/>
          </a:xfrm>
          <a:custGeom>
            <a:avLst/>
            <a:gdLst/>
            <a:ahLst/>
            <a:cxnLst/>
            <a:rect r="r" b="b" t="t" l="l"/>
            <a:pathLst>
              <a:path h="3626677" w="3650769">
                <a:moveTo>
                  <a:pt x="0" y="0"/>
                </a:moveTo>
                <a:lnTo>
                  <a:pt x="3650770" y="0"/>
                </a:lnTo>
                <a:lnTo>
                  <a:pt x="3650770" y="3626678"/>
                </a:lnTo>
                <a:lnTo>
                  <a:pt x="0" y="3626678"/>
                </a:lnTo>
                <a:lnTo>
                  <a:pt x="0" y="0"/>
                </a:lnTo>
                <a:close/>
              </a:path>
            </a:pathLst>
          </a:custGeom>
          <a:blipFill>
            <a:blip r:embed="rId12"/>
            <a:stretch>
              <a:fillRect l="0" t="-458" r="0" b="-458"/>
            </a:stretch>
          </a:blipFill>
        </p:spPr>
      </p:sp>
      <p:sp>
        <p:nvSpPr>
          <p:cNvPr name="Freeform 16" id="16"/>
          <p:cNvSpPr/>
          <p:nvPr/>
        </p:nvSpPr>
        <p:spPr>
          <a:xfrm flipH="false" flipV="false" rot="0">
            <a:off x="226761" y="2632629"/>
            <a:ext cx="17084222" cy="3232437"/>
          </a:xfrm>
          <a:custGeom>
            <a:avLst/>
            <a:gdLst/>
            <a:ahLst/>
            <a:cxnLst/>
            <a:rect r="r" b="b" t="t" l="l"/>
            <a:pathLst>
              <a:path h="3232437" w="17084222">
                <a:moveTo>
                  <a:pt x="0" y="0"/>
                </a:moveTo>
                <a:lnTo>
                  <a:pt x="17084222" y="0"/>
                </a:lnTo>
                <a:lnTo>
                  <a:pt x="17084222" y="3232436"/>
                </a:lnTo>
                <a:lnTo>
                  <a:pt x="0" y="3232436"/>
                </a:lnTo>
                <a:lnTo>
                  <a:pt x="0" y="0"/>
                </a:lnTo>
                <a:close/>
              </a:path>
            </a:pathLst>
          </a:custGeom>
          <a:blipFill>
            <a:blip r:embed="rId13"/>
            <a:stretch>
              <a:fillRect l="0" t="-182471" r="0" b="-246052"/>
            </a:stretch>
          </a:blipFill>
          <a:ln cap="sq">
            <a:noFill/>
            <a:prstDash val="solid"/>
            <a:miter/>
          </a:ln>
        </p:spPr>
      </p:sp>
      <p:sp>
        <p:nvSpPr>
          <p:cNvPr name="Freeform 17" id="17"/>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14"/>
            <a:stretch>
              <a:fillRect l="0" t="-73153" r="0" b="-86158"/>
            </a:stretch>
          </a:blipFill>
        </p:spPr>
      </p:sp>
      <p:sp>
        <p:nvSpPr>
          <p:cNvPr name="TextBox 18" id="18"/>
          <p:cNvSpPr txBox="true"/>
          <p:nvPr/>
        </p:nvSpPr>
        <p:spPr>
          <a:xfrm rot="0">
            <a:off x="685829" y="8065536"/>
            <a:ext cx="17344087" cy="10991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EC4499"/>
                </a:solidFill>
                <a:latin typeface="Fiona"/>
                <a:ea typeface="Fiona"/>
                <a:cs typeface="Fiona"/>
                <a:sym typeface="Fiona"/>
              </a:rPr>
              <a:t>Morning Prayer of the Church: Wednesday Week 3</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597344"/>
            <a:ext cx="16803252" cy="7153232"/>
          </a:xfrm>
          <a:prstGeom prst="rect">
            <a:avLst/>
          </a:prstGeom>
        </p:spPr>
        <p:txBody>
          <a:bodyPr anchor="t" rtlCol="false" tIns="0" lIns="0" bIns="0" rIns="0">
            <a:spAutoFit/>
          </a:bodyPr>
          <a:lstStyle/>
          <a:p>
            <a:pPr algn="l" marL="0" indent="0" lvl="0">
              <a:lnSpc>
                <a:spcPts val="9298"/>
              </a:lnSpc>
              <a:spcBef>
                <a:spcPct val="0"/>
              </a:spcBef>
            </a:pP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we begin Morning Prayer, we remember that each person we meet today has a story. We ask God to help us recognise Christ in those stories and share his light through our words and actions.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539685"/>
            <a:ext cx="10098901" cy="1288108"/>
          </a:xfrm>
          <a:prstGeom prst="rect">
            <a:avLst/>
          </a:prstGeom>
        </p:spPr>
        <p:txBody>
          <a:bodyPr anchor="t" rtlCol="false" tIns="0" lIns="0" bIns="0" rIns="0">
            <a:spAutoFit/>
          </a:bodyPr>
          <a:lstStyle/>
          <a:p>
            <a:pPr algn="l" marL="0" indent="0" lvl="0">
              <a:lnSpc>
                <a:spcPts val="9298"/>
              </a:lnSpc>
              <a:spcBef>
                <a:spcPct val="0"/>
              </a:spcBef>
            </a:pPr>
            <a:r>
              <a:rPr lang="en-US" sz="1056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od</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come </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 ou</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p>
        </p:txBody>
      </p:sp>
      <p:sp>
        <p:nvSpPr>
          <p:cNvPr name="TextBox 7" id="7"/>
          <p:cNvSpPr txBox="true"/>
          <p:nvPr/>
        </p:nvSpPr>
        <p:spPr>
          <a:xfrm rot="0">
            <a:off x="6091539" y="4693006"/>
            <a:ext cx="11167761"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 O Lord, make haste to help us.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647355"/>
            <a:ext cx="16337173" cy="1602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Son</a:t>
            </a:r>
          </a:p>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rit,</a:t>
            </a:r>
          </a:p>
        </p:txBody>
      </p:sp>
      <p:sp>
        <p:nvSpPr>
          <p:cNvPr name="TextBox 7" id="7"/>
          <p:cNvSpPr txBox="true"/>
          <p:nvPr/>
        </p:nvSpPr>
        <p:spPr>
          <a:xfrm rot="0">
            <a:off x="1042088" y="3650892"/>
            <a:ext cx="11820233" cy="50996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as it was in the beginning,</a:t>
            </a:r>
          </a:p>
          <a:p>
            <a:pPr algn="l" marL="0" indent="0" lvl="0">
              <a:lnSpc>
                <a:spcPts val="7920"/>
              </a:lnSpc>
              <a:spcBef>
                <a:spcPct val="0"/>
              </a:spcBef>
            </a:pPr>
            <a:r>
              <a:rPr lang="en-US" sz="9000" strike="noStrike" u="none">
                <a:solidFill>
                  <a:srgbClr val="EC4499"/>
                </a:solidFill>
                <a:latin typeface="Fiona"/>
                <a:ea typeface="Fiona"/>
                <a:cs typeface="Fiona"/>
                <a:sym typeface="Fiona"/>
              </a:rPr>
              <a:t>is now, and ever shall be,</a:t>
            </a:r>
          </a:p>
          <a:p>
            <a:pPr algn="l" marL="0" indent="0" lvl="0">
              <a:lnSpc>
                <a:spcPts val="7920"/>
              </a:lnSpc>
              <a:spcBef>
                <a:spcPct val="0"/>
              </a:spcBef>
            </a:pPr>
            <a:r>
              <a:rPr lang="en-US" sz="9000" strike="noStrike" u="none">
                <a:solidFill>
                  <a:srgbClr val="EC4499"/>
                </a:solidFill>
                <a:latin typeface="Fiona"/>
                <a:ea typeface="Fiona"/>
                <a:cs typeface="Fiona"/>
                <a:sym typeface="Fiona"/>
              </a:rPr>
              <a:t>world without end.</a:t>
            </a:r>
          </a:p>
          <a:p>
            <a:pPr algn="l" marL="0" indent="0" lvl="0">
              <a:lnSpc>
                <a:spcPts val="7920"/>
              </a:lnSpc>
              <a:spcBef>
                <a:spcPct val="0"/>
              </a:spcBef>
            </a:pPr>
            <a:r>
              <a:rPr lang="en-US" sz="9000" strike="noStrike" u="none">
                <a:solidFill>
                  <a:srgbClr val="EC4499"/>
                </a:solidFill>
                <a:latin typeface="Fiona"/>
                <a:ea typeface="Fiona"/>
                <a:cs typeface="Fiona"/>
                <a:sym typeface="Fiona"/>
              </a:rPr>
              <a:t>Amen. Alleluia.</a:t>
            </a:r>
          </a:p>
          <a:p>
            <a:pPr algn="l" marL="0" indent="0" lvl="0">
              <a:lnSpc>
                <a:spcPts val="7920"/>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207519" y="3934701"/>
            <a:ext cx="16051781"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Give joy to your servant, Lord, for to you I lift up my soul.</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
        <p:nvSpPr>
          <p:cNvPr name="TextBox 7" id="7"/>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Turn</a:t>
            </a:r>
            <a:r>
              <a:rPr lang="en-US" sz="9000">
                <a:solidFill>
                  <a:srgbClr val="FDFAFD"/>
                </a:solidFill>
                <a:latin typeface="Fiona"/>
                <a:ea typeface="Fiona"/>
                <a:cs typeface="Fiona"/>
                <a:sym typeface="Fiona"/>
              </a:rPr>
              <a:t> your ear, O Lord, and give answer</a:t>
            </a:r>
          </a:p>
          <a:p>
            <a:pPr algn="l" marL="0" indent="0" lvl="0">
              <a:lnSpc>
                <a:spcPts val="7920"/>
              </a:lnSpc>
              <a:spcBef>
                <a:spcPct val="0"/>
              </a:spcBef>
            </a:pPr>
            <a:r>
              <a:rPr lang="en-US" sz="9000">
                <a:solidFill>
                  <a:srgbClr val="FDFAFD"/>
                </a:solidFill>
                <a:latin typeface="Fiona"/>
                <a:ea typeface="Fiona"/>
                <a:cs typeface="Fiona"/>
                <a:sym typeface="Fiona"/>
              </a:rPr>
              <a:t>for I am poor and n</a:t>
            </a:r>
            <a:r>
              <a:rPr lang="en-US" sz="9000">
                <a:solidFill>
                  <a:srgbClr val="FDFAFD"/>
                </a:solidFill>
                <a:latin typeface="Fiona"/>
                <a:ea typeface="Fiona"/>
                <a:cs typeface="Fiona"/>
                <a:sym typeface="Fiona"/>
              </a:rPr>
              <a:t>eedy.</a:t>
            </a:r>
          </a:p>
          <a:p>
            <a:pPr algn="l" marL="0" indent="0" lvl="0">
              <a:lnSpc>
                <a:spcPts val="7920"/>
              </a:lnSpc>
              <a:spcBef>
                <a:spcPct val="0"/>
              </a:spcBef>
            </a:pPr>
            <a:r>
              <a:rPr lang="en-US" sz="9000">
                <a:solidFill>
                  <a:srgbClr val="FDFAFD"/>
                </a:solidFill>
                <a:latin typeface="Fiona"/>
                <a:ea typeface="Fiona"/>
                <a:cs typeface="Fiona"/>
                <a:sym typeface="Fiona"/>
              </a:rPr>
              <a:t>Pres</a:t>
            </a:r>
            <a:r>
              <a:rPr lang="en-US" sz="9000" strike="noStrike" u="none">
                <a:solidFill>
                  <a:srgbClr val="FDFAFD"/>
                </a:solidFill>
                <a:latin typeface="Fiona"/>
                <a:ea typeface="Fiona"/>
                <a:cs typeface="Fiona"/>
                <a:sym typeface="Fiona"/>
              </a:rPr>
              <a:t>erve</a:t>
            </a:r>
            <a:r>
              <a:rPr lang="en-US" sz="9000">
                <a:solidFill>
                  <a:srgbClr val="FDFAFD"/>
                </a:solidFill>
                <a:latin typeface="Fiona"/>
                <a:ea typeface="Fiona"/>
                <a:cs typeface="Fiona"/>
                <a:sym typeface="Fiona"/>
              </a:rPr>
              <a:t> my life, for I am faithful;</a:t>
            </a:r>
          </a:p>
          <a:p>
            <a:pPr algn="l" marL="0" indent="0" lvl="0">
              <a:lnSpc>
                <a:spcPts val="7920"/>
              </a:lnSpc>
              <a:spcBef>
                <a:spcPct val="0"/>
              </a:spcBef>
            </a:pPr>
            <a:r>
              <a:rPr lang="en-US" sz="9000">
                <a:solidFill>
                  <a:srgbClr val="FDFAFD"/>
                </a:solidFill>
                <a:latin typeface="Fiona"/>
                <a:ea typeface="Fiona"/>
                <a:cs typeface="Fiona"/>
                <a:sym typeface="Fiona"/>
              </a:rPr>
              <a:t>save</a:t>
            </a:r>
            <a:r>
              <a:rPr lang="en-US" sz="9000" strike="noStrike" u="none">
                <a:solidFill>
                  <a:srgbClr val="FDFAFD"/>
                </a:solidFill>
                <a:latin typeface="Fiona"/>
                <a:ea typeface="Fiona"/>
                <a:cs typeface="Fiona"/>
                <a:sym typeface="Fiona"/>
              </a:rPr>
              <a:t> the servant who trusts in you.</a:t>
            </a:r>
          </a:p>
          <a:p>
            <a:pPr algn="l" marL="0" indent="0" lvl="0">
              <a:lnSpc>
                <a:spcPts val="7920"/>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You are my God, have mercy on me, Lord,</a:t>
            </a:r>
          </a:p>
          <a:p>
            <a:pPr algn="l">
              <a:lnSpc>
                <a:spcPts val="7920"/>
              </a:lnSpc>
            </a:pPr>
            <a:r>
              <a:rPr lang="en-US" sz="9000">
                <a:solidFill>
                  <a:srgbClr val="FDFAFD"/>
                </a:solidFill>
                <a:latin typeface="Fiona"/>
                <a:ea typeface="Fiona"/>
                <a:cs typeface="Fiona"/>
                <a:sym typeface="Fiona"/>
              </a:rPr>
              <a:t>for I cry to</a:t>
            </a:r>
            <a:r>
              <a:rPr lang="en-US" sz="9000">
                <a:solidFill>
                  <a:srgbClr val="FDFAFD"/>
                </a:solidFill>
                <a:latin typeface="Fiona"/>
                <a:ea typeface="Fiona"/>
                <a:cs typeface="Fiona"/>
                <a:sym typeface="Fiona"/>
              </a:rPr>
              <a:t> you </a:t>
            </a:r>
            <a:r>
              <a:rPr lang="en-US" sz="9000">
                <a:solidFill>
                  <a:srgbClr val="FDFAFD"/>
                </a:solidFill>
                <a:latin typeface="Fiona"/>
                <a:ea typeface="Fiona"/>
                <a:cs typeface="Fiona"/>
                <a:sym typeface="Fiona"/>
              </a:rPr>
              <a:t>all the day</a:t>
            </a:r>
            <a:r>
              <a:rPr lang="en-US" sz="9000">
                <a:solidFill>
                  <a:srgbClr val="FDFAFD"/>
                </a:solidFill>
                <a:latin typeface="Fiona"/>
                <a:ea typeface="Fiona"/>
                <a:cs typeface="Fiona"/>
                <a:sym typeface="Fiona"/>
              </a:rPr>
              <a:t> long.</a:t>
            </a:r>
          </a:p>
          <a:p>
            <a:pPr algn="l">
              <a:lnSpc>
                <a:spcPts val="7920"/>
              </a:lnSpc>
            </a:pPr>
            <a:r>
              <a:rPr lang="en-US" sz="9000">
                <a:solidFill>
                  <a:srgbClr val="FDFAFD"/>
                </a:solidFill>
                <a:latin typeface="Fiona"/>
                <a:ea typeface="Fiona"/>
                <a:cs typeface="Fiona"/>
                <a:sym typeface="Fiona"/>
              </a:rPr>
              <a:t>G</a:t>
            </a:r>
            <a:r>
              <a:rPr lang="en-US" sz="9000">
                <a:solidFill>
                  <a:srgbClr val="FDFAFD"/>
                </a:solidFill>
                <a:latin typeface="Fiona"/>
                <a:ea typeface="Fiona"/>
                <a:cs typeface="Fiona"/>
                <a:sym typeface="Fiona"/>
              </a:rPr>
              <a:t>ive joy to your servant, O Lord,</a:t>
            </a:r>
          </a:p>
          <a:p>
            <a:pPr algn="l" marL="0" indent="0" lvl="0">
              <a:lnSpc>
                <a:spcPts val="7920"/>
              </a:lnSpc>
              <a:spcBef>
                <a:spcPct val="0"/>
              </a:spcBef>
            </a:pPr>
            <a:r>
              <a:rPr lang="en-US" sz="9000">
                <a:solidFill>
                  <a:srgbClr val="FDFAFD"/>
                </a:solidFill>
                <a:latin typeface="Fiona"/>
                <a:ea typeface="Fiona"/>
                <a:cs typeface="Fiona"/>
                <a:sym typeface="Fiona"/>
              </a:rPr>
              <a:t>for</a:t>
            </a:r>
            <a:r>
              <a:rPr lang="en-US" sz="9000">
                <a:solidFill>
                  <a:srgbClr val="FDFAFD"/>
                </a:solidFill>
                <a:latin typeface="Fiona"/>
                <a:ea typeface="Fiona"/>
                <a:cs typeface="Fiona"/>
                <a:sym typeface="Fiona"/>
              </a:rPr>
              <a:t> to</a:t>
            </a:r>
            <a:r>
              <a:rPr lang="en-US" sz="9000">
                <a:solidFill>
                  <a:srgbClr val="FDFAFD"/>
                </a:solidFill>
                <a:latin typeface="Fiona"/>
                <a:ea typeface="Fiona"/>
                <a:cs typeface="Fiona"/>
                <a:sym typeface="Fiona"/>
              </a:rPr>
              <a:t> you</a:t>
            </a:r>
            <a:r>
              <a:rPr lang="en-US" sz="9000">
                <a:solidFill>
                  <a:srgbClr val="FDFAFD"/>
                </a:solidFill>
                <a:latin typeface="Fiona"/>
                <a:ea typeface="Fiona"/>
                <a:cs typeface="Fiona"/>
                <a:sym typeface="Fiona"/>
              </a:rPr>
              <a:t> I lift up my</a:t>
            </a:r>
            <a:r>
              <a:rPr lang="en-US" sz="9000">
                <a:solidFill>
                  <a:srgbClr val="FDFAFD"/>
                </a:solidFill>
                <a:latin typeface="Fiona"/>
                <a:ea typeface="Fiona"/>
                <a:cs typeface="Fiona"/>
                <a:sym typeface="Fiona"/>
              </a:rPr>
              <a:t> soul.</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O</a:t>
            </a:r>
            <a:r>
              <a:rPr lang="en-US" sz="9000">
                <a:solidFill>
                  <a:srgbClr val="FDFAFD"/>
                </a:solidFill>
                <a:latin typeface="Fiona"/>
                <a:ea typeface="Fiona"/>
                <a:cs typeface="Fiona"/>
                <a:sym typeface="Fiona"/>
              </a:rPr>
              <a:t> Lord, you are good and forgiving,</a:t>
            </a:r>
          </a:p>
          <a:p>
            <a:pPr algn="l">
              <a:lnSpc>
                <a:spcPts val="7920"/>
              </a:lnSpc>
            </a:pPr>
            <a:r>
              <a:rPr lang="en-US" sz="9000">
                <a:solidFill>
                  <a:srgbClr val="FDFAFD"/>
                </a:solidFill>
                <a:latin typeface="Fiona"/>
                <a:ea typeface="Fiona"/>
                <a:cs typeface="Fiona"/>
                <a:sym typeface="Fiona"/>
              </a:rPr>
              <a:t>full of love to all who call.</a:t>
            </a:r>
          </a:p>
          <a:p>
            <a:pPr algn="l">
              <a:lnSpc>
                <a:spcPts val="7920"/>
              </a:lnSpc>
            </a:pPr>
            <a:r>
              <a:rPr lang="en-US" sz="9000">
                <a:solidFill>
                  <a:srgbClr val="FDFAFD"/>
                </a:solidFill>
                <a:latin typeface="Fiona"/>
                <a:ea typeface="Fiona"/>
                <a:cs typeface="Fiona"/>
                <a:sym typeface="Fiona"/>
              </a:rPr>
              <a:t>Give heed, O Lord, to my prayer</a:t>
            </a:r>
          </a:p>
          <a:p>
            <a:pPr algn="l">
              <a:lnSpc>
                <a:spcPts val="7920"/>
              </a:lnSpc>
            </a:pPr>
            <a:r>
              <a:rPr lang="en-US" sz="9000">
                <a:solidFill>
                  <a:srgbClr val="FDFAFD"/>
                </a:solidFill>
                <a:latin typeface="Fiona"/>
                <a:ea typeface="Fiona"/>
                <a:cs typeface="Fiona"/>
                <a:sym typeface="Fiona"/>
              </a:rPr>
              <a:t>an</a:t>
            </a:r>
            <a:r>
              <a:rPr lang="en-US" sz="9000">
                <a:solidFill>
                  <a:srgbClr val="FDFAFD"/>
                </a:solidFill>
                <a:latin typeface="Fiona"/>
                <a:ea typeface="Fiona"/>
                <a:cs typeface="Fiona"/>
                <a:sym typeface="Fiona"/>
              </a:rPr>
              <a:t>d attend to the sound of my voice.</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In</a:t>
            </a:r>
            <a:r>
              <a:rPr lang="en-US" sz="9000">
                <a:solidFill>
                  <a:srgbClr val="FDFAFD"/>
                </a:solidFill>
                <a:latin typeface="Fiona"/>
                <a:ea typeface="Fiona"/>
                <a:cs typeface="Fiona"/>
                <a:sym typeface="Fiona"/>
              </a:rPr>
              <a:t> the day of distress I will call</a:t>
            </a:r>
          </a:p>
          <a:p>
            <a:pPr algn="l">
              <a:lnSpc>
                <a:spcPts val="7920"/>
              </a:lnSpc>
            </a:pPr>
            <a:r>
              <a:rPr lang="en-US" sz="9000">
                <a:solidFill>
                  <a:srgbClr val="FDFAFD"/>
                </a:solidFill>
                <a:latin typeface="Fiona"/>
                <a:ea typeface="Fiona"/>
                <a:cs typeface="Fiona"/>
                <a:sym typeface="Fiona"/>
              </a:rPr>
              <a:t>and surely you will reply.</a:t>
            </a:r>
          </a:p>
          <a:p>
            <a:pPr algn="l">
              <a:lnSpc>
                <a:spcPts val="7920"/>
              </a:lnSpc>
            </a:pPr>
            <a:r>
              <a:rPr lang="en-US" sz="9000">
                <a:solidFill>
                  <a:srgbClr val="FDFAFD"/>
                </a:solidFill>
                <a:latin typeface="Fiona"/>
                <a:ea typeface="Fiona"/>
                <a:cs typeface="Fiona"/>
                <a:sym typeface="Fiona"/>
              </a:rPr>
              <a:t>Amo</a:t>
            </a:r>
            <a:r>
              <a:rPr lang="en-US" sz="9000">
                <a:solidFill>
                  <a:srgbClr val="FDFAFD"/>
                </a:solidFill>
                <a:latin typeface="Fiona"/>
                <a:ea typeface="Fiona"/>
                <a:cs typeface="Fiona"/>
                <a:sym typeface="Fiona"/>
              </a:rPr>
              <a:t>ng the gods there is none like you, O Lord;</a:t>
            </a:r>
          </a:p>
          <a:p>
            <a:pPr algn="l" marL="0" indent="0" lvl="0">
              <a:lnSpc>
                <a:spcPts val="7920"/>
              </a:lnSpc>
              <a:spcBef>
                <a:spcPct val="0"/>
              </a:spcBef>
            </a:pPr>
            <a:r>
              <a:rPr lang="en-US" sz="9000">
                <a:solidFill>
                  <a:srgbClr val="FDFAFD"/>
                </a:solidFill>
                <a:latin typeface="Fiona"/>
                <a:ea typeface="Fiona"/>
                <a:cs typeface="Fiona"/>
                <a:sym typeface="Fiona"/>
              </a:rPr>
              <a:t>nor work to compare with yours.</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922127" y="2046797"/>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All the nations shall</a:t>
            </a:r>
            <a:r>
              <a:rPr lang="en-US" sz="9000">
                <a:solidFill>
                  <a:srgbClr val="FDFAFD"/>
                </a:solidFill>
                <a:latin typeface="Fiona"/>
                <a:ea typeface="Fiona"/>
                <a:cs typeface="Fiona"/>
                <a:sym typeface="Fiona"/>
              </a:rPr>
              <a:t> come to adore you</a:t>
            </a:r>
          </a:p>
          <a:p>
            <a:pPr algn="l">
              <a:lnSpc>
                <a:spcPts val="7920"/>
              </a:lnSpc>
            </a:pPr>
            <a:r>
              <a:rPr lang="en-US" sz="9000">
                <a:solidFill>
                  <a:srgbClr val="FDFAFD"/>
                </a:solidFill>
                <a:latin typeface="Fiona"/>
                <a:ea typeface="Fiona"/>
                <a:cs typeface="Fiona"/>
                <a:sym typeface="Fiona"/>
              </a:rPr>
              <a:t>and glorify your name, O Lord:</a:t>
            </a:r>
          </a:p>
          <a:p>
            <a:pPr algn="l">
              <a:lnSpc>
                <a:spcPts val="7920"/>
              </a:lnSpc>
            </a:pPr>
            <a:r>
              <a:rPr lang="en-US" sz="9000">
                <a:solidFill>
                  <a:srgbClr val="FDFAFD"/>
                </a:solidFill>
                <a:latin typeface="Fiona"/>
                <a:ea typeface="Fiona"/>
                <a:cs typeface="Fiona"/>
                <a:sym typeface="Fiona"/>
              </a:rPr>
              <a:t>for you are great </a:t>
            </a:r>
            <a:r>
              <a:rPr lang="en-US" sz="9000">
                <a:solidFill>
                  <a:srgbClr val="FDFAFD"/>
                </a:solidFill>
                <a:latin typeface="Fiona"/>
                <a:ea typeface="Fiona"/>
                <a:cs typeface="Fiona"/>
                <a:sym typeface="Fiona"/>
              </a:rPr>
              <a:t>and</a:t>
            </a:r>
            <a:r>
              <a:rPr lang="en-US" sz="9000">
                <a:solidFill>
                  <a:srgbClr val="FDFAFD"/>
                </a:solidFill>
                <a:latin typeface="Fiona"/>
                <a:ea typeface="Fiona"/>
                <a:cs typeface="Fiona"/>
                <a:sym typeface="Fiona"/>
              </a:rPr>
              <a:t> do marvellous deeds,</a:t>
            </a:r>
          </a:p>
          <a:p>
            <a:pPr algn="l">
              <a:lnSpc>
                <a:spcPts val="7920"/>
              </a:lnSpc>
            </a:pPr>
            <a:r>
              <a:rPr lang="en-US" sz="9000">
                <a:solidFill>
                  <a:srgbClr val="FDFAFD"/>
                </a:solidFill>
                <a:latin typeface="Fiona"/>
                <a:ea typeface="Fiona"/>
                <a:cs typeface="Fiona"/>
                <a:sym typeface="Fiona"/>
              </a:rPr>
              <a:t>you who alone are God.</a:t>
            </a:r>
          </a:p>
          <a:p>
            <a:pPr algn="l">
              <a:lnSpc>
                <a:spcPts val="7920"/>
              </a:lnSpc>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Show me, Lord, you</a:t>
            </a:r>
            <a:r>
              <a:rPr lang="en-US" sz="9000">
                <a:solidFill>
                  <a:srgbClr val="FDFAFD"/>
                </a:solidFill>
                <a:latin typeface="Fiona"/>
                <a:ea typeface="Fiona"/>
                <a:cs typeface="Fiona"/>
                <a:sym typeface="Fiona"/>
              </a:rPr>
              <a:t>r way</a:t>
            </a:r>
          </a:p>
          <a:p>
            <a:pPr algn="l">
              <a:lnSpc>
                <a:spcPts val="7920"/>
              </a:lnSpc>
            </a:pPr>
            <a:r>
              <a:rPr lang="en-US" sz="9000">
                <a:solidFill>
                  <a:srgbClr val="FDFAFD"/>
                </a:solidFill>
                <a:latin typeface="Fiona"/>
                <a:ea typeface="Fiona"/>
                <a:cs typeface="Fiona"/>
                <a:sym typeface="Fiona"/>
              </a:rPr>
              <a:t>so that I may walk in your truth</a:t>
            </a:r>
            <a:r>
              <a:rPr lang="en-US" sz="9000">
                <a:solidFill>
                  <a:srgbClr val="FDFAFD"/>
                </a:solidFill>
                <a:latin typeface="Fiona"/>
                <a:ea typeface="Fiona"/>
                <a:cs typeface="Fiona"/>
                <a:sym typeface="Fiona"/>
              </a:rPr>
              <a:t>.</a:t>
            </a:r>
          </a:p>
          <a:p>
            <a:pPr algn="l" marL="0" indent="0" lvl="0">
              <a:lnSpc>
                <a:spcPts val="7920"/>
              </a:lnSpc>
              <a:spcBef>
                <a:spcPct val="0"/>
              </a:spcBef>
            </a:pPr>
            <a:r>
              <a:rPr lang="en-US" sz="9000">
                <a:solidFill>
                  <a:srgbClr val="FDFAFD"/>
                </a:solidFill>
                <a:latin typeface="Fiona"/>
                <a:ea typeface="Fiona"/>
                <a:cs typeface="Fiona"/>
                <a:sym typeface="Fiona"/>
              </a:rPr>
              <a:t>Guide</a:t>
            </a:r>
            <a:r>
              <a:rPr lang="en-US" sz="9000">
                <a:solidFill>
                  <a:srgbClr val="FDFAFD"/>
                </a:solidFill>
                <a:latin typeface="Fiona"/>
                <a:ea typeface="Fiona"/>
                <a:cs typeface="Fiona"/>
                <a:sym typeface="Fiona"/>
              </a:rPr>
              <a:t> my heart to fear your name.</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922127" y="2046797"/>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I will praise you, Lord my God, with all</a:t>
            </a:r>
            <a:r>
              <a:rPr lang="en-US" sz="9000">
                <a:solidFill>
                  <a:srgbClr val="FDFAFD"/>
                </a:solidFill>
                <a:latin typeface="Fiona"/>
                <a:ea typeface="Fiona"/>
                <a:cs typeface="Fiona"/>
                <a:sym typeface="Fiona"/>
              </a:rPr>
              <a:t> my heart</a:t>
            </a:r>
          </a:p>
          <a:p>
            <a:pPr algn="l">
              <a:lnSpc>
                <a:spcPts val="7920"/>
              </a:lnSpc>
            </a:pPr>
            <a:r>
              <a:rPr lang="en-US" sz="9000">
                <a:solidFill>
                  <a:srgbClr val="FDFAFD"/>
                </a:solidFill>
                <a:latin typeface="Fiona"/>
                <a:ea typeface="Fiona"/>
                <a:cs typeface="Fiona"/>
                <a:sym typeface="Fiona"/>
              </a:rPr>
              <a:t>and glorify your name for ever;</a:t>
            </a:r>
          </a:p>
          <a:p>
            <a:pPr algn="l">
              <a:lnSpc>
                <a:spcPts val="7920"/>
              </a:lnSpc>
            </a:pPr>
            <a:r>
              <a:rPr lang="en-US" sz="9000">
                <a:solidFill>
                  <a:srgbClr val="FDFAFD"/>
                </a:solidFill>
                <a:latin typeface="Fiona"/>
                <a:ea typeface="Fiona"/>
                <a:cs typeface="Fiona"/>
                <a:sym typeface="Fiona"/>
              </a:rPr>
              <a:t>for your love to me has been great:</a:t>
            </a:r>
          </a:p>
          <a:p>
            <a:pPr algn="l">
              <a:lnSpc>
                <a:spcPts val="7920"/>
              </a:lnSpc>
            </a:pPr>
            <a:r>
              <a:rPr lang="en-US" sz="9000">
                <a:solidFill>
                  <a:srgbClr val="FDFAFD"/>
                </a:solidFill>
                <a:latin typeface="Fiona"/>
                <a:ea typeface="Fiona"/>
                <a:cs typeface="Fiona"/>
                <a:sym typeface="Fiona"/>
              </a:rPr>
              <a:t>you h</a:t>
            </a:r>
            <a:r>
              <a:rPr lang="en-US" sz="9000">
                <a:solidFill>
                  <a:srgbClr val="FDFAFD"/>
                </a:solidFill>
                <a:latin typeface="Fiona"/>
                <a:ea typeface="Fiona"/>
                <a:cs typeface="Fiona"/>
                <a:sym typeface="Fiona"/>
              </a:rPr>
              <a:t>ave</a:t>
            </a:r>
            <a:r>
              <a:rPr lang="en-US" sz="9000">
                <a:solidFill>
                  <a:srgbClr val="FDFAFD"/>
                </a:solidFill>
                <a:latin typeface="Fiona"/>
                <a:ea typeface="Fiona"/>
                <a:cs typeface="Fiona"/>
                <a:sym typeface="Fiona"/>
              </a:rPr>
              <a:t> saved me from the depths of the grave.</a:t>
            </a:r>
          </a:p>
          <a:p>
            <a:pPr algn="l">
              <a:lnSpc>
                <a:spcPts val="7920"/>
              </a:lnSpc>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The proud have </a:t>
            </a:r>
            <a:r>
              <a:rPr lang="en-US" sz="9000">
                <a:solidFill>
                  <a:srgbClr val="FDFAFD"/>
                </a:solidFill>
                <a:latin typeface="Fiona"/>
                <a:ea typeface="Fiona"/>
                <a:cs typeface="Fiona"/>
                <a:sym typeface="Fiona"/>
              </a:rPr>
              <a:t>risen against me;</a:t>
            </a:r>
          </a:p>
          <a:p>
            <a:pPr algn="l">
              <a:lnSpc>
                <a:spcPts val="7920"/>
              </a:lnSpc>
            </a:pPr>
            <a:r>
              <a:rPr lang="en-US" sz="9000">
                <a:solidFill>
                  <a:srgbClr val="FDFAFD"/>
                </a:solidFill>
                <a:latin typeface="Fiona"/>
                <a:ea typeface="Fiona"/>
                <a:cs typeface="Fiona"/>
                <a:sym typeface="Fiona"/>
              </a:rPr>
              <a:t>ruthless men seek my life;</a:t>
            </a:r>
          </a:p>
          <a:p>
            <a:pPr algn="l" marL="0" indent="0" lvl="0">
              <a:lnSpc>
                <a:spcPts val="7920"/>
              </a:lnSpc>
              <a:spcBef>
                <a:spcPct val="0"/>
              </a:spcBef>
            </a:pPr>
            <a:r>
              <a:rPr lang="en-US" sz="9000">
                <a:solidFill>
                  <a:srgbClr val="FDFAFD"/>
                </a:solidFill>
                <a:latin typeface="Fiona"/>
                <a:ea typeface="Fiona"/>
                <a:cs typeface="Fiona"/>
                <a:sym typeface="Fiona"/>
              </a:rPr>
              <a:t>to you th</a:t>
            </a:r>
            <a:r>
              <a:rPr lang="en-US" sz="9000">
                <a:solidFill>
                  <a:srgbClr val="FDFAFD"/>
                </a:solidFill>
                <a:latin typeface="Fiona"/>
                <a:ea typeface="Fiona"/>
                <a:cs typeface="Fiona"/>
                <a:sym typeface="Fiona"/>
              </a:rPr>
              <a:t>e</a:t>
            </a:r>
            <a:r>
              <a:rPr lang="en-US" sz="9000">
                <a:solidFill>
                  <a:srgbClr val="FDFAFD"/>
                </a:solidFill>
                <a:latin typeface="Fiona"/>
                <a:ea typeface="Fiona"/>
                <a:cs typeface="Fiona"/>
                <a:sym typeface="Fiona"/>
              </a:rPr>
              <a:t>y pay no heed.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922127" y="2046797"/>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But you, God of</a:t>
            </a:r>
            <a:r>
              <a:rPr lang="en-US" sz="9000">
                <a:solidFill>
                  <a:srgbClr val="FDFAFD"/>
                </a:solidFill>
                <a:latin typeface="Fiona"/>
                <a:ea typeface="Fiona"/>
                <a:cs typeface="Fiona"/>
                <a:sym typeface="Fiona"/>
              </a:rPr>
              <a:t> mercy and compassion,</a:t>
            </a:r>
          </a:p>
          <a:p>
            <a:pPr algn="l">
              <a:lnSpc>
                <a:spcPts val="7920"/>
              </a:lnSpc>
            </a:pPr>
            <a:r>
              <a:rPr lang="en-US" sz="9000">
                <a:solidFill>
                  <a:srgbClr val="FDFAFD"/>
                </a:solidFill>
                <a:latin typeface="Fiona"/>
                <a:ea typeface="Fiona"/>
                <a:cs typeface="Fiona"/>
                <a:sym typeface="Fiona"/>
              </a:rPr>
              <a:t>slow to anger, O Lord,</a:t>
            </a:r>
          </a:p>
          <a:p>
            <a:pPr algn="l">
              <a:lnSpc>
                <a:spcPts val="7920"/>
              </a:lnSpc>
            </a:pPr>
            <a:r>
              <a:rPr lang="en-US" sz="9000">
                <a:solidFill>
                  <a:srgbClr val="FDFAFD"/>
                </a:solidFill>
                <a:latin typeface="Fiona"/>
                <a:ea typeface="Fiona"/>
                <a:cs typeface="Fiona"/>
                <a:sym typeface="Fiona"/>
              </a:rPr>
              <a:t>abounding in love and truth,</a:t>
            </a:r>
          </a:p>
          <a:p>
            <a:pPr algn="l">
              <a:lnSpc>
                <a:spcPts val="7920"/>
              </a:lnSpc>
            </a:pPr>
            <a:r>
              <a:rPr lang="en-US" sz="9000">
                <a:solidFill>
                  <a:srgbClr val="FDFAFD"/>
                </a:solidFill>
                <a:latin typeface="Fiona"/>
                <a:ea typeface="Fiona"/>
                <a:cs typeface="Fiona"/>
                <a:sym typeface="Fiona"/>
              </a:rPr>
              <a:t>t</a:t>
            </a:r>
            <a:r>
              <a:rPr lang="en-US" sz="9000">
                <a:solidFill>
                  <a:srgbClr val="FDFAFD"/>
                </a:solidFill>
                <a:latin typeface="Fiona"/>
                <a:ea typeface="Fiona"/>
                <a:cs typeface="Fiona"/>
                <a:sym typeface="Fiona"/>
              </a:rPr>
              <a:t>urn </a:t>
            </a:r>
            <a:r>
              <a:rPr lang="en-US" sz="9000">
                <a:solidFill>
                  <a:srgbClr val="FDFAFD"/>
                </a:solidFill>
                <a:latin typeface="Fiona"/>
                <a:ea typeface="Fiona"/>
                <a:cs typeface="Fiona"/>
                <a:sym typeface="Fiona"/>
              </a:rPr>
              <a:t>an</a:t>
            </a:r>
            <a:r>
              <a:rPr lang="en-US" sz="9000">
                <a:solidFill>
                  <a:srgbClr val="FDFAFD"/>
                </a:solidFill>
                <a:latin typeface="Fiona"/>
                <a:ea typeface="Fiona"/>
                <a:cs typeface="Fiona"/>
                <a:sym typeface="Fiona"/>
              </a:rPr>
              <a:t>d take pity on me.</a:t>
            </a:r>
          </a:p>
          <a:p>
            <a:pPr algn="l">
              <a:lnSpc>
                <a:spcPts val="7920"/>
              </a:lnSpc>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O give your strength to your servant</a:t>
            </a:r>
          </a:p>
          <a:p>
            <a:pPr algn="l">
              <a:lnSpc>
                <a:spcPts val="7920"/>
              </a:lnSpc>
            </a:pPr>
            <a:r>
              <a:rPr lang="en-US" sz="9000">
                <a:solidFill>
                  <a:srgbClr val="FDFAFD"/>
                </a:solidFill>
                <a:latin typeface="Fiona"/>
                <a:ea typeface="Fiona"/>
                <a:cs typeface="Fiona"/>
                <a:sym typeface="Fiona"/>
              </a:rPr>
              <a:t>and save you</a:t>
            </a:r>
            <a:r>
              <a:rPr lang="en-US" sz="9000">
                <a:solidFill>
                  <a:srgbClr val="FDFAFD"/>
                </a:solidFill>
                <a:latin typeface="Fiona"/>
                <a:ea typeface="Fiona"/>
                <a:cs typeface="Fiona"/>
                <a:sym typeface="Fiona"/>
              </a:rPr>
              <a:t>r handmaid’s son.</a:t>
            </a:r>
          </a:p>
          <a:p>
            <a:pPr algn="l">
              <a:lnSpc>
                <a:spcPts val="7920"/>
              </a:lnSpc>
            </a:pPr>
            <a:r>
              <a:rPr lang="en-US" sz="9000">
                <a:solidFill>
                  <a:srgbClr val="FDFAFD"/>
                </a:solidFill>
                <a:latin typeface="Fiona"/>
                <a:ea typeface="Fiona"/>
                <a:cs typeface="Fiona"/>
                <a:sym typeface="Fiona"/>
              </a:rPr>
              <a:t>Show me a sign of your favour</a:t>
            </a:r>
          </a:p>
          <a:p>
            <a:pPr algn="l">
              <a:lnSpc>
                <a:spcPts val="7920"/>
              </a:lnSpc>
            </a:pPr>
            <a:r>
              <a:rPr lang="en-US" sz="9000">
                <a:solidFill>
                  <a:srgbClr val="FDFAFD"/>
                </a:solidFill>
                <a:latin typeface="Fiona"/>
                <a:ea typeface="Fiona"/>
                <a:cs typeface="Fiona"/>
                <a:sym typeface="Fiona"/>
              </a:rPr>
              <a:t>that my foes may see to their shame</a:t>
            </a:r>
          </a:p>
          <a:p>
            <a:pPr algn="l" marL="0" indent="0" lvl="0">
              <a:lnSpc>
                <a:spcPts val="7920"/>
              </a:lnSpc>
              <a:spcBef>
                <a:spcPct val="0"/>
              </a:spcBef>
            </a:pPr>
            <a:r>
              <a:rPr lang="en-US" sz="9000">
                <a:solidFill>
                  <a:srgbClr val="FDFAFD"/>
                </a:solidFill>
                <a:latin typeface="Fiona"/>
                <a:ea typeface="Fiona"/>
                <a:cs typeface="Fiona"/>
                <a:sym typeface="Fiona"/>
              </a:rPr>
              <a:t>that you consol</a:t>
            </a:r>
            <a:r>
              <a:rPr lang="en-US" sz="9000">
                <a:solidFill>
                  <a:srgbClr val="FDFAFD"/>
                </a:solidFill>
                <a:latin typeface="Fiona"/>
                <a:ea typeface="Fiona"/>
                <a:cs typeface="Fiona"/>
                <a:sym typeface="Fiona"/>
              </a:rPr>
              <a:t>e me</a:t>
            </a:r>
            <a:r>
              <a:rPr lang="en-US" sz="9000">
                <a:solidFill>
                  <a:srgbClr val="FDFAFD"/>
                </a:solidFill>
                <a:latin typeface="Fiona"/>
                <a:ea typeface="Fiona"/>
                <a:cs typeface="Fiona"/>
                <a:sym typeface="Fiona"/>
              </a:rPr>
              <a:t> and give me your help.</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a:t>
            </a:r>
            <a:r>
              <a:rPr lang="en-US" sz="9000">
                <a:solidFill>
                  <a:srgbClr val="FDFAFD"/>
                </a:solidFill>
                <a:latin typeface="Fiona"/>
                <a:ea typeface="Fiona"/>
                <a:cs typeface="Fiona"/>
                <a:sym typeface="Fiona"/>
              </a:rPr>
              <a:t>nd to the Holy Spirit,</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a:t>
            </a:r>
            <a:r>
              <a:rPr lang="en-US" sz="9000">
                <a:solidFill>
                  <a:srgbClr val="FDFAFD"/>
                </a:solidFill>
                <a:latin typeface="Fiona"/>
                <a:ea typeface="Fiona"/>
                <a:cs typeface="Fiona"/>
                <a:sym typeface="Fiona"/>
              </a:rPr>
              <a:t>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34701"/>
            <a:ext cx="16230600"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Give joy to your servant, Lord, for to you I lift up my soul.</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34701"/>
            <a:ext cx="16230600"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Blessed is the man who walks in justice and speaks what is true.</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922127" y="1394916"/>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Hear, you who are far off,</a:t>
            </a:r>
          </a:p>
          <a:p>
            <a:pPr algn="l">
              <a:lnSpc>
                <a:spcPts val="7920"/>
              </a:lnSpc>
            </a:pPr>
            <a:r>
              <a:rPr lang="en-US" sz="9000">
                <a:solidFill>
                  <a:srgbClr val="FDFAFD"/>
                </a:solidFill>
                <a:latin typeface="Fiona"/>
                <a:ea typeface="Fiona"/>
                <a:cs typeface="Fiona"/>
                <a:sym typeface="Fiona"/>
              </a:rPr>
              <a:t>w</a:t>
            </a:r>
            <a:r>
              <a:rPr lang="en-US" sz="9000">
                <a:solidFill>
                  <a:srgbClr val="FDFAFD"/>
                </a:solidFill>
                <a:latin typeface="Fiona"/>
                <a:ea typeface="Fiona"/>
                <a:cs typeface="Fiona"/>
                <a:sym typeface="Fiona"/>
              </a:rPr>
              <a:t>hat I have done;</a:t>
            </a:r>
          </a:p>
          <a:p>
            <a:pPr algn="l">
              <a:lnSpc>
                <a:spcPts val="7920"/>
              </a:lnSpc>
            </a:pPr>
            <a:r>
              <a:rPr lang="en-US" sz="9000">
                <a:solidFill>
                  <a:srgbClr val="FDFAFD"/>
                </a:solidFill>
                <a:latin typeface="Fiona"/>
                <a:ea typeface="Fiona"/>
                <a:cs typeface="Fiona"/>
                <a:sym typeface="Fiona"/>
              </a:rPr>
              <a:t>and you who are near,</a:t>
            </a:r>
          </a:p>
          <a:p>
            <a:pPr algn="l">
              <a:lnSpc>
                <a:spcPts val="7920"/>
              </a:lnSpc>
            </a:pPr>
            <a:r>
              <a:rPr lang="en-US" sz="9000">
                <a:solidFill>
                  <a:srgbClr val="FDFAFD"/>
                </a:solidFill>
                <a:latin typeface="Fiona"/>
                <a:ea typeface="Fiona"/>
                <a:cs typeface="Fiona"/>
                <a:sym typeface="Fiona"/>
              </a:rPr>
              <a:t>acknowledge my might.</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295400"/>
            <a:ext cx="16337173" cy="70999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The sinners in Sio</a:t>
            </a:r>
            <a:r>
              <a:rPr lang="en-US" sz="9000">
                <a:solidFill>
                  <a:srgbClr val="FDFAFD"/>
                </a:solidFill>
                <a:latin typeface="Fiona"/>
                <a:ea typeface="Fiona"/>
                <a:cs typeface="Fiona"/>
                <a:sym typeface="Fiona"/>
              </a:rPr>
              <a:t>n are afraid;</a:t>
            </a:r>
          </a:p>
          <a:p>
            <a:pPr algn="l">
              <a:lnSpc>
                <a:spcPts val="7920"/>
              </a:lnSpc>
            </a:pPr>
            <a:r>
              <a:rPr lang="en-US" sz="9000">
                <a:solidFill>
                  <a:srgbClr val="FDFAFD"/>
                </a:solidFill>
                <a:latin typeface="Fiona"/>
                <a:ea typeface="Fiona"/>
                <a:cs typeface="Fiona"/>
                <a:sym typeface="Fiona"/>
              </a:rPr>
              <a:t>trembling has seized the godless:</a:t>
            </a:r>
          </a:p>
          <a:p>
            <a:pPr algn="l">
              <a:lnSpc>
                <a:spcPts val="7920"/>
              </a:lnSpc>
            </a:pPr>
            <a:r>
              <a:rPr lang="en-US" sz="9000">
                <a:solidFill>
                  <a:srgbClr val="FDFAFD"/>
                </a:solidFill>
                <a:latin typeface="Fiona"/>
                <a:ea typeface="Fiona"/>
                <a:cs typeface="Fiona"/>
                <a:sym typeface="Fiona"/>
              </a:rPr>
              <a:t>‘Who among us can dwell with the devouring fire?</a:t>
            </a:r>
          </a:p>
          <a:p>
            <a:pPr algn="l">
              <a:lnSpc>
                <a:spcPts val="7920"/>
              </a:lnSpc>
            </a:pPr>
            <a:r>
              <a:rPr lang="en-US" sz="9000">
                <a:solidFill>
                  <a:srgbClr val="FDFAFD"/>
                </a:solidFill>
                <a:latin typeface="Fiona"/>
                <a:ea typeface="Fiona"/>
                <a:cs typeface="Fiona"/>
                <a:sym typeface="Fiona"/>
              </a:rPr>
              <a:t>Who among us can dwell with everlasting burnings?’</a:t>
            </a:r>
          </a:p>
          <a:p>
            <a:pPr algn="l">
              <a:lnSpc>
                <a:spcPts val="7920"/>
              </a:lnSpc>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439067"/>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who walks righteously and speaks uprightly,</a:t>
            </a:r>
          </a:p>
          <a:p>
            <a:pPr algn="l">
              <a:lnSpc>
                <a:spcPts val="7920"/>
              </a:lnSpc>
            </a:pPr>
            <a:r>
              <a:rPr lang="en-US" sz="9000">
                <a:solidFill>
                  <a:srgbClr val="FDFAFD"/>
                </a:solidFill>
                <a:latin typeface="Fiona"/>
                <a:ea typeface="Fiona"/>
                <a:cs typeface="Fiona"/>
                <a:sym typeface="Fiona"/>
              </a:rPr>
              <a:t>who despises the gain of oppressions,</a:t>
            </a:r>
          </a:p>
          <a:p>
            <a:pPr algn="l">
              <a:lnSpc>
                <a:spcPts val="7920"/>
              </a:lnSpc>
            </a:pPr>
            <a:r>
              <a:rPr lang="en-US" sz="9000">
                <a:solidFill>
                  <a:srgbClr val="FDFAFD"/>
                </a:solidFill>
                <a:latin typeface="Fiona"/>
                <a:ea typeface="Fiona"/>
                <a:cs typeface="Fiona"/>
                <a:sym typeface="Fiona"/>
              </a:rPr>
              <a:t>who shakes his hands lest they hold a bribe,</a:t>
            </a:r>
          </a:p>
          <a:p>
            <a:pPr algn="l">
              <a:lnSpc>
                <a:spcPts val="7920"/>
              </a:lnSpc>
            </a:pPr>
            <a:r>
              <a:rPr lang="en-US" sz="9000">
                <a:solidFill>
                  <a:srgbClr val="FDFAFD"/>
                </a:solidFill>
                <a:latin typeface="Fiona"/>
                <a:ea typeface="Fiona"/>
                <a:cs typeface="Fiona"/>
                <a:sym typeface="Fiona"/>
              </a:rPr>
              <a:t>who stops his ears from </a:t>
            </a:r>
            <a:r>
              <a:rPr lang="en-US" sz="9000">
                <a:solidFill>
                  <a:srgbClr val="FDFAFD"/>
                </a:solidFill>
                <a:latin typeface="Fiona"/>
                <a:ea typeface="Fiona"/>
                <a:cs typeface="Fiona"/>
                <a:sym typeface="Fiona"/>
              </a:rPr>
              <a:t>hearing of bloodshed</a:t>
            </a:r>
          </a:p>
          <a:p>
            <a:pPr algn="l" marL="0" indent="0" lvl="0">
              <a:lnSpc>
                <a:spcPts val="7920"/>
              </a:lnSpc>
              <a:spcBef>
                <a:spcPct val="0"/>
              </a:spcBef>
            </a:pPr>
            <a:r>
              <a:rPr lang="en-US" sz="9000">
                <a:solidFill>
                  <a:srgbClr val="FDFAFD"/>
                </a:solidFill>
                <a:latin typeface="Fiona"/>
                <a:ea typeface="Fiona"/>
                <a:cs typeface="Fiona"/>
                <a:sym typeface="Fiona"/>
              </a:rPr>
              <a:t>and shut</a:t>
            </a:r>
            <a:r>
              <a:rPr lang="en-US" sz="9000">
                <a:solidFill>
                  <a:srgbClr val="FDFAFD"/>
                </a:solidFill>
                <a:latin typeface="Fiona"/>
                <a:ea typeface="Fiona"/>
                <a:cs typeface="Fiona"/>
                <a:sym typeface="Fiona"/>
              </a:rPr>
              <a:t>s</a:t>
            </a:r>
            <a:r>
              <a:rPr lang="en-US" sz="9000">
                <a:solidFill>
                  <a:srgbClr val="FDFAFD"/>
                </a:solidFill>
                <a:latin typeface="Fiona"/>
                <a:ea typeface="Fiona"/>
                <a:cs typeface="Fiona"/>
                <a:sym typeface="Fiona"/>
              </a:rPr>
              <a:t> his</a:t>
            </a:r>
            <a:r>
              <a:rPr lang="en-US" sz="9000">
                <a:solidFill>
                  <a:srgbClr val="FDFAFD"/>
                </a:solidFill>
                <a:latin typeface="Fiona"/>
                <a:ea typeface="Fiona"/>
                <a:cs typeface="Fiona"/>
                <a:sym typeface="Fiona"/>
              </a:rPr>
              <a:t> eyes from looking upon evil,</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295400"/>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a:t>
            </a:r>
            <a:r>
              <a:rPr lang="en-US" sz="9000">
                <a:solidFill>
                  <a:srgbClr val="FDFAFD"/>
                </a:solidFill>
                <a:latin typeface="Fiona"/>
                <a:ea typeface="Fiona"/>
                <a:cs typeface="Fiona"/>
                <a:sym typeface="Fiona"/>
              </a:rPr>
              <a:t> will dwell on the heights;</a:t>
            </a:r>
          </a:p>
          <a:p>
            <a:pPr algn="l">
              <a:lnSpc>
                <a:spcPts val="7920"/>
              </a:lnSpc>
            </a:pPr>
            <a:r>
              <a:rPr lang="en-US" sz="9000">
                <a:solidFill>
                  <a:srgbClr val="FDFAFD"/>
                </a:solidFill>
                <a:latin typeface="Fiona"/>
                <a:ea typeface="Fiona"/>
                <a:cs typeface="Fiona"/>
                <a:sym typeface="Fiona"/>
              </a:rPr>
              <a:t>his place of defence will be the </a:t>
            </a:r>
            <a:r>
              <a:rPr lang="en-US" sz="9000">
                <a:solidFill>
                  <a:srgbClr val="FDFAFD"/>
                </a:solidFill>
                <a:latin typeface="Fiona"/>
                <a:ea typeface="Fiona"/>
                <a:cs typeface="Fiona"/>
                <a:sym typeface="Fiona"/>
              </a:rPr>
              <a:t>fortr</a:t>
            </a:r>
            <a:r>
              <a:rPr lang="en-US" sz="9000">
                <a:solidFill>
                  <a:srgbClr val="FDFAFD"/>
                </a:solidFill>
                <a:latin typeface="Fiona"/>
                <a:ea typeface="Fiona"/>
                <a:cs typeface="Fiona"/>
                <a:sym typeface="Fiona"/>
              </a:rPr>
              <a:t>esses of rocks;</a:t>
            </a:r>
          </a:p>
          <a:p>
            <a:pPr algn="l">
              <a:lnSpc>
                <a:spcPts val="7920"/>
              </a:lnSpc>
            </a:pPr>
            <a:r>
              <a:rPr lang="en-US" sz="9000">
                <a:solidFill>
                  <a:srgbClr val="FDFAFD"/>
                </a:solidFill>
                <a:latin typeface="Fiona"/>
                <a:ea typeface="Fiona"/>
                <a:cs typeface="Fiona"/>
                <a:sym typeface="Fiona"/>
              </a:rPr>
              <a:t>his bread will be given him,</a:t>
            </a:r>
          </a:p>
          <a:p>
            <a:pPr algn="l">
              <a:lnSpc>
                <a:spcPts val="7920"/>
              </a:lnSpc>
            </a:pPr>
            <a:r>
              <a:rPr lang="en-US" sz="9000">
                <a:solidFill>
                  <a:srgbClr val="FDFAFD"/>
                </a:solidFill>
                <a:latin typeface="Fiona"/>
                <a:ea typeface="Fiona"/>
                <a:cs typeface="Fiona"/>
                <a:sym typeface="Fiona"/>
              </a:rPr>
              <a:t>his water will be sure.</a:t>
            </a:r>
          </a:p>
          <a:p>
            <a:pPr algn="l">
              <a:lnSpc>
                <a:spcPts val="7920"/>
              </a:lnSpc>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a:t>
            </a:r>
            <a:r>
              <a:rPr lang="en-US" sz="9000">
                <a:solidFill>
                  <a:srgbClr val="FDFAFD"/>
                </a:solidFill>
                <a:latin typeface="Fiona"/>
                <a:ea typeface="Fiona"/>
                <a:cs typeface="Fiona"/>
                <a:sym typeface="Fiona"/>
              </a:rPr>
              <a:t>n</a:t>
            </a:r>
          </a:p>
          <a:p>
            <a:pPr algn="l">
              <a:lnSpc>
                <a:spcPts val="7920"/>
              </a:lnSpc>
            </a:pPr>
            <a:r>
              <a:rPr lang="en-US" sz="9000">
                <a:solidFill>
                  <a:srgbClr val="FDFAFD"/>
                </a:solidFill>
                <a:latin typeface="Fiona"/>
                <a:ea typeface="Fiona"/>
                <a:cs typeface="Fiona"/>
                <a:sym typeface="Fiona"/>
              </a:rPr>
              <a:t>and to the Holy Spirit,</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2"/>
            <a:stretch>
              <a:fillRect l="0" t="0" r="0" b="0"/>
            </a:stretch>
          </a:blipFill>
        </p:spPr>
      </p:sp>
      <p:sp>
        <p:nvSpPr>
          <p:cNvPr name="Freeform 4" id="4"/>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5" id="5"/>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6" id="6"/>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3"/>
            <a:stretch>
              <a:fillRect l="0" t="-73153" r="0" b="-86158"/>
            </a:stretch>
          </a:blipFill>
        </p:spPr>
      </p:sp>
      <p:sp>
        <p:nvSpPr>
          <p:cNvPr name="TextBox 7" id="7"/>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a:t>
            </a:r>
            <a:r>
              <a:rPr lang="en-US" sz="9000">
                <a:solidFill>
                  <a:srgbClr val="FDFAFD"/>
                </a:solidFill>
                <a:latin typeface="Fiona"/>
                <a:ea typeface="Fiona"/>
                <a:cs typeface="Fiona"/>
                <a:sym typeface="Fiona"/>
              </a:rPr>
              <a:t>r shall be,</a:t>
            </a:r>
          </a:p>
          <a:p>
            <a:pPr algn="l">
              <a:lnSpc>
                <a:spcPts val="7920"/>
              </a:lnSpc>
            </a:pPr>
            <a:r>
              <a:rPr lang="en-US" sz="9000">
                <a:solidFill>
                  <a:srgbClr val="FDFAFD"/>
                </a:solidFill>
                <a:latin typeface="Fiona"/>
                <a:ea typeface="Fiona"/>
                <a:cs typeface="Fiona"/>
                <a:sym typeface="Fiona"/>
              </a:rPr>
              <a:t>world</a:t>
            </a:r>
            <a:r>
              <a:rPr lang="en-US" sz="9000">
                <a:solidFill>
                  <a:srgbClr val="FDFAFD"/>
                </a:solidFill>
                <a:latin typeface="Fiona"/>
                <a:ea typeface="Fiona"/>
                <a:cs typeface="Fiona"/>
                <a:sym typeface="Fiona"/>
              </a:rPr>
              <a:t> with</a:t>
            </a:r>
            <a:r>
              <a:rPr lang="en-US" sz="9000">
                <a:solidFill>
                  <a:srgbClr val="FDFAFD"/>
                </a:solidFill>
                <a:latin typeface="Fiona"/>
                <a:ea typeface="Fiona"/>
                <a:cs typeface="Fiona"/>
                <a:sym typeface="Fiona"/>
              </a:rPr>
              <a:t>out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680723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Blessed is the man who walks in justice and speaks what is true.</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Acclaim the King, the Lord.</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Sing a new </a:t>
            </a:r>
            <a:r>
              <a:rPr lang="en-US" sz="9000">
                <a:solidFill>
                  <a:srgbClr val="FDFAFD"/>
                </a:solidFill>
                <a:latin typeface="Fiona"/>
                <a:ea typeface="Fiona"/>
                <a:cs typeface="Fiona"/>
                <a:sym typeface="Fiona"/>
              </a:rPr>
              <a:t>song to the Lord</a:t>
            </a:r>
          </a:p>
          <a:p>
            <a:pPr algn="l">
              <a:lnSpc>
                <a:spcPts val="7920"/>
              </a:lnSpc>
            </a:pPr>
            <a:r>
              <a:rPr lang="en-US" sz="9000">
                <a:solidFill>
                  <a:srgbClr val="FDFAFD"/>
                </a:solidFill>
                <a:latin typeface="Fiona"/>
                <a:ea typeface="Fiona"/>
                <a:cs typeface="Fiona"/>
                <a:sym typeface="Fiona"/>
              </a:rPr>
              <a:t>for he has worked wonders.</a:t>
            </a:r>
          </a:p>
          <a:p>
            <a:pPr algn="l">
              <a:lnSpc>
                <a:spcPts val="7920"/>
              </a:lnSpc>
            </a:pPr>
            <a:r>
              <a:rPr lang="en-US" sz="9000">
                <a:solidFill>
                  <a:srgbClr val="FDFAFD"/>
                </a:solidFill>
                <a:latin typeface="Fiona"/>
                <a:ea typeface="Fiona"/>
                <a:cs typeface="Fiona"/>
                <a:sym typeface="Fiona"/>
              </a:rPr>
              <a:t>His right h</a:t>
            </a:r>
            <a:r>
              <a:rPr lang="en-US" sz="9000">
                <a:solidFill>
                  <a:srgbClr val="FDFAFD"/>
                </a:solidFill>
                <a:latin typeface="Fiona"/>
                <a:ea typeface="Fiona"/>
                <a:cs typeface="Fiona"/>
                <a:sym typeface="Fiona"/>
              </a:rPr>
              <a:t>a</a:t>
            </a:r>
            <a:r>
              <a:rPr lang="en-US" sz="9000">
                <a:solidFill>
                  <a:srgbClr val="FDFAFD"/>
                </a:solidFill>
                <a:latin typeface="Fiona"/>
                <a:ea typeface="Fiona"/>
                <a:cs typeface="Fiona"/>
                <a:sym typeface="Fiona"/>
              </a:rPr>
              <a:t>nd and his holy arm</a:t>
            </a:r>
          </a:p>
          <a:p>
            <a:pPr algn="l">
              <a:lnSpc>
                <a:spcPts val="7920"/>
              </a:lnSpc>
            </a:pPr>
            <a:r>
              <a:rPr lang="en-US" sz="9000">
                <a:solidFill>
                  <a:srgbClr val="FDFAFD"/>
                </a:solidFill>
                <a:latin typeface="Fiona"/>
                <a:ea typeface="Fiona"/>
                <a:cs typeface="Fiona"/>
                <a:sym typeface="Fiona"/>
              </a:rPr>
              <a:t>have brought salvation.</a:t>
            </a:r>
          </a:p>
          <a:p>
            <a:pPr algn="l">
              <a:lnSpc>
                <a:spcPts val="7920"/>
              </a:lnSpc>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Th</a:t>
            </a:r>
            <a:r>
              <a:rPr lang="en-US" sz="9000" strike="noStrike" u="none">
                <a:solidFill>
                  <a:srgbClr val="FDFAFD"/>
                </a:solidFill>
                <a:latin typeface="Fiona"/>
                <a:ea typeface="Fiona"/>
                <a:cs typeface="Fiona"/>
                <a:sym typeface="Fiona"/>
              </a:rPr>
              <a:t>e Lord has made known his sal</a:t>
            </a:r>
            <a:r>
              <a:rPr lang="en-US" sz="9000" strike="noStrike" u="none">
                <a:solidFill>
                  <a:srgbClr val="FDFAFD"/>
                </a:solidFill>
                <a:latin typeface="Fiona"/>
                <a:ea typeface="Fiona"/>
                <a:cs typeface="Fiona"/>
                <a:sym typeface="Fiona"/>
              </a:rPr>
              <a:t>vation;</a:t>
            </a:r>
          </a:p>
          <a:p>
            <a:pPr algn="l" marL="0" indent="0" lvl="0">
              <a:lnSpc>
                <a:spcPts val="7920"/>
              </a:lnSpc>
              <a:spcBef>
                <a:spcPct val="0"/>
              </a:spcBef>
            </a:pPr>
            <a:r>
              <a:rPr lang="en-US" sz="9000" strike="noStrike" u="none">
                <a:solidFill>
                  <a:srgbClr val="FDFAFD"/>
                </a:solidFill>
                <a:latin typeface="Fiona"/>
                <a:ea typeface="Fiona"/>
                <a:cs typeface="Fiona"/>
                <a:sym typeface="Fiona"/>
              </a:rPr>
              <a:t>ha</a:t>
            </a:r>
            <a:r>
              <a:rPr lang="en-US" sz="9000" strike="noStrike" u="none">
                <a:solidFill>
                  <a:srgbClr val="FDFAFD"/>
                </a:solidFill>
                <a:latin typeface="Fiona"/>
                <a:ea typeface="Fiona"/>
                <a:cs typeface="Fiona"/>
                <a:sym typeface="Fiona"/>
              </a:rPr>
              <a:t>s shown his justice to the nations.</a:t>
            </a:r>
          </a:p>
          <a:p>
            <a:pPr algn="l" marL="0" indent="0" lvl="0">
              <a:lnSpc>
                <a:spcPts val="7920"/>
              </a:lnSpc>
              <a:spcBef>
                <a:spcPct val="0"/>
              </a:spcBef>
            </a:pPr>
            <a:r>
              <a:rPr lang="en-US" sz="9000" strike="noStrike" u="none">
                <a:solidFill>
                  <a:srgbClr val="FDFAFD"/>
                </a:solidFill>
                <a:latin typeface="Fiona"/>
                <a:ea typeface="Fiona"/>
                <a:cs typeface="Fiona"/>
                <a:sym typeface="Fiona"/>
              </a:rPr>
              <a:t>He has r</a:t>
            </a:r>
            <a:r>
              <a:rPr lang="en-US" sz="9000" strike="noStrike" u="none">
                <a:solidFill>
                  <a:srgbClr val="FDFAFD"/>
                </a:solidFill>
                <a:latin typeface="Fiona"/>
                <a:ea typeface="Fiona"/>
                <a:cs typeface="Fiona"/>
                <a:sym typeface="Fiona"/>
              </a:rPr>
              <a:t>emembered his t</a:t>
            </a:r>
            <a:r>
              <a:rPr lang="en-US" sz="9000" strike="noStrike" u="none">
                <a:solidFill>
                  <a:srgbClr val="FDFAFD"/>
                </a:solidFill>
                <a:latin typeface="Fiona"/>
                <a:ea typeface="Fiona"/>
                <a:cs typeface="Fiona"/>
                <a:sym typeface="Fiona"/>
              </a:rPr>
              <a:t>ruth</a:t>
            </a:r>
            <a:r>
              <a:rPr lang="en-US" sz="9000" strike="noStrike" u="none">
                <a:solidFill>
                  <a:srgbClr val="FDFAFD"/>
                </a:solidFill>
                <a:latin typeface="Fiona"/>
                <a:ea typeface="Fiona"/>
                <a:cs typeface="Fiona"/>
                <a:sym typeface="Fiona"/>
              </a:rPr>
              <a:t> and love</a:t>
            </a:r>
          </a:p>
          <a:p>
            <a:pPr algn="l" marL="0" indent="0" lvl="0">
              <a:lnSpc>
                <a:spcPts val="7920"/>
              </a:lnSpc>
              <a:spcBef>
                <a:spcPct val="0"/>
              </a:spcBef>
            </a:pPr>
            <a:r>
              <a:rPr lang="en-US" sz="9000" strike="noStrike" u="none">
                <a:solidFill>
                  <a:srgbClr val="FDFAFD"/>
                </a:solidFill>
                <a:latin typeface="Fiona"/>
                <a:ea typeface="Fiona"/>
                <a:cs typeface="Fiona"/>
                <a:sym typeface="Fiona"/>
              </a:rPr>
              <a:t>for the house of Israe</a:t>
            </a:r>
            <a:r>
              <a:rPr lang="en-US" sz="9000" strike="noStrike" u="none">
                <a:solidFill>
                  <a:srgbClr val="FDFAFD"/>
                </a:solidFill>
                <a:latin typeface="Fiona"/>
                <a:ea typeface="Fiona"/>
                <a:cs typeface="Fiona"/>
                <a:sym typeface="Fiona"/>
              </a:rPr>
              <a:t>l</a:t>
            </a:r>
            <a:r>
              <a:rPr lang="en-US" sz="9000" strike="noStrike" u="none">
                <a:solidFill>
                  <a:srgbClr val="FDFAFD"/>
                </a:solidFill>
                <a:latin typeface="Fiona"/>
                <a:ea typeface="Fiona"/>
                <a:cs typeface="Fiona"/>
                <a:sym typeface="Fiona"/>
              </a:rPr>
              <a:t>.</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All the ends of the earth have seen</a:t>
            </a:r>
          </a:p>
          <a:p>
            <a:pPr algn="l">
              <a:lnSpc>
                <a:spcPts val="7920"/>
              </a:lnSpc>
            </a:pPr>
            <a:r>
              <a:rPr lang="en-US" sz="9000">
                <a:solidFill>
                  <a:srgbClr val="FDFAFD"/>
                </a:solidFill>
                <a:latin typeface="Fiona"/>
                <a:ea typeface="Fiona"/>
                <a:cs typeface="Fiona"/>
                <a:sym typeface="Fiona"/>
              </a:rPr>
              <a:t>the salvation of our God.</a:t>
            </a:r>
          </a:p>
          <a:p>
            <a:pPr algn="l">
              <a:lnSpc>
                <a:spcPts val="7920"/>
              </a:lnSpc>
            </a:pPr>
            <a:r>
              <a:rPr lang="en-US" sz="9000">
                <a:solidFill>
                  <a:srgbClr val="FDFAFD"/>
                </a:solidFill>
                <a:latin typeface="Fiona"/>
                <a:ea typeface="Fiona"/>
                <a:cs typeface="Fiona"/>
                <a:sym typeface="Fiona"/>
              </a:rPr>
              <a:t>Shout to the Lord, all the earth,</a:t>
            </a:r>
          </a:p>
          <a:p>
            <a:pPr algn="l">
              <a:lnSpc>
                <a:spcPts val="7920"/>
              </a:lnSpc>
            </a:pPr>
            <a:r>
              <a:rPr lang="en-US" sz="9000">
                <a:solidFill>
                  <a:srgbClr val="FDFAFD"/>
                </a:solidFill>
                <a:latin typeface="Fiona"/>
                <a:ea typeface="Fiona"/>
                <a:cs typeface="Fiona"/>
                <a:sym typeface="Fiona"/>
              </a:rPr>
              <a:t>ring out your joy.</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Sing psalms to the Lord with the harp</a:t>
            </a:r>
          </a:p>
          <a:p>
            <a:pPr algn="l">
              <a:lnSpc>
                <a:spcPts val="7920"/>
              </a:lnSpc>
            </a:pPr>
            <a:r>
              <a:rPr lang="en-US" sz="9000">
                <a:solidFill>
                  <a:srgbClr val="FDFAFD"/>
                </a:solidFill>
                <a:latin typeface="Fiona"/>
                <a:ea typeface="Fiona"/>
                <a:cs typeface="Fiona"/>
                <a:sym typeface="Fiona"/>
              </a:rPr>
              <a:t>with the sound of music.</a:t>
            </a:r>
          </a:p>
          <a:p>
            <a:pPr algn="l">
              <a:lnSpc>
                <a:spcPts val="7920"/>
              </a:lnSpc>
            </a:pPr>
            <a:r>
              <a:rPr lang="en-US" sz="9000">
                <a:solidFill>
                  <a:srgbClr val="FDFAFD"/>
                </a:solidFill>
                <a:latin typeface="Fiona"/>
                <a:ea typeface="Fiona"/>
                <a:cs typeface="Fiona"/>
                <a:sym typeface="Fiona"/>
              </a:rPr>
              <a:t>With trumpets and th</a:t>
            </a:r>
            <a:r>
              <a:rPr lang="en-US" sz="9000">
                <a:solidFill>
                  <a:srgbClr val="FDFAFD"/>
                </a:solidFill>
                <a:latin typeface="Fiona"/>
                <a:ea typeface="Fiona"/>
                <a:cs typeface="Fiona"/>
                <a:sym typeface="Fiona"/>
              </a:rPr>
              <a:t>e sound of the horn</a:t>
            </a:r>
          </a:p>
          <a:p>
            <a:pPr algn="l">
              <a:lnSpc>
                <a:spcPts val="7920"/>
              </a:lnSpc>
            </a:pPr>
            <a:r>
              <a:rPr lang="en-US" sz="9000">
                <a:solidFill>
                  <a:srgbClr val="FDFAFD"/>
                </a:solidFill>
                <a:latin typeface="Fiona"/>
                <a:ea typeface="Fiona"/>
                <a:cs typeface="Fiona"/>
                <a:sym typeface="Fiona"/>
              </a:rPr>
              <a:t>acclaim the King, the Lord.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Let the sea and all within it, thunder;</a:t>
            </a:r>
          </a:p>
          <a:p>
            <a:pPr algn="l">
              <a:lnSpc>
                <a:spcPts val="7920"/>
              </a:lnSpc>
            </a:pPr>
            <a:r>
              <a:rPr lang="en-US" sz="9000">
                <a:solidFill>
                  <a:srgbClr val="FDFAFD"/>
                </a:solidFill>
                <a:latin typeface="Fiona"/>
                <a:ea typeface="Fiona"/>
                <a:cs typeface="Fiona"/>
                <a:sym typeface="Fiona"/>
              </a:rPr>
              <a:t>the world, and all its peoples.</a:t>
            </a:r>
          </a:p>
          <a:p>
            <a:pPr algn="l">
              <a:lnSpc>
                <a:spcPts val="7920"/>
              </a:lnSpc>
            </a:pPr>
            <a:r>
              <a:rPr lang="en-US" sz="9000">
                <a:solidFill>
                  <a:srgbClr val="FDFAFD"/>
                </a:solidFill>
                <a:latin typeface="Fiona"/>
                <a:ea typeface="Fiona"/>
                <a:cs typeface="Fiona"/>
                <a:sym typeface="Fiona"/>
              </a:rPr>
              <a:t>Let the rivers clap their hands</a:t>
            </a:r>
          </a:p>
          <a:p>
            <a:pPr algn="l">
              <a:lnSpc>
                <a:spcPts val="7920"/>
              </a:lnSpc>
            </a:pPr>
            <a:r>
              <a:rPr lang="en-US" sz="9000">
                <a:solidFill>
                  <a:srgbClr val="FDFAFD"/>
                </a:solidFill>
                <a:latin typeface="Fiona"/>
                <a:ea typeface="Fiona"/>
                <a:cs typeface="Fiona"/>
                <a:sym typeface="Fiona"/>
              </a:rPr>
              <a:t>and the hills ring out their joy</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Rejoice at the presence of the Lord,</a:t>
            </a:r>
          </a:p>
          <a:p>
            <a:pPr algn="l">
              <a:lnSpc>
                <a:spcPts val="7920"/>
              </a:lnSpc>
            </a:pPr>
            <a:r>
              <a:rPr lang="en-US" sz="9000">
                <a:solidFill>
                  <a:srgbClr val="FDFAFD"/>
                </a:solidFill>
                <a:latin typeface="Fiona"/>
                <a:ea typeface="Fiona"/>
                <a:cs typeface="Fiona"/>
                <a:sym typeface="Fiona"/>
              </a:rPr>
              <a:t>for he comes to rule the earth.</a:t>
            </a:r>
          </a:p>
          <a:p>
            <a:pPr algn="l">
              <a:lnSpc>
                <a:spcPts val="7920"/>
              </a:lnSpc>
            </a:pPr>
            <a:r>
              <a:rPr lang="en-US" sz="9000">
                <a:solidFill>
                  <a:srgbClr val="FDFAFD"/>
                </a:solidFill>
                <a:latin typeface="Fiona"/>
                <a:ea typeface="Fiona"/>
                <a:cs typeface="Fiona"/>
                <a:sym typeface="Fiona"/>
              </a:rPr>
              <a:t>He will rule the world wi</a:t>
            </a:r>
            <a:r>
              <a:rPr lang="en-US" sz="9000">
                <a:solidFill>
                  <a:srgbClr val="FDFAFD"/>
                </a:solidFill>
                <a:latin typeface="Fiona"/>
                <a:ea typeface="Fiona"/>
                <a:cs typeface="Fiona"/>
                <a:sym typeface="Fiona"/>
              </a:rPr>
              <a:t>th</a:t>
            </a:r>
            <a:r>
              <a:rPr lang="en-US" sz="9000">
                <a:solidFill>
                  <a:srgbClr val="FDFAFD"/>
                </a:solidFill>
                <a:latin typeface="Fiona"/>
                <a:ea typeface="Fiona"/>
                <a:cs typeface="Fiona"/>
                <a:sym typeface="Fiona"/>
              </a:rPr>
              <a:t> justice</a:t>
            </a:r>
          </a:p>
          <a:p>
            <a:pPr algn="l">
              <a:lnSpc>
                <a:spcPts val="7920"/>
              </a:lnSpc>
            </a:pPr>
            <a:r>
              <a:rPr lang="en-US" sz="9000">
                <a:solidFill>
                  <a:srgbClr val="FDFAFD"/>
                </a:solidFill>
                <a:latin typeface="Fiona"/>
                <a:ea typeface="Fiona"/>
                <a:cs typeface="Fiona"/>
                <a:sym typeface="Fiona"/>
              </a:rPr>
              <a:t>and the peoples with fairness.</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20993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a:t>
            </a:r>
            <a:r>
              <a:rPr lang="en-US" sz="9000">
                <a:solidFill>
                  <a:srgbClr val="FDFAFD"/>
                </a:solidFill>
                <a:latin typeface="Fiona"/>
                <a:ea typeface="Fiona"/>
                <a:cs typeface="Fiona"/>
                <a:sym typeface="Fiona"/>
              </a:rPr>
              <a:t>d to the Son</a:t>
            </a:r>
          </a:p>
          <a:p>
            <a:pPr algn="l" marL="0" indent="0" lvl="0">
              <a:lnSpc>
                <a:spcPts val="7920"/>
              </a:lnSpc>
              <a:spcBef>
                <a:spcPct val="0"/>
              </a:spcBef>
            </a:pPr>
            <a:r>
              <a:rPr lang="en-US" sz="9000">
                <a:solidFill>
                  <a:srgbClr val="FDFAFD"/>
                </a:solidFill>
                <a:latin typeface="Fiona"/>
                <a:ea typeface="Fiona"/>
                <a:cs typeface="Fiona"/>
                <a:sym typeface="Fiona"/>
              </a:rPr>
              <a:t>and to the Holy Spir</a:t>
            </a:r>
            <a:r>
              <a:rPr lang="en-US" sz="9000">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t,</a:t>
            </a: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Acclaim the King, the Lord.</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38837" y="1266825"/>
            <a:ext cx="16343675" cy="7365018"/>
          </a:xfrm>
          <a:prstGeom prst="rect">
            <a:avLst/>
          </a:prstGeom>
        </p:spPr>
        <p:txBody>
          <a:bodyPr anchor="t" rtlCol="false" tIns="0" lIns="0" bIns="0" rIns="0">
            <a:spAutoFit/>
          </a:bodyPr>
          <a:lstStyle/>
          <a:p>
            <a:pPr algn="l">
              <a:lnSpc>
                <a:spcPts val="7134"/>
              </a:lnSpc>
            </a:pPr>
            <a:r>
              <a:rPr lang="en-US" sz="8107">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Job 1:21,2:10</a:t>
            </a:r>
          </a:p>
          <a:p>
            <a:pPr algn="l">
              <a:lnSpc>
                <a:spcPts val="7134"/>
              </a:lnSpc>
            </a:pPr>
          </a:p>
          <a:p>
            <a:pPr algn="l" marL="0" indent="0" lvl="0">
              <a:lnSpc>
                <a:spcPts val="7134"/>
              </a:lnSpc>
              <a:spcBef>
                <a:spcPct val="0"/>
              </a:spcBef>
            </a:pPr>
            <a:r>
              <a:rPr lang="en-US" sz="8107">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Naked I came from my mother’s womb, nake</a:t>
            </a:r>
            <a:r>
              <a:rPr lang="en-US" sz="8107">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I shall return. The Lord gave, the Lord has taken back. Blessed be the name of the Lord! If we take happiness from God’s hand, must we not take sorrow too?</a:t>
            </a:r>
          </a:p>
          <a:p>
            <a:pPr algn="l" marL="0" indent="0" lvl="0">
              <a:lnSpc>
                <a:spcPts val="7398"/>
              </a:lnSpc>
              <a:spcBef>
                <a:spcPct val="0"/>
              </a:spcBef>
            </a:pP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975413" y="1813657"/>
            <a:ext cx="16337173" cy="6936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Life does not always unfold as we expect, and every story holds moments of joy as well as times of loss and uncertainty. When someone is going through a difficult time, we may not have the answers or be able to change their circumstances, but we can choose to walk alongside them. Sometimes, simply being present and reminding someone they are not alone can bring light into their darkest moments. May we learn to share in one another’s joys and sorrows, offering compassion and hope wherever they are needed.</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109918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Bend my heart to your will,</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O God.</a:t>
            </a:r>
          </a:p>
        </p:txBody>
      </p:sp>
      <p:sp>
        <p:nvSpPr>
          <p:cNvPr name="TextBox 7" id="7"/>
          <p:cNvSpPr txBox="true"/>
          <p:nvPr/>
        </p:nvSpPr>
        <p:spPr>
          <a:xfrm rot="0">
            <a:off x="1028700" y="5267518"/>
            <a:ext cx="16816641"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Bend my heart to your will, O God.</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109918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By your word, give me life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p>
        </p:txBody>
      </p:sp>
      <p:sp>
        <p:nvSpPr>
          <p:cNvPr name="TextBox 7" id="7"/>
          <p:cNvSpPr txBox="true"/>
          <p:nvPr/>
        </p:nvSpPr>
        <p:spPr>
          <a:xfrm rot="0">
            <a:off x="1028700" y="5267518"/>
            <a:ext cx="16230600"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Bend my heart to your will, O God.</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2099310"/>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Glory be to</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Father and to the Son and to t</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Holy Spirit.</a:t>
            </a:r>
          </a:p>
        </p:txBody>
      </p:sp>
      <p:sp>
        <p:nvSpPr>
          <p:cNvPr name="TextBox 7" id="7"/>
          <p:cNvSpPr txBox="true"/>
          <p:nvPr/>
        </p:nvSpPr>
        <p:spPr>
          <a:xfrm rot="0">
            <a:off x="1028700" y="5267518"/>
            <a:ext cx="15966234"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Bend my heart to your will, O God.</a:t>
            </a: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38123" y="2919120"/>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Show us your mercy, O Lord; remember your holy covenant.</a:t>
            </a:r>
          </a:p>
        </p:txBody>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Blessed be the Lord, the Go</a:t>
            </a:r>
            <a:r>
              <a:rPr lang="en-US" sz="9000">
                <a:solidFill>
                  <a:srgbClr val="FDFAFD"/>
                </a:solidFill>
                <a:latin typeface="Fiona"/>
                <a:ea typeface="Fiona"/>
                <a:cs typeface="Fiona"/>
                <a:sym typeface="Fiona"/>
              </a:rPr>
              <a:t>d of Israel! </a:t>
            </a:r>
          </a:p>
          <a:p>
            <a:pPr algn="l">
              <a:lnSpc>
                <a:spcPts val="7920"/>
              </a:lnSpc>
            </a:pPr>
            <a:r>
              <a:rPr lang="en-US" sz="9000">
                <a:solidFill>
                  <a:srgbClr val="FDFAFD"/>
                </a:solidFill>
                <a:latin typeface="Fiona"/>
                <a:ea typeface="Fiona"/>
                <a:cs typeface="Fiona"/>
                <a:sym typeface="Fiona"/>
              </a:rPr>
              <a:t>He has visited his people and redeemed them.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has raised up for us a mighty saviour </a:t>
            </a:r>
          </a:p>
          <a:p>
            <a:pPr algn="l">
              <a:lnSpc>
                <a:spcPts val="7920"/>
              </a:lnSpc>
            </a:pPr>
            <a:r>
              <a:rPr lang="en-US" sz="9000">
                <a:solidFill>
                  <a:srgbClr val="FDFAFD"/>
                </a:solidFill>
                <a:latin typeface="Fiona"/>
                <a:ea typeface="Fiona"/>
                <a:cs typeface="Fiona"/>
                <a:sym typeface="Fiona"/>
              </a:rPr>
              <a:t>in the house of David his servant,</a:t>
            </a:r>
          </a:p>
          <a:p>
            <a:pPr algn="l">
              <a:lnSpc>
                <a:spcPts val="7920"/>
              </a:lnSpc>
            </a:pPr>
            <a:r>
              <a:rPr lang="en-US" sz="9000">
                <a:solidFill>
                  <a:srgbClr val="FDFAFD"/>
                </a:solidFill>
                <a:latin typeface="Fiona"/>
                <a:ea typeface="Fiona"/>
                <a:cs typeface="Fiona"/>
                <a:sym typeface="Fiona"/>
              </a:rPr>
              <a:t>as he promised by the lips of holy men, </a:t>
            </a:r>
          </a:p>
          <a:p>
            <a:pPr algn="l">
              <a:lnSpc>
                <a:spcPts val="7920"/>
              </a:lnSpc>
            </a:pPr>
            <a:r>
              <a:rPr lang="en-US" sz="9000">
                <a:solidFill>
                  <a:srgbClr val="FDFAFD"/>
                </a:solidFill>
                <a:latin typeface="Fiona"/>
                <a:ea typeface="Fiona"/>
                <a:cs typeface="Fiona"/>
                <a:sym typeface="Fiona"/>
              </a:rPr>
              <a:t>those who were his prophets from of old.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 saviour who would free us from our foes, </a:t>
            </a:r>
          </a:p>
          <a:p>
            <a:pPr algn="l">
              <a:lnSpc>
                <a:spcPts val="7920"/>
              </a:lnSpc>
            </a:pPr>
            <a:r>
              <a:rPr lang="en-US" sz="9000">
                <a:solidFill>
                  <a:srgbClr val="FDFAFD"/>
                </a:solidFill>
                <a:latin typeface="Fiona"/>
                <a:ea typeface="Fiona"/>
                <a:cs typeface="Fiona"/>
                <a:sym typeface="Fiona"/>
              </a:rPr>
              <a:t>from the han</a:t>
            </a:r>
            <a:r>
              <a:rPr lang="en-US" sz="9000">
                <a:solidFill>
                  <a:srgbClr val="FDFAFD"/>
                </a:solidFill>
                <a:latin typeface="Fiona"/>
                <a:ea typeface="Fiona"/>
                <a:cs typeface="Fiona"/>
                <a:sym typeface="Fiona"/>
              </a:rPr>
              <a:t>ds of all who hate us.</a:t>
            </a:r>
          </a:p>
          <a:p>
            <a:pPr algn="l">
              <a:lnSpc>
                <a:spcPts val="7920"/>
              </a:lnSpc>
            </a:pPr>
            <a:r>
              <a:rPr lang="en-US" sz="9000">
                <a:solidFill>
                  <a:srgbClr val="FDFAFD"/>
                </a:solidFill>
                <a:latin typeface="Fiona"/>
                <a:ea typeface="Fiona"/>
                <a:cs typeface="Fiona"/>
                <a:sym typeface="Fiona"/>
              </a:rPr>
              <a:t>So his love for our fathers is fulfilled </a:t>
            </a:r>
          </a:p>
          <a:p>
            <a:pPr algn="l">
              <a:lnSpc>
                <a:spcPts val="7920"/>
              </a:lnSpc>
            </a:pPr>
            <a:r>
              <a:rPr lang="en-US" sz="9000">
                <a:solidFill>
                  <a:srgbClr val="FDFAFD"/>
                </a:solidFill>
                <a:latin typeface="Fiona"/>
                <a:ea typeface="Fiona"/>
                <a:cs typeface="Fiona"/>
                <a:sym typeface="Fiona"/>
              </a:rPr>
              <a:t>and his holy covenant remembered.</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swore to Abraham our father to grant us, </a:t>
            </a:r>
          </a:p>
          <a:p>
            <a:pPr algn="l">
              <a:lnSpc>
                <a:spcPts val="7920"/>
              </a:lnSpc>
            </a:pPr>
            <a:r>
              <a:rPr lang="en-US" sz="9000">
                <a:solidFill>
                  <a:srgbClr val="FDFAFD"/>
                </a:solidFill>
                <a:latin typeface="Fiona"/>
                <a:ea typeface="Fiona"/>
                <a:cs typeface="Fiona"/>
                <a:sym typeface="Fiona"/>
              </a:rPr>
              <a:t>that free from fear, and saved from the hands of our foes,</a:t>
            </a:r>
          </a:p>
          <a:p>
            <a:pPr algn="l">
              <a:lnSpc>
                <a:spcPts val="7920"/>
              </a:lnSpc>
            </a:pPr>
            <a:r>
              <a:rPr lang="en-US" sz="9000">
                <a:solidFill>
                  <a:srgbClr val="FDFAFD"/>
                </a:solidFill>
                <a:latin typeface="Fiona"/>
                <a:ea typeface="Fiona"/>
                <a:cs typeface="Fiona"/>
                <a:sym typeface="Fiona"/>
              </a:rPr>
              <a:t>we might serve him in holiness and justice </a:t>
            </a:r>
          </a:p>
          <a:p>
            <a:pPr algn="l">
              <a:lnSpc>
                <a:spcPts val="7920"/>
              </a:lnSpc>
            </a:pPr>
            <a:r>
              <a:rPr lang="en-US" sz="9000">
                <a:solidFill>
                  <a:srgbClr val="FDFAFD"/>
                </a:solidFill>
                <a:latin typeface="Fiona"/>
                <a:ea typeface="Fiona"/>
                <a:cs typeface="Fiona"/>
                <a:sym typeface="Fiona"/>
              </a:rPr>
              <a:t>all the days of our life in his presence.</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for you, little child, </a:t>
            </a:r>
          </a:p>
          <a:p>
            <a:pPr algn="l">
              <a:lnSpc>
                <a:spcPts val="7920"/>
              </a:lnSpc>
            </a:pPr>
            <a:r>
              <a:rPr lang="en-US" sz="9000">
                <a:solidFill>
                  <a:srgbClr val="FDFAFD"/>
                </a:solidFill>
                <a:latin typeface="Fiona"/>
                <a:ea typeface="Fiona"/>
                <a:cs typeface="Fiona"/>
                <a:sym typeface="Fiona"/>
              </a:rPr>
              <a:t>you shall be cálled a prophet</a:t>
            </a:r>
            <a:r>
              <a:rPr lang="en-US" sz="9000">
                <a:solidFill>
                  <a:srgbClr val="FDFAFD"/>
                </a:solidFill>
                <a:latin typeface="Fiona"/>
                <a:ea typeface="Fiona"/>
                <a:cs typeface="Fiona"/>
                <a:sym typeface="Fiona"/>
              </a:rPr>
              <a:t> of God, the Most High.</a:t>
            </a:r>
          </a:p>
          <a:p>
            <a:pPr algn="l">
              <a:lnSpc>
                <a:spcPts val="7920"/>
              </a:lnSpc>
            </a:pPr>
            <a:r>
              <a:rPr lang="en-US" sz="9000">
                <a:solidFill>
                  <a:srgbClr val="FDFAFD"/>
                </a:solidFill>
                <a:latin typeface="Fiona"/>
                <a:ea typeface="Fiona"/>
                <a:cs typeface="Fiona"/>
                <a:sym typeface="Fiona"/>
              </a:rPr>
              <a:t>Y</a:t>
            </a:r>
            <a:r>
              <a:rPr lang="en-US" sz="9000">
                <a:solidFill>
                  <a:srgbClr val="FDFAFD"/>
                </a:solidFill>
                <a:latin typeface="Fiona"/>
                <a:ea typeface="Fiona"/>
                <a:cs typeface="Fiona"/>
                <a:sym typeface="Fiona"/>
              </a:rPr>
              <a:t>ou shall go ahead of the Lord </a:t>
            </a:r>
          </a:p>
          <a:p>
            <a:pPr algn="l">
              <a:lnSpc>
                <a:spcPts val="7920"/>
              </a:lnSpc>
            </a:pPr>
            <a:r>
              <a:rPr lang="en-US" sz="9000">
                <a:solidFill>
                  <a:srgbClr val="FDFAFD"/>
                </a:solidFill>
                <a:latin typeface="Fiona"/>
                <a:ea typeface="Fiona"/>
                <a:cs typeface="Fiona"/>
                <a:sym typeface="Fiona"/>
              </a:rPr>
              <a:t>to</a:t>
            </a:r>
            <a:r>
              <a:rPr lang="en-US" sz="9000">
                <a:solidFill>
                  <a:srgbClr val="FDFAFD"/>
                </a:solidFill>
                <a:latin typeface="Fiona"/>
                <a:ea typeface="Fiona"/>
                <a:cs typeface="Fiona"/>
                <a:sym typeface="Fiona"/>
              </a:rPr>
              <a:t> prepare his ways before him,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To make known to his people their salvation</a:t>
            </a:r>
          </a:p>
          <a:p>
            <a:pPr algn="l">
              <a:lnSpc>
                <a:spcPts val="7920"/>
              </a:lnSpc>
            </a:pPr>
            <a:r>
              <a:rPr lang="en-US" sz="9000">
                <a:solidFill>
                  <a:srgbClr val="FDFAFD"/>
                </a:solidFill>
                <a:latin typeface="Fiona"/>
                <a:ea typeface="Fiona"/>
                <a:cs typeface="Fiona"/>
                <a:sym typeface="Fiona"/>
              </a:rPr>
              <a:t>through forgiveness of all their sins,</a:t>
            </a:r>
          </a:p>
          <a:p>
            <a:pPr algn="l">
              <a:lnSpc>
                <a:spcPts val="7920"/>
              </a:lnSpc>
            </a:pPr>
            <a:r>
              <a:rPr lang="en-US" sz="9000">
                <a:solidFill>
                  <a:srgbClr val="FDFAFD"/>
                </a:solidFill>
                <a:latin typeface="Fiona"/>
                <a:ea typeface="Fiona"/>
                <a:cs typeface="Fiona"/>
                <a:sym typeface="Fiona"/>
              </a:rPr>
              <a:t>the loving-kindness of the heart of our God </a:t>
            </a:r>
          </a:p>
          <a:p>
            <a:pPr algn="l">
              <a:lnSpc>
                <a:spcPts val="7920"/>
              </a:lnSpc>
            </a:pPr>
            <a:r>
              <a:rPr lang="en-US" sz="9000">
                <a:solidFill>
                  <a:srgbClr val="FDFAFD"/>
                </a:solidFill>
                <a:latin typeface="Fiona"/>
                <a:ea typeface="Fiona"/>
                <a:cs typeface="Fiona"/>
                <a:sym typeface="Fiona"/>
              </a:rPr>
              <a:t>who visits us like the dawn from on high.</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will give light to those in darkness</a:t>
            </a:r>
            <a:r>
              <a:rPr lang="en-US" sz="9000">
                <a:solidFill>
                  <a:srgbClr val="FDFAFD"/>
                </a:solidFill>
                <a:latin typeface="Fiona"/>
                <a:ea typeface="Fiona"/>
                <a:cs typeface="Fiona"/>
                <a:sym typeface="Fiona"/>
              </a:rPr>
              <a:t>, </a:t>
            </a:r>
          </a:p>
          <a:p>
            <a:pPr algn="l">
              <a:lnSpc>
                <a:spcPts val="7920"/>
              </a:lnSpc>
            </a:pPr>
            <a:r>
              <a:rPr lang="en-US" sz="9000">
                <a:solidFill>
                  <a:srgbClr val="FDFAFD"/>
                </a:solidFill>
                <a:latin typeface="Fiona"/>
                <a:ea typeface="Fiona"/>
                <a:cs typeface="Fiona"/>
                <a:sym typeface="Fiona"/>
              </a:rPr>
              <a:t>those who dwell in the shadow of death, </a:t>
            </a:r>
          </a:p>
          <a:p>
            <a:pPr algn="l">
              <a:lnSpc>
                <a:spcPts val="7920"/>
              </a:lnSpc>
            </a:pPr>
            <a:r>
              <a:rPr lang="en-US" sz="9000">
                <a:solidFill>
                  <a:srgbClr val="FDFAFD"/>
                </a:solidFill>
                <a:latin typeface="Fiona"/>
                <a:ea typeface="Fiona"/>
                <a:cs typeface="Fiona"/>
                <a:sym typeface="Fiona"/>
              </a:rPr>
              <a:t>and guide us into</a:t>
            </a:r>
            <a:r>
              <a:rPr lang="en-US" sz="9000">
                <a:solidFill>
                  <a:srgbClr val="FDFAFD"/>
                </a:solidFill>
                <a:latin typeface="Fiona"/>
                <a:ea typeface="Fiona"/>
                <a:cs typeface="Fiona"/>
                <a:sym typeface="Fiona"/>
              </a:rPr>
              <a:t> the way of peace.</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r>
              <a:rPr lang="en-US" sz="9000">
                <a:solidFill>
                  <a:srgbClr val="FDFAFD"/>
                </a:solidFill>
                <a:latin typeface="Fiona"/>
                <a:ea typeface="Fiona"/>
                <a:cs typeface="Fiona"/>
                <a:sym typeface="Fiona"/>
              </a:rPr>
              <a:t>,</a:t>
            </a:r>
          </a:p>
          <a:p>
            <a:pPr algn="l">
              <a:lnSpc>
                <a:spcPts val="7920"/>
              </a:lnSpc>
            </a:pPr>
            <a:r>
              <a:rPr lang="en-US" sz="9000">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s now, and ever shall be,</a:t>
            </a:r>
          </a:p>
          <a:p>
            <a:pPr algn="l">
              <a:lnSpc>
                <a:spcPts val="7920"/>
              </a:lnSpc>
            </a:pPr>
            <a:r>
              <a:rPr lang="en-US" sz="9000">
                <a:solidFill>
                  <a:srgbClr val="FDFAFD"/>
                </a:solidFill>
                <a:latin typeface="Fiona"/>
                <a:ea typeface="Fiona"/>
                <a:cs typeface="Fiona"/>
                <a:sym typeface="Fiona"/>
              </a:rPr>
              <a:t>world without</a:t>
            </a:r>
            <a:r>
              <a:rPr lang="en-US" sz="9000">
                <a:solidFill>
                  <a:srgbClr val="FDFAFD"/>
                </a:solidFill>
                <a:latin typeface="Fiona"/>
                <a:ea typeface="Fiona"/>
                <a:cs typeface="Fiona"/>
                <a:sym typeface="Fiona"/>
              </a:rPr>
              <a: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271448" y="2938857"/>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Show us your mercy, O Lord; remember your holy covenant.</a:t>
            </a:r>
          </a:p>
        </p:txBody>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729933"/>
            <a:ext cx="16217212" cy="4099560"/>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God is love: he who dwells in love dwells in God, and God in him. In Jesus Christ we see how God loves us. Let us renew our faith in his love:</a:t>
            </a:r>
          </a:p>
        </p:txBody>
      </p:sp>
      <p:sp>
        <p:nvSpPr>
          <p:cNvPr name="TextBox 7" id="7"/>
          <p:cNvSpPr txBox="true"/>
          <p:nvPr/>
        </p:nvSpPr>
        <p:spPr>
          <a:xfrm rot="0">
            <a:off x="1028700" y="6096193"/>
            <a:ext cx="16387267"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Jesus, you loved us and gave yourself for us.</a:t>
            </a: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Help</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us to recognise Christ in every person we meet today: may we listen with compassion and respond with love.</a:t>
            </a:r>
          </a:p>
        </p:txBody>
      </p:sp>
      <p:sp>
        <p:nvSpPr>
          <p:cNvPr name="TextBox 7" id="7"/>
          <p:cNvSpPr txBox="true"/>
          <p:nvPr/>
        </p:nvSpPr>
        <p:spPr>
          <a:xfrm rot="0">
            <a:off x="1028700" y="5267518"/>
            <a:ext cx="16387267"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Jesus, you loved us and gave yourself for us.</a:t>
            </a:r>
          </a:p>
        </p:txBody>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Guide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all who serve those experiencing poverty, loneliness or exclusion: may they be signs of your hope and friendship.</a:t>
            </a:r>
          </a:p>
        </p:txBody>
      </p:sp>
      <p:sp>
        <p:nvSpPr>
          <p:cNvPr name="TextBox 7" id="7"/>
          <p:cNvSpPr txBox="true"/>
          <p:nvPr/>
        </p:nvSpPr>
        <p:spPr>
          <a:xfrm rot="0">
            <a:off x="1028700" y="5267518"/>
            <a:ext cx="16387267"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Jesus, you loved us and gave yourself for us.</a:t>
            </a:r>
          </a:p>
        </p:txBody>
      </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Open our eyes</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the stories of those around us: teach us to build communities where everyone feels welcomed and valued.</a:t>
            </a:r>
          </a:p>
        </p:txBody>
      </p:sp>
      <p:sp>
        <p:nvSpPr>
          <p:cNvPr name="TextBox 7" id="7"/>
          <p:cNvSpPr txBox="true"/>
          <p:nvPr/>
        </p:nvSpPr>
        <p:spPr>
          <a:xfrm rot="0">
            <a:off x="1028700" y="5267518"/>
            <a:ext cx="16387267"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Jesus, you loved us and gave yourself for us.</a:t>
            </a:r>
          </a:p>
        </p:txBody>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us generous hearts and willing hands: that through small acts of kindness we may share Christ's light with others.</a:t>
            </a:r>
          </a:p>
        </p:txBody>
      </p:sp>
      <p:sp>
        <p:nvSpPr>
          <p:cNvPr name="TextBox 7" id="7"/>
          <p:cNvSpPr txBox="true"/>
          <p:nvPr/>
        </p:nvSpPr>
        <p:spPr>
          <a:xfrm rot="0">
            <a:off x="1028700" y="5267518"/>
            <a:ext cx="16387267"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Jesus, you loved us and gave yourself for us.</a:t>
            </a:r>
          </a:p>
        </p:txBody>
      </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Str</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engthen us when we face challenges or uncertainty: and help us to recognise your light in every story we encounter.</a:t>
            </a:r>
          </a:p>
        </p:txBody>
      </p:sp>
      <p:sp>
        <p:nvSpPr>
          <p:cNvPr name="TextBox 7" id="7"/>
          <p:cNvSpPr txBox="true"/>
          <p:nvPr/>
        </p:nvSpPr>
        <p:spPr>
          <a:xfrm rot="0">
            <a:off x="1028700" y="5267518"/>
            <a:ext cx="16387267"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Jesus, you loved us and gave yourself for us.</a:t>
            </a:r>
          </a:p>
        </p:txBody>
      </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04567"/>
            <a:ext cx="18239012" cy="8090409"/>
          </a:xfrm>
          <a:prstGeom prst="rect">
            <a:avLst/>
          </a:prstGeom>
        </p:spPr>
        <p:txBody>
          <a:bodyPr anchor="t" rtlCol="false" tIns="0" lIns="0" bIns="0" rIns="0">
            <a:spAutoFit/>
          </a:bodyPr>
          <a:lstStyle/>
          <a:p>
            <a:pPr algn="l" marL="0" indent="0" lvl="0">
              <a:lnSpc>
                <a:spcPts val="6346"/>
              </a:lnSpc>
              <a:spcBef>
                <a:spcPct val="0"/>
              </a:spcBef>
            </a:pPr>
            <a:r>
              <a:rPr lang="en-US" sz="7212">
                <a:solidFill>
                  <a:srgbClr val="FDFAFD"/>
                </a:solidFill>
                <a:latin typeface="Fiona"/>
                <a:ea typeface="Fiona"/>
                <a:cs typeface="Fiona"/>
                <a:sym typeface="Fiona"/>
              </a:rPr>
              <a:t>Our Fa</a:t>
            </a:r>
            <a:r>
              <a:rPr lang="en-US" sz="7212" strike="noStrike" u="none">
                <a:solidFill>
                  <a:srgbClr val="FDFAFD"/>
                </a:solidFill>
                <a:latin typeface="Fiona"/>
                <a:ea typeface="Fiona"/>
                <a:cs typeface="Fiona"/>
                <a:sym typeface="Fiona"/>
              </a:rPr>
              <a:t>ther, who art in heaven,</a:t>
            </a:r>
          </a:p>
          <a:p>
            <a:pPr algn="l" marL="0" indent="0" lvl="0">
              <a:lnSpc>
                <a:spcPts val="6346"/>
              </a:lnSpc>
              <a:spcBef>
                <a:spcPct val="0"/>
              </a:spcBef>
            </a:pPr>
            <a:r>
              <a:rPr lang="en-US" sz="7212" strike="noStrike" u="none">
                <a:solidFill>
                  <a:srgbClr val="FDFAFD"/>
                </a:solidFill>
                <a:latin typeface="Fiona"/>
                <a:ea typeface="Fiona"/>
                <a:cs typeface="Fiona"/>
                <a:sym typeface="Fiona"/>
              </a:rPr>
              <a:t>hallowed be thy name.</a:t>
            </a:r>
          </a:p>
          <a:p>
            <a:pPr algn="l" marL="0" indent="0" lvl="0">
              <a:lnSpc>
                <a:spcPts val="6346"/>
              </a:lnSpc>
              <a:spcBef>
                <a:spcPct val="0"/>
              </a:spcBef>
            </a:pPr>
            <a:r>
              <a:rPr lang="en-US" sz="7212" strike="noStrike" u="none">
                <a:solidFill>
                  <a:srgbClr val="FDFAFD"/>
                </a:solidFill>
                <a:latin typeface="Fiona"/>
                <a:ea typeface="Fiona"/>
                <a:cs typeface="Fiona"/>
                <a:sym typeface="Fiona"/>
              </a:rPr>
              <a:t>Thy kingdom come.</a:t>
            </a:r>
          </a:p>
          <a:p>
            <a:pPr algn="l" marL="0" indent="0" lvl="0">
              <a:lnSpc>
                <a:spcPts val="6346"/>
              </a:lnSpc>
              <a:spcBef>
                <a:spcPct val="0"/>
              </a:spcBef>
            </a:pPr>
            <a:r>
              <a:rPr lang="en-US" sz="7212" strike="noStrike" u="none">
                <a:solidFill>
                  <a:srgbClr val="FDFAFD"/>
                </a:solidFill>
                <a:latin typeface="Fiona"/>
                <a:ea typeface="Fiona"/>
                <a:cs typeface="Fiona"/>
                <a:sym typeface="Fiona"/>
              </a:rPr>
              <a:t>Thy will be done on earth, as it is in heaven.</a:t>
            </a:r>
          </a:p>
          <a:p>
            <a:pPr algn="l" marL="0" indent="0" lvl="0">
              <a:lnSpc>
                <a:spcPts val="6346"/>
              </a:lnSpc>
              <a:spcBef>
                <a:spcPct val="0"/>
              </a:spcBef>
            </a:pPr>
            <a:r>
              <a:rPr lang="en-US" sz="7212" strike="noStrike" u="none">
                <a:solidFill>
                  <a:srgbClr val="FDFAFD"/>
                </a:solidFill>
                <a:latin typeface="Fiona"/>
                <a:ea typeface="Fiona"/>
                <a:cs typeface="Fiona"/>
                <a:sym typeface="Fiona"/>
              </a:rPr>
              <a:t>Give us this day our daily bread,</a:t>
            </a:r>
          </a:p>
          <a:p>
            <a:pPr algn="l" marL="0" indent="0" lvl="0">
              <a:lnSpc>
                <a:spcPts val="6346"/>
              </a:lnSpc>
              <a:spcBef>
                <a:spcPct val="0"/>
              </a:spcBef>
            </a:pPr>
            <a:r>
              <a:rPr lang="en-US" sz="7212" strike="noStrike" u="none">
                <a:solidFill>
                  <a:srgbClr val="FDFAFD"/>
                </a:solidFill>
                <a:latin typeface="Fiona"/>
                <a:ea typeface="Fiona"/>
                <a:cs typeface="Fiona"/>
                <a:sym typeface="Fiona"/>
              </a:rPr>
              <a:t>and forgive us our trespasses,</a:t>
            </a:r>
          </a:p>
          <a:p>
            <a:pPr algn="l" marL="0" indent="0" lvl="0">
              <a:lnSpc>
                <a:spcPts val="6346"/>
              </a:lnSpc>
              <a:spcBef>
                <a:spcPct val="0"/>
              </a:spcBef>
            </a:pPr>
            <a:r>
              <a:rPr lang="en-US" sz="7212" strike="noStrike" u="none">
                <a:solidFill>
                  <a:srgbClr val="FDFAFD"/>
                </a:solidFill>
                <a:latin typeface="Fiona"/>
                <a:ea typeface="Fiona"/>
                <a:cs typeface="Fiona"/>
                <a:sym typeface="Fiona"/>
              </a:rPr>
              <a:t>as we forgive those who trespass against us,</a:t>
            </a:r>
          </a:p>
          <a:p>
            <a:pPr algn="l" marL="0" indent="0" lvl="0">
              <a:lnSpc>
                <a:spcPts val="6346"/>
              </a:lnSpc>
              <a:spcBef>
                <a:spcPct val="0"/>
              </a:spcBef>
            </a:pPr>
            <a:r>
              <a:rPr lang="en-US" sz="7212" strike="noStrike" u="none">
                <a:solidFill>
                  <a:srgbClr val="FDFAFD"/>
                </a:solidFill>
                <a:latin typeface="Fiona"/>
                <a:ea typeface="Fiona"/>
                <a:cs typeface="Fiona"/>
                <a:sym typeface="Fiona"/>
              </a:rPr>
              <a:t>and lead us not into temptation,</a:t>
            </a:r>
          </a:p>
          <a:p>
            <a:pPr algn="l" marL="0" indent="0" lvl="0">
              <a:lnSpc>
                <a:spcPts val="6346"/>
              </a:lnSpc>
              <a:spcBef>
                <a:spcPct val="0"/>
              </a:spcBef>
            </a:pPr>
            <a:r>
              <a:rPr lang="en-US" sz="7212" strike="noStrike" u="none">
                <a:solidFill>
                  <a:srgbClr val="FDFAFD"/>
                </a:solidFill>
                <a:latin typeface="Fiona"/>
                <a:ea typeface="Fiona"/>
                <a:cs typeface="Fiona"/>
                <a:sym typeface="Fiona"/>
              </a:rPr>
              <a:t>but deliver us from evil.</a:t>
            </a:r>
          </a:p>
          <a:p>
            <a:pPr algn="l" marL="0" indent="0" lvl="0">
              <a:lnSpc>
                <a:spcPts val="6346"/>
              </a:lnSpc>
              <a:spcBef>
                <a:spcPct val="0"/>
              </a:spcBef>
            </a:pPr>
          </a:p>
        </p:txBody>
      </p:sp>
    </p:spTree>
  </p:cSld>
  <p:clrMapOvr>
    <a:masterClrMapping/>
  </p:clrMapOvr>
</p:sld>
</file>

<file path=ppt/slides/slide6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992137"/>
            <a:ext cx="16255744" cy="11397101"/>
          </a:xfrm>
          <a:prstGeom prst="rect">
            <a:avLst/>
          </a:prstGeom>
        </p:spPr>
        <p:txBody>
          <a:bodyPr anchor="t" rtlCol="false" tIns="0" lIns="0" bIns="0" rIns="0">
            <a:spAutoFit/>
          </a:bodyPr>
          <a:lstStyle/>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Lord God,</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in your wisdom you created</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 by your providence</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you rule us: fill our inmost being with your holy light,</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 that our way of life may always be one of faithful service to you.</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hrough our Lord Jesus Christ, your Son,</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ho lives and reigns with you in the unity of the Holy Spirit, God, for ever and ever.</a:t>
            </a:r>
          </a:p>
          <a:p>
            <a:pPr algn="l">
              <a:lnSpc>
                <a:spcPts val="6894"/>
              </a:lnSpc>
            </a:pPr>
          </a:p>
          <a:p>
            <a:pPr algn="l">
              <a:lnSpc>
                <a:spcPts val="6894"/>
              </a:lnSpc>
            </a:pPr>
          </a:p>
          <a:p>
            <a:pPr algn="l">
              <a:lnSpc>
                <a:spcPts val="6894"/>
              </a:lnSpc>
            </a:pPr>
          </a:p>
          <a:p>
            <a:pPr algn="l">
              <a:lnSpc>
                <a:spcPts val="6894"/>
              </a:lnSpc>
            </a:pPr>
          </a:p>
          <a:p>
            <a:pPr algn="l" marL="0" indent="0" lvl="0">
              <a:lnSpc>
                <a:spcPts val="6894"/>
              </a:lnSpc>
              <a:spcBef>
                <a:spcPct val="0"/>
              </a:spcBef>
            </a:pPr>
          </a:p>
        </p:txBody>
      </p:sp>
      <p:sp>
        <p:nvSpPr>
          <p:cNvPr name="TextBox 7" id="7"/>
          <p:cNvSpPr txBox="true"/>
          <p:nvPr/>
        </p:nvSpPr>
        <p:spPr>
          <a:xfrm rot="0">
            <a:off x="1028700" y="8153872"/>
            <a:ext cx="1938511"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Amen</a:t>
            </a:r>
          </a:p>
        </p:txBody>
      </p:sp>
    </p:spTree>
  </p:cSld>
  <p:clrMapOvr>
    <a:masterClrMapping/>
  </p:clrMapOvr>
</p:sld>
</file>

<file path=ppt/slides/slide6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19741" y="2444319"/>
            <a:ext cx="16381868" cy="2699181"/>
          </a:xfrm>
          <a:prstGeom prst="rect">
            <a:avLst/>
          </a:prstGeom>
        </p:spPr>
        <p:txBody>
          <a:bodyPr anchor="t" rtlCol="false" tIns="0" lIns="0" bIns="0" rIns="0">
            <a:spAutoFit/>
          </a:bodyPr>
          <a:lstStyle/>
          <a:p>
            <a:pPr algn="l" marL="0" indent="0" lvl="0">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Lord bless us, and keep us from all evil, and bring us to everlasting life.</a:t>
            </a:r>
          </a:p>
          <a:p>
            <a:pPr algn="l" marL="0" indent="0" lvl="0">
              <a:lnSpc>
                <a:spcPts val="6894"/>
              </a:lnSpc>
              <a:spcBef>
                <a:spcPct val="0"/>
              </a:spcBef>
            </a:pPr>
          </a:p>
        </p:txBody>
      </p:sp>
      <p:sp>
        <p:nvSpPr>
          <p:cNvPr name="TextBox 7" id="7"/>
          <p:cNvSpPr txBox="true"/>
          <p:nvPr/>
        </p:nvSpPr>
        <p:spPr>
          <a:xfrm rot="0">
            <a:off x="1028700" y="4421907"/>
            <a:ext cx="1938511"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Amen</a:t>
            </a:r>
          </a:p>
        </p:txBody>
      </p:sp>
    </p:spTree>
  </p:cSld>
  <p:clrMapOvr>
    <a:masterClrMapping/>
  </p:clrMapOvr>
</p:sld>
</file>

<file path=ppt/slides/slide6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028700" y="2433695"/>
            <a:ext cx="6576348" cy="5918713"/>
          </a:xfrm>
          <a:custGeom>
            <a:avLst/>
            <a:gdLst/>
            <a:ahLst/>
            <a:cxnLst/>
            <a:rect r="r" b="b" t="t" l="l"/>
            <a:pathLst>
              <a:path h="5918713" w="6576348">
                <a:moveTo>
                  <a:pt x="0" y="0"/>
                </a:moveTo>
                <a:lnTo>
                  <a:pt x="6576348" y="0"/>
                </a:lnTo>
                <a:lnTo>
                  <a:pt x="6576348" y="5918713"/>
                </a:lnTo>
                <a:lnTo>
                  <a:pt x="0" y="5918713"/>
                </a:lnTo>
                <a:lnTo>
                  <a:pt x="0" y="0"/>
                </a:lnTo>
                <a:close/>
              </a:path>
            </a:pathLst>
          </a:custGeom>
          <a:blipFill>
            <a:blip r:embed="rId3"/>
            <a:stretch>
              <a:fillRect l="0" t="0" r="0" b="0"/>
            </a:stretch>
          </a:blipFill>
        </p:spPr>
      </p:sp>
      <p:sp>
        <p:nvSpPr>
          <p:cNvPr name="TextBox 7" id="7"/>
          <p:cNvSpPr txBox="true"/>
          <p:nvPr/>
        </p:nvSpPr>
        <p:spPr>
          <a:xfrm rot="0">
            <a:off x="7853724" y="1921923"/>
            <a:ext cx="9599671" cy="6107458"/>
          </a:xfrm>
          <a:prstGeom prst="rect">
            <a:avLst/>
          </a:prstGeom>
        </p:spPr>
        <p:txBody>
          <a:bodyPr anchor="t" rtlCol="false" tIns="0" lIns="0" bIns="0" rIns="0">
            <a:spAutoFit/>
          </a:bodyPr>
          <a:lstStyle/>
          <a:p>
            <a:pPr algn="l" marL="0" indent="0" lvl="0">
              <a:lnSpc>
                <a:spcPts val="5976"/>
              </a:lnSpc>
              <a:spcBef>
                <a:spcPct val="0"/>
              </a:spcBef>
            </a:pPr>
            <a:r>
              <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Today, make time for someone who is going through a difficult experience. Rather than trying to fix their problems, ask how they are doing and give them space to talk if they want to. How can you remind someone today that they don't have to face things alone?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DAHYpbmyrTw</dc:identifier>
  <dcterms:modified xsi:type="dcterms:W3CDTF">2011-08-01T06:04:30Z</dcterms:modified>
  <cp:revision>1</cp:revision>
  <dc:title>MPOTC Wednesday WK3</dc:title>
</cp:coreProperties>
</file>