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Lst>
  <p:sldSz cx="18288000" cy="10287000"/>
  <p:notesSz cx="6858000" cy="9144000"/>
  <p:embeddedFontLst>
    <p:embeddedFont>
      <p:font typeface="Fiona" charset="1" panose="0000000000000000000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fonts/font68.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667039" y="7770261"/>
            <a:ext cx="17523645"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Wednesday Week 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80325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693006"/>
            <a:ext cx="1116776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42088" y="3837374"/>
            <a:ext cx="11820233" cy="50996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as it was in the beginning,</a:t>
            </a:r>
          </a:p>
          <a:p>
            <a:pPr algn="l" marL="0" indent="0" lvl="0">
              <a:lnSpc>
                <a:spcPts val="7920"/>
              </a:lnSpc>
              <a:spcBef>
                <a:spcPct val="0"/>
              </a:spcBef>
            </a:pPr>
            <a:r>
              <a:rPr lang="en-US" sz="9000" strike="noStrike" u="none">
                <a:solidFill>
                  <a:srgbClr val="EC4499"/>
                </a:solidFill>
                <a:latin typeface="Fiona"/>
                <a:ea typeface="Fiona"/>
                <a:cs typeface="Fiona"/>
                <a:sym typeface="Fiona"/>
              </a:rPr>
              <a:t>is now, and ever shall be,</a:t>
            </a:r>
          </a:p>
          <a:p>
            <a:pPr algn="l" marL="0" indent="0" lvl="0">
              <a:lnSpc>
                <a:spcPts val="7920"/>
              </a:lnSpc>
              <a:spcBef>
                <a:spcPct val="0"/>
              </a:spcBef>
            </a:pPr>
            <a:r>
              <a:rPr lang="en-US" sz="9000" strike="noStrike" u="none">
                <a:solidFill>
                  <a:srgbClr val="EC4499"/>
                </a:solidFill>
                <a:latin typeface="Fiona"/>
                <a:ea typeface="Fiona"/>
                <a:cs typeface="Fiona"/>
                <a:sym typeface="Fiona"/>
              </a:rPr>
              <a:t>world without end.</a:t>
            </a:r>
          </a:p>
          <a:p>
            <a:pPr algn="l" marL="0" indent="0" lvl="0">
              <a:lnSpc>
                <a:spcPts val="7920"/>
              </a:lnSpc>
              <a:spcBef>
                <a:spcPct val="0"/>
              </a:spcBef>
            </a:pPr>
            <a:r>
              <a:rPr lang="en-US" sz="9000" strike="noStrike" u="none">
                <a:solidFill>
                  <a:srgbClr val="EC4499"/>
                </a:solidFill>
                <a:latin typeface="Fiona"/>
                <a:ea typeface="Fiona"/>
                <a:cs typeface="Fiona"/>
                <a:sym typeface="Fiona"/>
              </a:rPr>
              <a:t>Amen. Alleluia.</a:t>
            </a:r>
          </a:p>
          <a:p>
            <a:pPr algn="l" marL="0" indent="0" lvl="0">
              <a:lnSpc>
                <a:spcPts val="79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3707" y="3934701"/>
            <a:ext cx="15111799"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Give joy to your servant, Lord, for to you I lift up my soul.</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709993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Tu</a:t>
            </a:r>
            <a:r>
              <a:rPr lang="en-US" sz="9000">
                <a:solidFill>
                  <a:srgbClr val="FDFAFD"/>
                </a:solidFill>
                <a:latin typeface="Fiona"/>
                <a:ea typeface="Fiona"/>
                <a:cs typeface="Fiona"/>
                <a:sym typeface="Fiona"/>
              </a:rPr>
              <a:t>rn </a:t>
            </a:r>
            <a:r>
              <a:rPr lang="en-US" sz="9000" strike="noStrike" u="none">
                <a:solidFill>
                  <a:srgbClr val="FDFAFD"/>
                </a:solidFill>
                <a:latin typeface="Fiona"/>
                <a:ea typeface="Fiona"/>
                <a:cs typeface="Fiona"/>
                <a:sym typeface="Fiona"/>
              </a:rPr>
              <a:t>your ear</a:t>
            </a:r>
            <a:r>
              <a:rPr lang="en-US" sz="9000" strike="noStrike" u="none">
                <a:solidFill>
                  <a:srgbClr val="FDFAFD"/>
                </a:solidFill>
                <a:latin typeface="Fiona"/>
                <a:ea typeface="Fiona"/>
                <a:cs typeface="Fiona"/>
                <a:sym typeface="Fiona"/>
              </a:rPr>
              <a:t>,</a:t>
            </a:r>
            <a:r>
              <a:rPr lang="en-US" sz="9000">
                <a:solidFill>
                  <a:srgbClr val="FDFAFD"/>
                </a:solidFill>
                <a:latin typeface="Fiona"/>
                <a:ea typeface="Fiona"/>
                <a:cs typeface="Fiona"/>
                <a:sym typeface="Fiona"/>
              </a:rPr>
              <a:t> O L</a:t>
            </a:r>
            <a:r>
              <a:rPr lang="en-US" sz="9000" strike="noStrike" u="none">
                <a:solidFill>
                  <a:srgbClr val="FDFAFD"/>
                </a:solidFill>
                <a:latin typeface="Fiona"/>
                <a:ea typeface="Fiona"/>
                <a:cs typeface="Fiona"/>
                <a:sym typeface="Fiona"/>
              </a:rPr>
              <a:t>ord,</a:t>
            </a:r>
            <a:r>
              <a:rPr lang="en-US" sz="9000">
                <a:solidFill>
                  <a:srgbClr val="FDFAFD"/>
                </a:solidFill>
                <a:latin typeface="Fiona"/>
                <a:ea typeface="Fiona"/>
                <a:cs typeface="Fiona"/>
                <a:sym typeface="Fiona"/>
              </a:rPr>
              <a:t> and giv</a:t>
            </a:r>
            <a:r>
              <a:rPr lang="en-US" sz="9000" strike="noStrike" u="none">
                <a:solidFill>
                  <a:srgbClr val="FDFAFD"/>
                </a:solidFill>
                <a:latin typeface="Fiona"/>
                <a:ea typeface="Fiona"/>
                <a:cs typeface="Fiona"/>
                <a:sym typeface="Fiona"/>
              </a:rPr>
              <a:t>e </a:t>
            </a:r>
            <a:r>
              <a:rPr lang="en-US" sz="9000" strike="noStrike" u="none">
                <a:solidFill>
                  <a:srgbClr val="FDFAFD"/>
                </a:solidFill>
                <a:latin typeface="Fiona"/>
                <a:ea typeface="Fiona"/>
                <a:cs typeface="Fiona"/>
                <a:sym typeface="Fiona"/>
              </a:rPr>
              <a:t>answ</a:t>
            </a:r>
            <a:r>
              <a:rPr lang="en-US" sz="9000" strike="noStrike" u="none">
                <a:solidFill>
                  <a:srgbClr val="FDFAFD"/>
                </a:solidFill>
                <a:latin typeface="Fiona"/>
                <a:ea typeface="Fiona"/>
                <a:cs typeface="Fiona"/>
                <a:sym typeface="Fiona"/>
              </a:rPr>
              <a:t>er</a:t>
            </a:r>
          </a:p>
          <a:p>
            <a:pPr algn="l" marL="0" indent="0" lvl="0">
              <a:lnSpc>
                <a:spcPts val="7920"/>
              </a:lnSpc>
              <a:spcBef>
                <a:spcPct val="0"/>
              </a:spcBef>
            </a:pPr>
            <a:r>
              <a:rPr lang="en-US" sz="9000">
                <a:solidFill>
                  <a:srgbClr val="FDFAFD"/>
                </a:solidFill>
                <a:latin typeface="Fiona"/>
                <a:ea typeface="Fiona"/>
                <a:cs typeface="Fiona"/>
                <a:sym typeface="Fiona"/>
              </a:rPr>
              <a:t>f</a:t>
            </a:r>
            <a:r>
              <a:rPr lang="en-US" sz="9000" strike="noStrike" u="none">
                <a:solidFill>
                  <a:srgbClr val="FDFAFD"/>
                </a:solidFill>
                <a:latin typeface="Fiona"/>
                <a:ea typeface="Fiona"/>
                <a:cs typeface="Fiona"/>
                <a:sym typeface="Fiona"/>
              </a:rPr>
              <a:t>or</a:t>
            </a:r>
            <a:r>
              <a:rPr lang="en-US" sz="9000">
                <a:solidFill>
                  <a:srgbClr val="FDFAFD"/>
                </a:solidFill>
                <a:latin typeface="Fiona"/>
                <a:ea typeface="Fiona"/>
                <a:cs typeface="Fiona"/>
                <a:sym typeface="Fiona"/>
              </a:rPr>
              <a:t> I am</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p</a:t>
            </a:r>
            <a:r>
              <a:rPr lang="en-US" sz="9000" strike="noStrike" u="none">
                <a:solidFill>
                  <a:srgbClr val="FDFAFD"/>
                </a:solidFill>
                <a:latin typeface="Fiona"/>
                <a:ea typeface="Fiona"/>
                <a:cs typeface="Fiona"/>
                <a:sym typeface="Fiona"/>
              </a:rPr>
              <a:t>oor and need</a:t>
            </a:r>
            <a:r>
              <a:rPr lang="en-US" sz="9000" strike="noStrike" u="none">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a:t>
            </a:r>
          </a:p>
          <a:p>
            <a:pPr algn="l" marL="0" indent="0" lvl="0">
              <a:lnSpc>
                <a:spcPts val="7920"/>
              </a:lnSpc>
              <a:spcBef>
                <a:spcPct val="0"/>
              </a:spcBef>
            </a:pPr>
            <a:r>
              <a:rPr lang="en-US" sz="9000">
                <a:solidFill>
                  <a:srgbClr val="FDFAFD"/>
                </a:solidFill>
                <a:latin typeface="Fiona"/>
                <a:ea typeface="Fiona"/>
                <a:cs typeface="Fiona"/>
                <a:sym typeface="Fiona"/>
              </a:rPr>
              <a:t>Preserv</a:t>
            </a:r>
            <a:r>
              <a:rPr lang="en-US" sz="9000" strike="noStrike" u="none">
                <a:solidFill>
                  <a:srgbClr val="FDFAFD"/>
                </a:solidFill>
                <a:latin typeface="Fiona"/>
                <a:ea typeface="Fiona"/>
                <a:cs typeface="Fiona"/>
                <a:sym typeface="Fiona"/>
              </a:rPr>
              <a:t>e my</a:t>
            </a:r>
            <a:r>
              <a:rPr lang="en-US" sz="9000">
                <a:solidFill>
                  <a:srgbClr val="FDFAFD"/>
                </a:solidFill>
                <a:latin typeface="Fiona"/>
                <a:ea typeface="Fiona"/>
                <a:cs typeface="Fiona"/>
                <a:sym typeface="Fiona"/>
              </a:rPr>
              <a:t> life, for I am faithful;</a:t>
            </a:r>
          </a:p>
          <a:p>
            <a:pPr algn="l" marL="0" indent="0" lvl="0">
              <a:lnSpc>
                <a:spcPts val="7920"/>
              </a:lnSpc>
              <a:spcBef>
                <a:spcPct val="0"/>
              </a:spcBef>
            </a:pPr>
            <a:r>
              <a:rPr lang="en-US" sz="9000">
                <a:solidFill>
                  <a:srgbClr val="FDFAFD"/>
                </a:solidFill>
                <a:latin typeface="Fiona"/>
                <a:ea typeface="Fiona"/>
                <a:cs typeface="Fiona"/>
                <a:sym typeface="Fiona"/>
              </a:rPr>
              <a:t>sav</a:t>
            </a:r>
            <a:r>
              <a:rPr lang="en-US" sz="9000" strike="noStrike" u="none">
                <a:solidFill>
                  <a:srgbClr val="FDFAFD"/>
                </a:solidFill>
                <a:latin typeface="Fiona"/>
                <a:ea typeface="Fiona"/>
                <a:cs typeface="Fiona"/>
                <a:sym typeface="Fiona"/>
              </a:rPr>
              <a:t>e the serva</a:t>
            </a:r>
            <a:r>
              <a:rPr lang="en-US" sz="9000" strike="noStrike" u="none">
                <a:solidFill>
                  <a:srgbClr val="FDFAFD"/>
                </a:solidFill>
                <a:latin typeface="Fiona"/>
                <a:ea typeface="Fiona"/>
                <a:cs typeface="Fiona"/>
                <a:sym typeface="Fiona"/>
              </a:rPr>
              <a:t>n</a:t>
            </a:r>
            <a:r>
              <a:rPr lang="en-US" sz="9000" strike="noStrike" u="none">
                <a:solidFill>
                  <a:srgbClr val="FDFAFD"/>
                </a:solidFill>
                <a:latin typeface="Fiona"/>
                <a:ea typeface="Fiona"/>
                <a:cs typeface="Fiona"/>
                <a:sym typeface="Fiona"/>
              </a:rPr>
              <a:t>t who </a:t>
            </a:r>
            <a:r>
              <a:rPr lang="en-US" sz="9000" strike="noStrike" u="none">
                <a:solidFill>
                  <a:srgbClr val="FDFAFD"/>
                </a:solidFill>
                <a:latin typeface="Fiona"/>
                <a:ea typeface="Fiona"/>
                <a:cs typeface="Fiona"/>
                <a:sym typeface="Fiona"/>
              </a:rPr>
              <a:t>t</a:t>
            </a:r>
            <a:r>
              <a:rPr lang="en-US" sz="9000" strike="noStrike" u="none">
                <a:solidFill>
                  <a:srgbClr val="FDFAFD"/>
                </a:solidFill>
                <a:latin typeface="Fiona"/>
                <a:ea typeface="Fiona"/>
                <a:cs typeface="Fiona"/>
                <a:sym typeface="Fiona"/>
              </a:rPr>
              <a:t>rusts in you.</a:t>
            </a:r>
          </a:p>
          <a:p>
            <a:pPr algn="l" marL="0" indent="0" lvl="0">
              <a:lnSpc>
                <a:spcPts val="7920"/>
              </a:lnSpc>
              <a:spcBef>
                <a:spcPct val="0"/>
              </a:spcBef>
            </a:pP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Yo</a:t>
            </a:r>
            <a:r>
              <a:rPr lang="en-US" sz="9000" strike="noStrike" u="none">
                <a:solidFill>
                  <a:srgbClr val="FDFAFD"/>
                </a:solidFill>
                <a:latin typeface="Fiona"/>
                <a:ea typeface="Fiona"/>
                <a:cs typeface="Fiona"/>
                <a:sym typeface="Fiona"/>
              </a:rPr>
              <a:t>u are my</a:t>
            </a:r>
            <a:r>
              <a:rPr lang="en-US" sz="9000">
                <a:solidFill>
                  <a:srgbClr val="FDFAFD"/>
                </a:solidFill>
                <a:latin typeface="Fiona"/>
                <a:ea typeface="Fiona"/>
                <a:cs typeface="Fiona"/>
                <a:sym typeface="Fiona"/>
              </a:rPr>
              <a:t> God,</a:t>
            </a:r>
            <a:r>
              <a:rPr lang="en-US" sz="9000" strike="noStrike" u="none">
                <a:solidFill>
                  <a:srgbClr val="FDFAFD"/>
                </a:solidFill>
                <a:latin typeface="Fiona"/>
                <a:ea typeface="Fiona"/>
                <a:cs typeface="Fiona"/>
                <a:sym typeface="Fiona"/>
              </a:rPr>
              <a:t> </a:t>
            </a:r>
            <a:r>
              <a:rPr lang="en-US" sz="9000">
                <a:solidFill>
                  <a:srgbClr val="FDFAFD"/>
                </a:solidFill>
                <a:latin typeface="Fiona"/>
                <a:ea typeface="Fiona"/>
                <a:cs typeface="Fiona"/>
                <a:sym typeface="Fiona"/>
              </a:rPr>
              <a:t>have mercy o</a:t>
            </a:r>
            <a:r>
              <a:rPr lang="en-US" sz="9000" strike="noStrike" u="none">
                <a:solidFill>
                  <a:srgbClr val="FDFAFD"/>
                </a:solidFill>
                <a:latin typeface="Fiona"/>
                <a:ea typeface="Fiona"/>
                <a:cs typeface="Fiona"/>
                <a:sym typeface="Fiona"/>
              </a:rPr>
              <a:t>n </a:t>
            </a:r>
            <a:r>
              <a:rPr lang="en-US" sz="9000" strike="noStrike" u="none">
                <a:solidFill>
                  <a:srgbClr val="FDFAFD"/>
                </a:solidFill>
                <a:latin typeface="Fiona"/>
                <a:ea typeface="Fiona"/>
                <a:cs typeface="Fiona"/>
                <a:sym typeface="Fiona"/>
              </a:rPr>
              <a:t>m</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 Lor</a:t>
            </a:r>
            <a:r>
              <a:rPr lang="en-US" sz="9000" strike="noStrike" u="none">
                <a:solidFill>
                  <a:srgbClr val="FDFAFD"/>
                </a:solidFill>
                <a:latin typeface="Fiona"/>
                <a:ea typeface="Fiona"/>
                <a:cs typeface="Fiona"/>
                <a:sym typeface="Fiona"/>
              </a:rPr>
              <a:t>d,</a:t>
            </a:r>
          </a:p>
          <a:p>
            <a:pPr algn="l" marL="0" indent="0" lvl="0">
              <a:lnSpc>
                <a:spcPts val="7920"/>
              </a:lnSpc>
              <a:spcBef>
                <a:spcPct val="0"/>
              </a:spcBef>
            </a:pPr>
            <a:r>
              <a:rPr lang="en-US" sz="9000" strike="noStrike" u="none">
                <a:solidFill>
                  <a:srgbClr val="FDFAFD"/>
                </a:solidFill>
                <a:latin typeface="Fiona"/>
                <a:ea typeface="Fiona"/>
                <a:cs typeface="Fiona"/>
                <a:sym typeface="Fiona"/>
              </a:rPr>
              <a:t>for I cry to you all the</a:t>
            </a:r>
            <a:r>
              <a:rPr lang="en-US" sz="9000">
                <a:solidFill>
                  <a:srgbClr val="FDFAFD"/>
                </a:solidFill>
                <a:latin typeface="Fiona"/>
                <a:ea typeface="Fiona"/>
                <a:cs typeface="Fiona"/>
                <a:sym typeface="Fiona"/>
              </a:rPr>
              <a:t> day long</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r>
              <a:rPr lang="en-US" sz="9000" strike="noStrike" u="none">
                <a:solidFill>
                  <a:srgbClr val="FDFAFD"/>
                </a:solidFill>
                <a:latin typeface="Fiona"/>
                <a:ea typeface="Fiona"/>
                <a:cs typeface="Fiona"/>
                <a:sym typeface="Fiona"/>
              </a:rPr>
              <a:t>G</a:t>
            </a:r>
            <a:r>
              <a:rPr lang="en-US" sz="9000" strike="noStrike" u="none">
                <a:solidFill>
                  <a:srgbClr val="FDFAFD"/>
                </a:solidFill>
                <a:latin typeface="Fiona"/>
                <a:ea typeface="Fiona"/>
                <a:cs typeface="Fiona"/>
                <a:sym typeface="Fiona"/>
              </a:rPr>
              <a:t>i</a:t>
            </a:r>
            <a:r>
              <a:rPr lang="en-US" sz="9000" strike="noStrike" u="none">
                <a:solidFill>
                  <a:srgbClr val="FDFAFD"/>
                </a:solidFill>
                <a:latin typeface="Fiona"/>
                <a:ea typeface="Fiona"/>
                <a:cs typeface="Fiona"/>
                <a:sym typeface="Fiona"/>
              </a:rPr>
              <a:t>ve joy to</a:t>
            </a:r>
            <a:r>
              <a:rPr lang="en-US" sz="9000" strike="noStrike" u="none">
                <a:solidFill>
                  <a:srgbClr val="FDFAFD"/>
                </a:solidFill>
                <a:latin typeface="Fiona"/>
                <a:ea typeface="Fiona"/>
                <a:cs typeface="Fiona"/>
                <a:sym typeface="Fiona"/>
              </a:rPr>
              <a:t> your servant, O Lord,</a:t>
            </a:r>
          </a:p>
          <a:p>
            <a:pPr algn="l" marL="0" indent="0" lvl="0">
              <a:lnSpc>
                <a:spcPts val="7920"/>
              </a:lnSpc>
              <a:spcBef>
                <a:spcPct val="0"/>
              </a:spcBef>
            </a:pPr>
            <a:r>
              <a:rPr lang="en-US" sz="9000" strike="noStrike" u="none">
                <a:solidFill>
                  <a:srgbClr val="FDFAFD"/>
                </a:solidFill>
                <a:latin typeface="Fiona"/>
                <a:ea typeface="Fiona"/>
                <a:cs typeface="Fiona"/>
                <a:sym typeface="Fiona"/>
              </a:rPr>
              <a:t>for to</a:t>
            </a:r>
            <a:r>
              <a:rPr lang="en-US" sz="9000">
                <a:solidFill>
                  <a:srgbClr val="FDFAFD"/>
                </a:solidFill>
                <a:latin typeface="Fiona"/>
                <a:ea typeface="Fiona"/>
                <a:cs typeface="Fiona"/>
                <a:sym typeface="Fiona"/>
              </a:rPr>
              <a:t> you I lift up my</a:t>
            </a:r>
            <a:r>
              <a:rPr lang="en-US" sz="9000" strike="noStrike" u="none">
                <a:solidFill>
                  <a:srgbClr val="FDFAFD"/>
                </a:solidFill>
                <a:latin typeface="Fiona"/>
                <a:ea typeface="Fiona"/>
                <a:cs typeface="Fiona"/>
                <a:sym typeface="Fiona"/>
              </a:rPr>
              <a:t> s</a:t>
            </a:r>
            <a:r>
              <a:rPr lang="en-US" sz="9000" strike="noStrike" u="none">
                <a:solidFill>
                  <a:srgbClr val="FDFAFD"/>
                </a:solidFill>
                <a:latin typeface="Fiona"/>
                <a:ea typeface="Fiona"/>
                <a:cs typeface="Fiona"/>
                <a:sym typeface="Fiona"/>
              </a:rPr>
              <a:t>oul.</a:t>
            </a:r>
          </a:p>
          <a:p>
            <a:pPr algn="l" marL="0" indent="0" lvl="0">
              <a:lnSpc>
                <a:spcPts val="7920"/>
              </a:lnSpc>
              <a:spcBef>
                <a:spcPct val="0"/>
              </a:spcBef>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O L</a:t>
            </a:r>
            <a:r>
              <a:rPr lang="en-US" sz="9000" strike="noStrike" u="none">
                <a:solidFill>
                  <a:srgbClr val="FDFAFD"/>
                </a:solidFill>
                <a:latin typeface="Fiona"/>
                <a:ea typeface="Fiona"/>
                <a:cs typeface="Fiona"/>
                <a:sym typeface="Fiona"/>
              </a:rPr>
              <a:t>ord, you are goo</a:t>
            </a:r>
            <a:r>
              <a:rPr lang="en-US" sz="9000" strike="noStrike" u="none">
                <a:solidFill>
                  <a:srgbClr val="FDFAFD"/>
                </a:solidFill>
                <a:latin typeface="Fiona"/>
                <a:ea typeface="Fiona"/>
                <a:cs typeface="Fiona"/>
                <a:sym typeface="Fiona"/>
              </a:rPr>
              <a:t>d</a:t>
            </a:r>
            <a:r>
              <a:rPr lang="en-US" sz="9000">
                <a:solidFill>
                  <a:srgbClr val="FDFAFD"/>
                </a:solidFill>
                <a:latin typeface="Fiona"/>
                <a:ea typeface="Fiona"/>
                <a:cs typeface="Fiona"/>
                <a:sym typeface="Fiona"/>
              </a:rPr>
              <a:t> and forgiving,</a:t>
            </a:r>
          </a:p>
          <a:p>
            <a:pPr algn="l" marL="0" indent="0" lvl="0">
              <a:lnSpc>
                <a:spcPts val="7920"/>
              </a:lnSpc>
              <a:spcBef>
                <a:spcPct val="0"/>
              </a:spcBef>
            </a:pPr>
            <a:r>
              <a:rPr lang="en-US" sz="9000">
                <a:solidFill>
                  <a:srgbClr val="FDFAFD"/>
                </a:solidFill>
                <a:latin typeface="Fiona"/>
                <a:ea typeface="Fiona"/>
                <a:cs typeface="Fiona"/>
                <a:sym typeface="Fiona"/>
              </a:rPr>
              <a:t>f</a:t>
            </a:r>
            <a:r>
              <a:rPr lang="en-US" sz="9000" strike="noStrike" u="none">
                <a:solidFill>
                  <a:srgbClr val="FDFAFD"/>
                </a:solidFill>
                <a:latin typeface="Fiona"/>
                <a:ea typeface="Fiona"/>
                <a:cs typeface="Fiona"/>
                <a:sym typeface="Fiona"/>
              </a:rPr>
              <a:t>ull o</a:t>
            </a:r>
            <a:r>
              <a:rPr lang="en-US" sz="9000" strike="noStrike" u="none">
                <a:solidFill>
                  <a:srgbClr val="FDFAFD"/>
                </a:solidFill>
                <a:latin typeface="Fiona"/>
                <a:ea typeface="Fiona"/>
                <a:cs typeface="Fiona"/>
                <a:sym typeface="Fiona"/>
              </a:rPr>
              <a:t>f </a:t>
            </a:r>
            <a:r>
              <a:rPr lang="en-US" sz="9000" strike="noStrike" u="none">
                <a:solidFill>
                  <a:srgbClr val="FDFAFD"/>
                </a:solidFill>
                <a:latin typeface="Fiona"/>
                <a:ea typeface="Fiona"/>
                <a:cs typeface="Fiona"/>
                <a:sym typeface="Fiona"/>
              </a:rPr>
              <a:t>love</a:t>
            </a:r>
            <a:r>
              <a:rPr lang="en-US" sz="9000">
                <a:solidFill>
                  <a:srgbClr val="FDFAFD"/>
                </a:solidFill>
                <a:latin typeface="Fiona"/>
                <a:ea typeface="Fiona"/>
                <a:cs typeface="Fiona"/>
                <a:sym typeface="Fiona"/>
              </a:rPr>
              <a:t> to all who call.</a:t>
            </a:r>
          </a:p>
          <a:p>
            <a:pPr algn="l" marL="0" indent="0" lvl="0">
              <a:lnSpc>
                <a:spcPts val="7920"/>
              </a:lnSpc>
              <a:spcBef>
                <a:spcPct val="0"/>
              </a:spcBef>
            </a:pPr>
            <a:r>
              <a:rPr lang="en-US" sz="9000">
                <a:solidFill>
                  <a:srgbClr val="FDFAFD"/>
                </a:solidFill>
                <a:latin typeface="Fiona"/>
                <a:ea typeface="Fiona"/>
                <a:cs typeface="Fiona"/>
                <a:sym typeface="Fiona"/>
              </a:rPr>
              <a:t>Give heed, O Lord,</a:t>
            </a:r>
            <a:r>
              <a:rPr lang="en-US" sz="9000" strike="noStrike" u="none">
                <a:solidFill>
                  <a:srgbClr val="FDFAFD"/>
                </a:solidFill>
                <a:latin typeface="Fiona"/>
                <a:ea typeface="Fiona"/>
                <a:cs typeface="Fiona"/>
                <a:sym typeface="Fiona"/>
              </a:rPr>
              <a:t> to my prayer</a:t>
            </a:r>
          </a:p>
          <a:p>
            <a:pPr algn="l" marL="0" indent="0" lvl="0">
              <a:lnSpc>
                <a:spcPts val="7920"/>
              </a:lnSpc>
              <a:spcBef>
                <a:spcPct val="0"/>
              </a:spcBef>
            </a:pPr>
            <a:r>
              <a:rPr lang="en-US" sz="9000">
                <a:solidFill>
                  <a:srgbClr val="FDFAFD"/>
                </a:solidFill>
                <a:latin typeface="Fiona"/>
                <a:ea typeface="Fiona"/>
                <a:cs typeface="Fiona"/>
                <a:sym typeface="Fiona"/>
              </a:rPr>
              <a:t>and attend to the s</a:t>
            </a:r>
            <a:r>
              <a:rPr lang="en-US" sz="9000" strike="noStrike" u="none">
                <a:solidFill>
                  <a:srgbClr val="FDFAFD"/>
                </a:solidFill>
                <a:latin typeface="Fiona"/>
                <a:ea typeface="Fiona"/>
                <a:cs typeface="Fiona"/>
                <a:sym typeface="Fiona"/>
              </a:rPr>
              <a:t>ou</a:t>
            </a:r>
            <a:r>
              <a:rPr lang="en-US" sz="9000" strike="noStrike" u="none">
                <a:solidFill>
                  <a:srgbClr val="FDFAFD"/>
                </a:solidFill>
                <a:latin typeface="Fiona"/>
                <a:ea typeface="Fiona"/>
                <a:cs typeface="Fiona"/>
                <a:sym typeface="Fiona"/>
              </a:rPr>
              <a:t>nd</a:t>
            </a:r>
            <a:r>
              <a:rPr lang="en-US" sz="9000">
                <a:solidFill>
                  <a:srgbClr val="FDFAFD"/>
                </a:solidFill>
                <a:latin typeface="Fiona"/>
                <a:ea typeface="Fiona"/>
                <a:cs typeface="Fiona"/>
                <a:sym typeface="Fiona"/>
              </a:rPr>
              <a:t> of my vo</a:t>
            </a:r>
            <a:r>
              <a:rPr lang="en-US" sz="9000" strike="noStrike" u="none">
                <a:solidFill>
                  <a:srgbClr val="FDFAFD"/>
                </a:solidFill>
                <a:latin typeface="Fiona"/>
                <a:ea typeface="Fiona"/>
                <a:cs typeface="Fiona"/>
                <a:sym typeface="Fiona"/>
              </a:rPr>
              <a:t>ice.</a:t>
            </a:r>
          </a:p>
          <a:p>
            <a:pPr algn="l" marL="0" indent="0" lvl="0">
              <a:lnSpc>
                <a:spcPts val="7920"/>
              </a:lnSpc>
              <a:spcBef>
                <a:spcPct val="0"/>
              </a:spcBef>
            </a:pPr>
          </a:p>
          <a:p>
            <a:pPr algn="l" marL="0" indent="0" lvl="0">
              <a:lnSpc>
                <a:spcPts val="7920"/>
              </a:lnSpc>
              <a:spcBef>
                <a:spcPct val="0"/>
              </a:spcBef>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In the day of distr</a:t>
            </a:r>
            <a:r>
              <a:rPr lang="en-US" sz="9000">
                <a:solidFill>
                  <a:srgbClr val="FDFAFD"/>
                </a:solidFill>
                <a:latin typeface="Fiona"/>
                <a:ea typeface="Fiona"/>
                <a:cs typeface="Fiona"/>
                <a:sym typeface="Fiona"/>
              </a:rPr>
              <a:t>ess I will call</a:t>
            </a:r>
          </a:p>
          <a:p>
            <a:pPr algn="l">
              <a:lnSpc>
                <a:spcPts val="7920"/>
              </a:lnSpc>
            </a:pPr>
            <a:r>
              <a:rPr lang="en-US" sz="9000">
                <a:solidFill>
                  <a:srgbClr val="FDFAFD"/>
                </a:solidFill>
                <a:latin typeface="Fiona"/>
                <a:ea typeface="Fiona"/>
                <a:cs typeface="Fiona"/>
                <a:sym typeface="Fiona"/>
              </a:rPr>
              <a:t>and surely you will reply.</a:t>
            </a:r>
          </a:p>
          <a:p>
            <a:pPr algn="l">
              <a:lnSpc>
                <a:spcPts val="7920"/>
              </a:lnSpc>
            </a:pPr>
            <a:r>
              <a:rPr lang="en-US" sz="9000">
                <a:solidFill>
                  <a:srgbClr val="FDFAFD"/>
                </a:solidFill>
                <a:latin typeface="Fiona"/>
                <a:ea typeface="Fiona"/>
                <a:cs typeface="Fiona"/>
                <a:sym typeface="Fiona"/>
              </a:rPr>
              <a:t>Among the gods there is none like you, O Lord;</a:t>
            </a:r>
          </a:p>
          <a:p>
            <a:pPr algn="l">
              <a:lnSpc>
                <a:spcPts val="7920"/>
              </a:lnSpc>
            </a:pPr>
            <a:r>
              <a:rPr lang="en-US" sz="9000">
                <a:solidFill>
                  <a:srgbClr val="FDFAFD"/>
                </a:solidFill>
                <a:latin typeface="Fiona"/>
                <a:ea typeface="Fiona"/>
                <a:cs typeface="Fiona"/>
                <a:sym typeface="Fiona"/>
              </a:rPr>
              <a:t>nor work to compare with yours.</a:t>
            </a:r>
          </a:p>
          <a:p>
            <a:pPr algn="l">
              <a:lnSpc>
                <a:spcPts val="7920"/>
              </a:lnSpc>
            </a:pPr>
          </a:p>
          <a:p>
            <a:pPr algn="l" marL="0" indent="0" lvl="0">
              <a:lnSpc>
                <a:spcPts val="7920"/>
              </a:lnSpc>
              <a:spcBef>
                <a:spcPct val="0"/>
              </a:spcBef>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All the nations shall come </a:t>
            </a:r>
            <a:r>
              <a:rPr lang="en-US" sz="9000">
                <a:solidFill>
                  <a:srgbClr val="FDFAFD"/>
                </a:solidFill>
                <a:latin typeface="Fiona"/>
                <a:ea typeface="Fiona"/>
                <a:cs typeface="Fiona"/>
                <a:sym typeface="Fiona"/>
              </a:rPr>
              <a:t>to adore you</a:t>
            </a:r>
          </a:p>
          <a:p>
            <a:pPr algn="l">
              <a:lnSpc>
                <a:spcPts val="7920"/>
              </a:lnSpc>
            </a:pPr>
            <a:r>
              <a:rPr lang="en-US" sz="9000">
                <a:solidFill>
                  <a:srgbClr val="FDFAFD"/>
                </a:solidFill>
                <a:latin typeface="Fiona"/>
                <a:ea typeface="Fiona"/>
                <a:cs typeface="Fiona"/>
                <a:sym typeface="Fiona"/>
              </a:rPr>
              <a:t>and glorify your name, O Lord:</a:t>
            </a:r>
          </a:p>
          <a:p>
            <a:pPr algn="l">
              <a:lnSpc>
                <a:spcPts val="7920"/>
              </a:lnSpc>
            </a:pPr>
            <a:r>
              <a:rPr lang="en-US" sz="9000">
                <a:solidFill>
                  <a:srgbClr val="FDFAFD"/>
                </a:solidFill>
                <a:latin typeface="Fiona"/>
                <a:ea typeface="Fiona"/>
                <a:cs typeface="Fiona"/>
                <a:sym typeface="Fiona"/>
              </a:rPr>
              <a:t>for you are great and do marvellous deeds,</a:t>
            </a:r>
          </a:p>
          <a:p>
            <a:pPr algn="l">
              <a:lnSpc>
                <a:spcPts val="7920"/>
              </a:lnSpc>
            </a:pPr>
            <a:r>
              <a:rPr lang="en-US" sz="9000">
                <a:solidFill>
                  <a:srgbClr val="FDFAFD"/>
                </a:solidFill>
                <a:latin typeface="Fiona"/>
                <a:ea typeface="Fiona"/>
                <a:cs typeface="Fiona"/>
                <a:sym typeface="Fiona"/>
              </a:rPr>
              <a:t>you who alone are God.</a:t>
            </a: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Sh</a:t>
            </a:r>
            <a:r>
              <a:rPr lang="en-US" sz="9000">
                <a:solidFill>
                  <a:srgbClr val="FDFAFD"/>
                </a:solidFill>
                <a:latin typeface="Fiona"/>
                <a:ea typeface="Fiona"/>
                <a:cs typeface="Fiona"/>
                <a:sym typeface="Fiona"/>
              </a:rPr>
              <a:t>ow me, Lord, your way</a:t>
            </a:r>
          </a:p>
          <a:p>
            <a:pPr algn="l">
              <a:lnSpc>
                <a:spcPts val="7920"/>
              </a:lnSpc>
            </a:pPr>
            <a:r>
              <a:rPr lang="en-US" sz="9000">
                <a:solidFill>
                  <a:srgbClr val="FDFAFD"/>
                </a:solidFill>
                <a:latin typeface="Fiona"/>
                <a:ea typeface="Fiona"/>
                <a:cs typeface="Fiona"/>
                <a:sym typeface="Fiona"/>
              </a:rPr>
              <a:t>so that I may walk in your truth.</a:t>
            </a:r>
          </a:p>
          <a:p>
            <a:pPr algn="l">
              <a:lnSpc>
                <a:spcPts val="7920"/>
              </a:lnSpc>
            </a:pPr>
            <a:r>
              <a:rPr lang="en-US" sz="9000">
                <a:solidFill>
                  <a:srgbClr val="FDFAFD"/>
                </a:solidFill>
                <a:latin typeface="Fiona"/>
                <a:ea typeface="Fiona"/>
                <a:cs typeface="Fiona"/>
                <a:sym typeface="Fiona"/>
              </a:rPr>
              <a:t>G</a:t>
            </a:r>
            <a:r>
              <a:rPr lang="en-US" sz="9000">
                <a:solidFill>
                  <a:srgbClr val="FDFAFD"/>
                </a:solidFill>
                <a:latin typeface="Fiona"/>
                <a:ea typeface="Fiona"/>
                <a:cs typeface="Fiona"/>
                <a:sym typeface="Fiona"/>
              </a:rPr>
              <a:t>uide my heart to fear your name.</a:t>
            </a: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841292"/>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 will praise you, Lord my G</a:t>
            </a:r>
            <a:r>
              <a:rPr lang="en-US" sz="9000">
                <a:solidFill>
                  <a:srgbClr val="FDFAFD"/>
                </a:solidFill>
                <a:latin typeface="Fiona"/>
                <a:ea typeface="Fiona"/>
                <a:cs typeface="Fiona"/>
                <a:sym typeface="Fiona"/>
              </a:rPr>
              <a:t>od, with all my heart</a:t>
            </a:r>
          </a:p>
          <a:p>
            <a:pPr algn="l">
              <a:lnSpc>
                <a:spcPts val="7920"/>
              </a:lnSpc>
            </a:pPr>
            <a:r>
              <a:rPr lang="en-US" sz="9000">
                <a:solidFill>
                  <a:srgbClr val="FDFAFD"/>
                </a:solidFill>
                <a:latin typeface="Fiona"/>
                <a:ea typeface="Fiona"/>
                <a:cs typeface="Fiona"/>
                <a:sym typeface="Fiona"/>
              </a:rPr>
              <a:t>and glorify your name for ever;</a:t>
            </a:r>
          </a:p>
          <a:p>
            <a:pPr algn="l">
              <a:lnSpc>
                <a:spcPts val="7920"/>
              </a:lnSpc>
            </a:pPr>
            <a:r>
              <a:rPr lang="en-US" sz="9000">
                <a:solidFill>
                  <a:srgbClr val="FDFAFD"/>
                </a:solidFill>
                <a:latin typeface="Fiona"/>
                <a:ea typeface="Fiona"/>
                <a:cs typeface="Fiona"/>
                <a:sym typeface="Fiona"/>
              </a:rPr>
              <a:t>for your love to me has been great:</a:t>
            </a:r>
          </a:p>
          <a:p>
            <a:pPr algn="l">
              <a:lnSpc>
                <a:spcPts val="7920"/>
              </a:lnSpc>
            </a:pPr>
            <a:r>
              <a:rPr lang="en-US" sz="9000">
                <a:solidFill>
                  <a:srgbClr val="FDFAFD"/>
                </a:solidFill>
                <a:latin typeface="Fiona"/>
                <a:ea typeface="Fiona"/>
                <a:cs typeface="Fiona"/>
                <a:sym typeface="Fiona"/>
              </a:rPr>
              <a:t>you have saved me from the depths of the grave.</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a:t>
            </a:r>
            <a:r>
              <a:rPr lang="en-US" sz="9000">
                <a:solidFill>
                  <a:srgbClr val="FDFAFD"/>
                </a:solidFill>
                <a:latin typeface="Fiona"/>
                <a:ea typeface="Fiona"/>
                <a:cs typeface="Fiona"/>
                <a:sym typeface="Fiona"/>
              </a:rPr>
              <a:t>e proud have risen against me;</a:t>
            </a:r>
          </a:p>
          <a:p>
            <a:pPr algn="l">
              <a:lnSpc>
                <a:spcPts val="7920"/>
              </a:lnSpc>
            </a:pPr>
            <a:r>
              <a:rPr lang="en-US" sz="9000">
                <a:solidFill>
                  <a:srgbClr val="FDFAFD"/>
                </a:solidFill>
                <a:latin typeface="Fiona"/>
                <a:ea typeface="Fiona"/>
                <a:cs typeface="Fiona"/>
                <a:sym typeface="Fiona"/>
              </a:rPr>
              <a:t>ruthless men seek my life;</a:t>
            </a:r>
          </a:p>
          <a:p>
            <a:pPr algn="l">
              <a:lnSpc>
                <a:spcPts val="7920"/>
              </a:lnSpc>
            </a:pPr>
            <a:r>
              <a:rPr lang="en-US" sz="9000">
                <a:solidFill>
                  <a:srgbClr val="FDFAFD"/>
                </a:solidFill>
                <a:latin typeface="Fiona"/>
                <a:ea typeface="Fiona"/>
                <a:cs typeface="Fiona"/>
                <a:sym typeface="Fiona"/>
              </a:rPr>
              <a:t>to you th</a:t>
            </a:r>
            <a:r>
              <a:rPr lang="en-US" sz="9000">
                <a:solidFill>
                  <a:srgbClr val="FDFAFD"/>
                </a:solidFill>
                <a:latin typeface="Fiona"/>
                <a:ea typeface="Fiona"/>
                <a:cs typeface="Fiona"/>
                <a:sym typeface="Fiona"/>
              </a:rPr>
              <a:t>ey pay no heed.</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But you, God of mercy</a:t>
            </a:r>
            <a:r>
              <a:rPr lang="en-US" sz="9000">
                <a:solidFill>
                  <a:srgbClr val="FDFAFD"/>
                </a:solidFill>
                <a:latin typeface="Fiona"/>
                <a:ea typeface="Fiona"/>
                <a:cs typeface="Fiona"/>
                <a:sym typeface="Fiona"/>
              </a:rPr>
              <a:t> and compassion,</a:t>
            </a:r>
          </a:p>
          <a:p>
            <a:pPr algn="l">
              <a:lnSpc>
                <a:spcPts val="7920"/>
              </a:lnSpc>
            </a:pPr>
            <a:r>
              <a:rPr lang="en-US" sz="9000">
                <a:solidFill>
                  <a:srgbClr val="FDFAFD"/>
                </a:solidFill>
                <a:latin typeface="Fiona"/>
                <a:ea typeface="Fiona"/>
                <a:cs typeface="Fiona"/>
                <a:sym typeface="Fiona"/>
              </a:rPr>
              <a:t>slow to anger, O Lord,</a:t>
            </a:r>
          </a:p>
          <a:p>
            <a:pPr algn="l">
              <a:lnSpc>
                <a:spcPts val="7920"/>
              </a:lnSpc>
            </a:pPr>
            <a:r>
              <a:rPr lang="en-US" sz="9000">
                <a:solidFill>
                  <a:srgbClr val="FDFAFD"/>
                </a:solidFill>
                <a:latin typeface="Fiona"/>
                <a:ea typeface="Fiona"/>
                <a:cs typeface="Fiona"/>
                <a:sym typeface="Fiona"/>
              </a:rPr>
              <a:t>ab</a:t>
            </a:r>
            <a:r>
              <a:rPr lang="en-US" sz="9000">
                <a:solidFill>
                  <a:srgbClr val="FDFAFD"/>
                </a:solidFill>
                <a:latin typeface="Fiona"/>
                <a:ea typeface="Fiona"/>
                <a:cs typeface="Fiona"/>
                <a:sym typeface="Fiona"/>
              </a:rPr>
              <a:t>ounding in love and truth,</a:t>
            </a:r>
          </a:p>
          <a:p>
            <a:pPr algn="l">
              <a:lnSpc>
                <a:spcPts val="7920"/>
              </a:lnSpc>
            </a:pPr>
            <a:r>
              <a:rPr lang="en-US" sz="9000">
                <a:solidFill>
                  <a:srgbClr val="FDFAFD"/>
                </a:solidFill>
                <a:latin typeface="Fiona"/>
                <a:ea typeface="Fiona"/>
                <a:cs typeface="Fiona"/>
                <a:sym typeface="Fiona"/>
              </a:rPr>
              <a:t>t</a:t>
            </a:r>
            <a:r>
              <a:rPr lang="en-US" sz="9000">
                <a:solidFill>
                  <a:srgbClr val="FDFAFD"/>
                </a:solidFill>
                <a:latin typeface="Fiona"/>
                <a:ea typeface="Fiona"/>
                <a:cs typeface="Fiona"/>
                <a:sym typeface="Fiona"/>
              </a:rPr>
              <a:t>urn and take pity on me.</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 give your strength to your servant</a:t>
            </a:r>
          </a:p>
          <a:p>
            <a:pPr algn="l">
              <a:lnSpc>
                <a:spcPts val="7920"/>
              </a:lnSpc>
            </a:pPr>
            <a:r>
              <a:rPr lang="en-US" sz="9000">
                <a:solidFill>
                  <a:srgbClr val="FDFAFD"/>
                </a:solidFill>
                <a:latin typeface="Fiona"/>
                <a:ea typeface="Fiona"/>
                <a:cs typeface="Fiona"/>
                <a:sym typeface="Fiona"/>
              </a:rPr>
              <a:t>and save your handmaid’s son.</a:t>
            </a:r>
          </a:p>
          <a:p>
            <a:pPr algn="l">
              <a:lnSpc>
                <a:spcPts val="7920"/>
              </a:lnSpc>
            </a:pPr>
            <a:r>
              <a:rPr lang="en-US" sz="9000">
                <a:solidFill>
                  <a:srgbClr val="FDFAFD"/>
                </a:solidFill>
                <a:latin typeface="Fiona"/>
                <a:ea typeface="Fiona"/>
                <a:cs typeface="Fiona"/>
                <a:sym typeface="Fiona"/>
              </a:rPr>
              <a:t>Show me a sign of your favour</a:t>
            </a:r>
          </a:p>
          <a:p>
            <a:pPr algn="l">
              <a:lnSpc>
                <a:spcPts val="7920"/>
              </a:lnSpc>
            </a:pPr>
            <a:r>
              <a:rPr lang="en-US" sz="9000">
                <a:solidFill>
                  <a:srgbClr val="FDFAFD"/>
                </a:solidFill>
                <a:latin typeface="Fiona"/>
                <a:ea typeface="Fiona"/>
                <a:cs typeface="Fiona"/>
                <a:sym typeface="Fiona"/>
              </a:rPr>
              <a:t>that my fo</a:t>
            </a:r>
            <a:r>
              <a:rPr lang="en-US" sz="9000">
                <a:solidFill>
                  <a:srgbClr val="FDFAFD"/>
                </a:solidFill>
                <a:latin typeface="Fiona"/>
                <a:ea typeface="Fiona"/>
                <a:cs typeface="Fiona"/>
                <a:sym typeface="Fiona"/>
              </a:rPr>
              <a:t>es may see to their shame</a:t>
            </a:r>
          </a:p>
          <a:p>
            <a:pPr algn="l">
              <a:lnSpc>
                <a:spcPts val="7920"/>
              </a:lnSpc>
            </a:pPr>
            <a:r>
              <a:rPr lang="en-US" sz="9000">
                <a:solidFill>
                  <a:srgbClr val="FDFAFD"/>
                </a:solidFill>
                <a:latin typeface="Fiona"/>
                <a:ea typeface="Fiona"/>
                <a:cs typeface="Fiona"/>
                <a:sym typeface="Fiona"/>
              </a:rPr>
              <a:t>that you console me and give me your help.</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3707" y="3934701"/>
            <a:ext cx="15111799"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Give joy to your servant, Lord, for to you I lift up my soul.</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4385665"/>
            <a:ext cx="15623353"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is the man who walks in justice and speaks what is true.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Hear,</a:t>
            </a:r>
            <a:r>
              <a:rPr lang="en-US" sz="9000">
                <a:solidFill>
                  <a:srgbClr val="FDFAFD"/>
                </a:solidFill>
                <a:latin typeface="Fiona"/>
                <a:ea typeface="Fiona"/>
                <a:cs typeface="Fiona"/>
                <a:sym typeface="Fiona"/>
              </a:rPr>
              <a:t> you who are far off,</a:t>
            </a:r>
          </a:p>
          <a:p>
            <a:pPr algn="l">
              <a:lnSpc>
                <a:spcPts val="7920"/>
              </a:lnSpc>
            </a:pPr>
            <a:r>
              <a:rPr lang="en-US" sz="9000">
                <a:solidFill>
                  <a:srgbClr val="FDFAFD"/>
                </a:solidFill>
                <a:latin typeface="Fiona"/>
                <a:ea typeface="Fiona"/>
                <a:cs typeface="Fiona"/>
                <a:sym typeface="Fiona"/>
              </a:rPr>
              <a:t>what I have done;</a:t>
            </a:r>
          </a:p>
          <a:p>
            <a:pPr algn="l">
              <a:lnSpc>
                <a:spcPts val="7920"/>
              </a:lnSpc>
            </a:pPr>
            <a:r>
              <a:rPr lang="en-US" sz="9000">
                <a:solidFill>
                  <a:srgbClr val="FDFAFD"/>
                </a:solidFill>
                <a:latin typeface="Fiona"/>
                <a:ea typeface="Fiona"/>
                <a:cs typeface="Fiona"/>
                <a:sym typeface="Fiona"/>
              </a:rPr>
              <a:t>and you who ar</a:t>
            </a:r>
            <a:r>
              <a:rPr lang="en-US" sz="9000">
                <a:solidFill>
                  <a:srgbClr val="FDFAFD"/>
                </a:solidFill>
                <a:latin typeface="Fiona"/>
                <a:ea typeface="Fiona"/>
                <a:cs typeface="Fiona"/>
                <a:sym typeface="Fiona"/>
              </a:rPr>
              <a:t>e near,</a:t>
            </a:r>
          </a:p>
          <a:p>
            <a:pPr algn="l">
              <a:lnSpc>
                <a:spcPts val="7920"/>
              </a:lnSpc>
            </a:pPr>
            <a:r>
              <a:rPr lang="en-US" sz="9000">
                <a:solidFill>
                  <a:srgbClr val="FDFAFD"/>
                </a:solidFill>
                <a:latin typeface="Fiona"/>
                <a:ea typeface="Fiona"/>
                <a:cs typeface="Fiona"/>
                <a:sym typeface="Fiona"/>
              </a:rPr>
              <a:t>acknowledge my might.</a:t>
            </a:r>
          </a:p>
          <a:p>
            <a:pPr algn="l">
              <a:lnSpc>
                <a:spcPts val="7920"/>
              </a:lnSpc>
            </a:pP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a:t>
            </a:r>
            <a:r>
              <a:rPr lang="en-US" sz="9000">
                <a:solidFill>
                  <a:srgbClr val="FDFAFD"/>
                </a:solidFill>
                <a:latin typeface="Fiona"/>
                <a:ea typeface="Fiona"/>
                <a:cs typeface="Fiona"/>
                <a:sym typeface="Fiona"/>
              </a:rPr>
              <a:t> sinners in Sion are afraid;</a:t>
            </a:r>
          </a:p>
          <a:p>
            <a:pPr algn="l">
              <a:lnSpc>
                <a:spcPts val="7920"/>
              </a:lnSpc>
            </a:pPr>
            <a:r>
              <a:rPr lang="en-US" sz="9000">
                <a:solidFill>
                  <a:srgbClr val="FDFAFD"/>
                </a:solidFill>
                <a:latin typeface="Fiona"/>
                <a:ea typeface="Fiona"/>
                <a:cs typeface="Fiona"/>
                <a:sym typeface="Fiona"/>
              </a:rPr>
              <a:t>trembling has seized the godless:</a:t>
            </a:r>
          </a:p>
          <a:p>
            <a:pPr algn="l">
              <a:lnSpc>
                <a:spcPts val="7920"/>
              </a:lnSpc>
            </a:pPr>
            <a:r>
              <a:rPr lang="en-US" sz="9000">
                <a:solidFill>
                  <a:srgbClr val="FDFAFD"/>
                </a:solidFill>
                <a:latin typeface="Fiona"/>
                <a:ea typeface="Fiona"/>
                <a:cs typeface="Fiona"/>
                <a:sym typeface="Fiona"/>
              </a:rPr>
              <a:t>‘Who among us ca</a:t>
            </a:r>
            <a:r>
              <a:rPr lang="en-US" sz="9000">
                <a:solidFill>
                  <a:srgbClr val="FDFAFD"/>
                </a:solidFill>
                <a:latin typeface="Fiona"/>
                <a:ea typeface="Fiona"/>
                <a:cs typeface="Fiona"/>
                <a:sym typeface="Fiona"/>
              </a:rPr>
              <a:t>n dwell with the devouring fire?</a:t>
            </a:r>
          </a:p>
          <a:p>
            <a:pPr algn="l">
              <a:lnSpc>
                <a:spcPts val="7920"/>
              </a:lnSpc>
            </a:pPr>
            <a:r>
              <a:rPr lang="en-US" sz="9000">
                <a:solidFill>
                  <a:srgbClr val="FDFAFD"/>
                </a:solidFill>
                <a:latin typeface="Fiona"/>
                <a:ea typeface="Fiona"/>
                <a:cs typeface="Fiona"/>
                <a:sym typeface="Fiona"/>
              </a:rPr>
              <a:t>Who among us can dwell with everlasting burnings?’</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a:t>
            </a:r>
            <a:r>
              <a:rPr lang="en-US" sz="9000">
                <a:solidFill>
                  <a:srgbClr val="FDFAFD"/>
                </a:solidFill>
                <a:latin typeface="Fiona"/>
                <a:ea typeface="Fiona"/>
                <a:cs typeface="Fiona"/>
                <a:sym typeface="Fiona"/>
              </a:rPr>
              <a:t>e who walks righteously and speaks uprightly,</a:t>
            </a:r>
          </a:p>
          <a:p>
            <a:pPr algn="l">
              <a:lnSpc>
                <a:spcPts val="7920"/>
              </a:lnSpc>
            </a:pPr>
            <a:r>
              <a:rPr lang="en-US" sz="9000">
                <a:solidFill>
                  <a:srgbClr val="FDFAFD"/>
                </a:solidFill>
                <a:latin typeface="Fiona"/>
                <a:ea typeface="Fiona"/>
                <a:cs typeface="Fiona"/>
                <a:sym typeface="Fiona"/>
              </a:rPr>
              <a:t>who despises the gain of oppressions,</a:t>
            </a:r>
          </a:p>
          <a:p>
            <a:pPr algn="l">
              <a:lnSpc>
                <a:spcPts val="7920"/>
              </a:lnSpc>
            </a:pPr>
            <a:r>
              <a:rPr lang="en-US" sz="9000">
                <a:solidFill>
                  <a:srgbClr val="FDFAFD"/>
                </a:solidFill>
                <a:latin typeface="Fiona"/>
                <a:ea typeface="Fiona"/>
                <a:cs typeface="Fiona"/>
                <a:sym typeface="Fiona"/>
              </a:rPr>
              <a:t>who shakes his hands le</a:t>
            </a:r>
            <a:r>
              <a:rPr lang="en-US" sz="9000">
                <a:solidFill>
                  <a:srgbClr val="FDFAFD"/>
                </a:solidFill>
                <a:latin typeface="Fiona"/>
                <a:ea typeface="Fiona"/>
                <a:cs typeface="Fiona"/>
                <a:sym typeface="Fiona"/>
              </a:rPr>
              <a:t>st they hold a bribe,</a:t>
            </a:r>
          </a:p>
          <a:p>
            <a:pPr algn="l">
              <a:lnSpc>
                <a:spcPts val="7920"/>
              </a:lnSpc>
            </a:pPr>
            <a:r>
              <a:rPr lang="en-US" sz="9000">
                <a:solidFill>
                  <a:srgbClr val="FDFAFD"/>
                </a:solidFill>
                <a:latin typeface="Fiona"/>
                <a:ea typeface="Fiona"/>
                <a:cs typeface="Fiona"/>
                <a:sym typeface="Fiona"/>
              </a:rPr>
              <a:t>who stops his ears from hearing of bloodshed</a:t>
            </a:r>
          </a:p>
          <a:p>
            <a:pPr algn="l">
              <a:lnSpc>
                <a:spcPts val="7920"/>
              </a:lnSpc>
            </a:pPr>
            <a:r>
              <a:rPr lang="en-US" sz="9000">
                <a:solidFill>
                  <a:srgbClr val="FDFAFD"/>
                </a:solidFill>
                <a:latin typeface="Fiona"/>
                <a:ea typeface="Fiona"/>
                <a:cs typeface="Fiona"/>
                <a:sym typeface="Fiona"/>
              </a:rPr>
              <a:t>and shuts his eyes from looking upon evil,</a:t>
            </a: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a:t>
            </a:r>
            <a:r>
              <a:rPr lang="en-US" sz="9000">
                <a:solidFill>
                  <a:srgbClr val="FDFAFD"/>
                </a:solidFill>
                <a:latin typeface="Fiona"/>
                <a:ea typeface="Fiona"/>
                <a:cs typeface="Fiona"/>
                <a:sym typeface="Fiona"/>
              </a:rPr>
              <a:t> will dwell on the heights;</a:t>
            </a:r>
          </a:p>
          <a:p>
            <a:pPr algn="l">
              <a:lnSpc>
                <a:spcPts val="7920"/>
              </a:lnSpc>
            </a:pPr>
            <a:r>
              <a:rPr lang="en-US" sz="9000">
                <a:solidFill>
                  <a:srgbClr val="FDFAFD"/>
                </a:solidFill>
                <a:latin typeface="Fiona"/>
                <a:ea typeface="Fiona"/>
                <a:cs typeface="Fiona"/>
                <a:sym typeface="Fiona"/>
              </a:rPr>
              <a:t>his place of defence will be the fortresses of rocks;</a:t>
            </a:r>
          </a:p>
          <a:p>
            <a:pPr algn="l">
              <a:lnSpc>
                <a:spcPts val="7920"/>
              </a:lnSpc>
            </a:pPr>
            <a:r>
              <a:rPr lang="en-US" sz="9000">
                <a:solidFill>
                  <a:srgbClr val="FDFAFD"/>
                </a:solidFill>
                <a:latin typeface="Fiona"/>
                <a:ea typeface="Fiona"/>
                <a:cs typeface="Fiona"/>
                <a:sym typeface="Fiona"/>
              </a:rPr>
              <a:t>his bread will be given him,</a:t>
            </a:r>
          </a:p>
          <a:p>
            <a:pPr algn="l">
              <a:lnSpc>
                <a:spcPts val="7920"/>
              </a:lnSpc>
            </a:pPr>
            <a:r>
              <a:rPr lang="en-US" sz="9000">
                <a:solidFill>
                  <a:srgbClr val="FDFAFD"/>
                </a:solidFill>
                <a:latin typeface="Fiona"/>
                <a:ea typeface="Fiona"/>
                <a:cs typeface="Fiona"/>
                <a:sym typeface="Fiona"/>
              </a:rPr>
              <a:t>his wat</a:t>
            </a:r>
            <a:r>
              <a:rPr lang="en-US" sz="9000">
                <a:solidFill>
                  <a:srgbClr val="FDFAFD"/>
                </a:solidFill>
                <a:latin typeface="Fiona"/>
                <a:ea typeface="Fiona"/>
                <a:cs typeface="Fiona"/>
                <a:sym typeface="Fiona"/>
              </a:rPr>
              <a:t>er will be sure.</a:t>
            </a: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431254" y="7775246"/>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4385665"/>
            <a:ext cx="15623353"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Blessed is the man who walks in justice and speaks what is true.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Acclaim the King, the Lord.</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Sing a new song to the Lord</a:t>
            </a:r>
          </a:p>
          <a:p>
            <a:pPr algn="l">
              <a:lnSpc>
                <a:spcPts val="7920"/>
              </a:lnSpc>
            </a:pPr>
            <a:r>
              <a:rPr lang="en-US" sz="9000">
                <a:solidFill>
                  <a:srgbClr val="FDFAFD"/>
                </a:solidFill>
                <a:latin typeface="Fiona"/>
                <a:ea typeface="Fiona"/>
                <a:cs typeface="Fiona"/>
                <a:sym typeface="Fiona"/>
              </a:rPr>
              <a:t>for he</a:t>
            </a:r>
            <a:r>
              <a:rPr lang="en-US" sz="9000">
                <a:solidFill>
                  <a:srgbClr val="FDFAFD"/>
                </a:solidFill>
                <a:latin typeface="Fiona"/>
                <a:ea typeface="Fiona"/>
                <a:cs typeface="Fiona"/>
                <a:sym typeface="Fiona"/>
              </a:rPr>
              <a:t> has worked</a:t>
            </a:r>
            <a:r>
              <a:rPr lang="en-US" sz="9000">
                <a:solidFill>
                  <a:srgbClr val="FDFAFD"/>
                </a:solidFill>
                <a:latin typeface="Fiona"/>
                <a:ea typeface="Fiona"/>
                <a:cs typeface="Fiona"/>
                <a:sym typeface="Fiona"/>
              </a:rPr>
              <a:t> wonders.</a:t>
            </a:r>
          </a:p>
          <a:p>
            <a:pPr algn="l">
              <a:lnSpc>
                <a:spcPts val="7920"/>
              </a:lnSpc>
            </a:pPr>
            <a:r>
              <a:rPr lang="en-US" sz="9000">
                <a:solidFill>
                  <a:srgbClr val="FDFAFD"/>
                </a:solidFill>
                <a:latin typeface="Fiona"/>
                <a:ea typeface="Fiona"/>
                <a:cs typeface="Fiona"/>
                <a:sym typeface="Fiona"/>
              </a:rPr>
              <a:t>His right hand and</a:t>
            </a:r>
            <a:r>
              <a:rPr lang="en-US" sz="9000">
                <a:solidFill>
                  <a:srgbClr val="FDFAFD"/>
                </a:solidFill>
                <a:latin typeface="Fiona"/>
                <a:ea typeface="Fiona"/>
                <a:cs typeface="Fiona"/>
                <a:sym typeface="Fiona"/>
              </a:rPr>
              <a:t> his holy arm</a:t>
            </a:r>
          </a:p>
          <a:p>
            <a:pPr algn="l">
              <a:lnSpc>
                <a:spcPts val="7920"/>
              </a:lnSpc>
            </a:pPr>
            <a:r>
              <a:rPr lang="en-US" sz="9000">
                <a:solidFill>
                  <a:srgbClr val="FDFAFD"/>
                </a:solidFill>
                <a:latin typeface="Fiona"/>
                <a:ea typeface="Fiona"/>
                <a:cs typeface="Fiona"/>
                <a:sym typeface="Fiona"/>
              </a:rPr>
              <a:t>have brought salvation.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Lord has made known his salvation;</a:t>
            </a:r>
          </a:p>
          <a:p>
            <a:pPr algn="l">
              <a:lnSpc>
                <a:spcPts val="7920"/>
              </a:lnSpc>
            </a:pPr>
            <a:r>
              <a:rPr lang="en-US" sz="9000">
                <a:solidFill>
                  <a:srgbClr val="FDFAFD"/>
                </a:solidFill>
                <a:latin typeface="Fiona"/>
                <a:ea typeface="Fiona"/>
                <a:cs typeface="Fiona"/>
                <a:sym typeface="Fiona"/>
              </a:rPr>
              <a:t>has shown his justice to the nations.</a:t>
            </a:r>
          </a:p>
          <a:p>
            <a:pPr algn="l">
              <a:lnSpc>
                <a:spcPts val="7920"/>
              </a:lnSpc>
            </a:pPr>
            <a:r>
              <a:rPr lang="en-US" sz="9000">
                <a:solidFill>
                  <a:srgbClr val="FDFAFD"/>
                </a:solidFill>
                <a:latin typeface="Fiona"/>
                <a:ea typeface="Fiona"/>
                <a:cs typeface="Fiona"/>
                <a:sym typeface="Fiona"/>
              </a:rPr>
              <a:t>H</a:t>
            </a:r>
            <a:r>
              <a:rPr lang="en-US" sz="9000">
                <a:solidFill>
                  <a:srgbClr val="FDFAFD"/>
                </a:solidFill>
                <a:latin typeface="Fiona"/>
                <a:ea typeface="Fiona"/>
                <a:cs typeface="Fiona"/>
                <a:sym typeface="Fiona"/>
              </a:rPr>
              <a:t>e has remembered his truth and love</a:t>
            </a:r>
          </a:p>
          <a:p>
            <a:pPr algn="l">
              <a:lnSpc>
                <a:spcPts val="7920"/>
              </a:lnSpc>
            </a:pPr>
            <a:r>
              <a:rPr lang="en-US" sz="9000">
                <a:solidFill>
                  <a:srgbClr val="FDFAFD"/>
                </a:solidFill>
                <a:latin typeface="Fiona"/>
                <a:ea typeface="Fiona"/>
                <a:cs typeface="Fiona"/>
                <a:sym typeface="Fiona"/>
              </a:rPr>
              <a:t>for the house of Israel.</a:t>
            </a: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All the ends of</a:t>
            </a:r>
            <a:r>
              <a:rPr lang="en-US" sz="9000">
                <a:solidFill>
                  <a:srgbClr val="FDFAFD"/>
                </a:solidFill>
                <a:latin typeface="Fiona"/>
                <a:ea typeface="Fiona"/>
                <a:cs typeface="Fiona"/>
                <a:sym typeface="Fiona"/>
              </a:rPr>
              <a:t> the earth have seen</a:t>
            </a:r>
          </a:p>
          <a:p>
            <a:pPr algn="l">
              <a:lnSpc>
                <a:spcPts val="7920"/>
              </a:lnSpc>
            </a:pPr>
            <a:r>
              <a:rPr lang="en-US" sz="9000">
                <a:solidFill>
                  <a:srgbClr val="FDFAFD"/>
                </a:solidFill>
                <a:latin typeface="Fiona"/>
                <a:ea typeface="Fiona"/>
                <a:cs typeface="Fiona"/>
                <a:sym typeface="Fiona"/>
              </a:rPr>
              <a:t>t</a:t>
            </a:r>
            <a:r>
              <a:rPr lang="en-US" sz="9000">
                <a:solidFill>
                  <a:srgbClr val="FDFAFD"/>
                </a:solidFill>
                <a:latin typeface="Fiona"/>
                <a:ea typeface="Fiona"/>
                <a:cs typeface="Fiona"/>
                <a:sym typeface="Fiona"/>
              </a:rPr>
              <a:t>he salvation of our God.</a:t>
            </a:r>
          </a:p>
          <a:p>
            <a:pPr algn="l">
              <a:lnSpc>
                <a:spcPts val="7920"/>
              </a:lnSpc>
            </a:pPr>
            <a:r>
              <a:rPr lang="en-US" sz="9000">
                <a:solidFill>
                  <a:srgbClr val="FDFAFD"/>
                </a:solidFill>
                <a:latin typeface="Fiona"/>
                <a:ea typeface="Fiona"/>
                <a:cs typeface="Fiona"/>
                <a:sym typeface="Fiona"/>
              </a:rPr>
              <a:t>Shout to the Lord, all the earth,</a:t>
            </a:r>
          </a:p>
          <a:p>
            <a:pPr algn="l">
              <a:lnSpc>
                <a:spcPts val="7920"/>
              </a:lnSpc>
            </a:pPr>
            <a:r>
              <a:rPr lang="en-US" sz="9000">
                <a:solidFill>
                  <a:srgbClr val="FDFAFD"/>
                </a:solidFill>
                <a:latin typeface="Fiona"/>
                <a:ea typeface="Fiona"/>
                <a:cs typeface="Fiona"/>
                <a:sym typeface="Fiona"/>
              </a:rPr>
              <a:t>ring</a:t>
            </a:r>
            <a:r>
              <a:rPr lang="en-US" sz="9000">
                <a:solidFill>
                  <a:srgbClr val="FDFAFD"/>
                </a:solidFill>
                <a:latin typeface="Fiona"/>
                <a:ea typeface="Fiona"/>
                <a:cs typeface="Fiona"/>
                <a:sym typeface="Fiona"/>
              </a:rPr>
              <a:t> out your joy</a:t>
            </a:r>
            <a:r>
              <a:rPr lang="en-US" sz="9000">
                <a:solidFill>
                  <a:srgbClr val="FDFAFD"/>
                </a:solidFill>
                <a:latin typeface="Fiona"/>
                <a:ea typeface="Fiona"/>
                <a:cs typeface="Fiona"/>
                <a:sym typeface="Fiona"/>
              </a:rPr>
              <a: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Sing psalms </a:t>
            </a:r>
            <a:r>
              <a:rPr lang="en-US" sz="9000">
                <a:solidFill>
                  <a:srgbClr val="FDFAFD"/>
                </a:solidFill>
                <a:latin typeface="Fiona"/>
                <a:ea typeface="Fiona"/>
                <a:cs typeface="Fiona"/>
                <a:sym typeface="Fiona"/>
              </a:rPr>
              <a:t>to the Lord with the harp</a:t>
            </a:r>
          </a:p>
          <a:p>
            <a:pPr algn="l">
              <a:lnSpc>
                <a:spcPts val="7920"/>
              </a:lnSpc>
            </a:pPr>
            <a:r>
              <a:rPr lang="en-US" sz="9000">
                <a:solidFill>
                  <a:srgbClr val="FDFAFD"/>
                </a:solidFill>
                <a:latin typeface="Fiona"/>
                <a:ea typeface="Fiona"/>
                <a:cs typeface="Fiona"/>
                <a:sym typeface="Fiona"/>
              </a:rPr>
              <a:t>with the sound of music.</a:t>
            </a:r>
          </a:p>
          <a:p>
            <a:pPr algn="l">
              <a:lnSpc>
                <a:spcPts val="7920"/>
              </a:lnSpc>
            </a:pPr>
            <a:r>
              <a:rPr lang="en-US" sz="9000">
                <a:solidFill>
                  <a:srgbClr val="FDFAFD"/>
                </a:solidFill>
                <a:latin typeface="Fiona"/>
                <a:ea typeface="Fiona"/>
                <a:cs typeface="Fiona"/>
                <a:sym typeface="Fiona"/>
              </a:rPr>
              <a:t>With trumpets and the sound of the horn</a:t>
            </a:r>
          </a:p>
          <a:p>
            <a:pPr algn="l">
              <a:lnSpc>
                <a:spcPts val="7920"/>
              </a:lnSpc>
            </a:pPr>
            <a:r>
              <a:rPr lang="en-US" sz="9000">
                <a:solidFill>
                  <a:srgbClr val="FDFAFD"/>
                </a:solidFill>
                <a:latin typeface="Fiona"/>
                <a:ea typeface="Fiona"/>
                <a:cs typeface="Fiona"/>
                <a:sym typeface="Fiona"/>
              </a:rPr>
              <a:t>acclaim the King, the Lord.</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a:t>
            </a:r>
            <a:r>
              <a:rPr lang="en-US" sz="9000">
                <a:solidFill>
                  <a:srgbClr val="FDFAFD"/>
                </a:solidFill>
                <a:latin typeface="Fiona"/>
                <a:ea typeface="Fiona"/>
                <a:cs typeface="Fiona"/>
                <a:sym typeface="Fiona"/>
              </a:rPr>
              <a:t>he sea and all within it, thunder;</a:t>
            </a:r>
          </a:p>
          <a:p>
            <a:pPr algn="l">
              <a:lnSpc>
                <a:spcPts val="7920"/>
              </a:lnSpc>
            </a:pPr>
            <a:r>
              <a:rPr lang="en-US" sz="9000">
                <a:solidFill>
                  <a:srgbClr val="FDFAFD"/>
                </a:solidFill>
                <a:latin typeface="Fiona"/>
                <a:ea typeface="Fiona"/>
                <a:cs typeface="Fiona"/>
                <a:sym typeface="Fiona"/>
              </a:rPr>
              <a:t>the worl</a:t>
            </a:r>
            <a:r>
              <a:rPr lang="en-US" sz="9000">
                <a:solidFill>
                  <a:srgbClr val="FDFAFD"/>
                </a:solidFill>
                <a:latin typeface="Fiona"/>
                <a:ea typeface="Fiona"/>
                <a:cs typeface="Fiona"/>
                <a:sym typeface="Fiona"/>
              </a:rPr>
              <a:t>d, and all its peoples.</a:t>
            </a:r>
          </a:p>
          <a:p>
            <a:pPr algn="l">
              <a:lnSpc>
                <a:spcPts val="7920"/>
              </a:lnSpc>
            </a:pPr>
            <a:r>
              <a:rPr lang="en-US" sz="9000">
                <a:solidFill>
                  <a:srgbClr val="FDFAFD"/>
                </a:solidFill>
                <a:latin typeface="Fiona"/>
                <a:ea typeface="Fiona"/>
                <a:cs typeface="Fiona"/>
                <a:sym typeface="Fiona"/>
              </a:rPr>
              <a:t>Let</a:t>
            </a:r>
            <a:r>
              <a:rPr lang="en-US" sz="9000">
                <a:solidFill>
                  <a:srgbClr val="FDFAFD"/>
                </a:solidFill>
                <a:latin typeface="Fiona"/>
                <a:ea typeface="Fiona"/>
                <a:cs typeface="Fiona"/>
                <a:sym typeface="Fiona"/>
              </a:rPr>
              <a:t> the rivers clap their hands</a:t>
            </a:r>
          </a:p>
          <a:p>
            <a:pPr algn="l">
              <a:lnSpc>
                <a:spcPts val="7920"/>
              </a:lnSpc>
            </a:pPr>
            <a:r>
              <a:rPr lang="en-US" sz="9000">
                <a:solidFill>
                  <a:srgbClr val="FDFAFD"/>
                </a:solidFill>
                <a:latin typeface="Fiona"/>
                <a:ea typeface="Fiona"/>
                <a:cs typeface="Fiona"/>
                <a:sym typeface="Fiona"/>
              </a:rPr>
              <a:t>and the hills ring out their</a:t>
            </a:r>
            <a:r>
              <a:rPr lang="en-US" sz="9000">
                <a:solidFill>
                  <a:srgbClr val="FDFAFD"/>
                </a:solidFill>
                <a:latin typeface="Fiona"/>
                <a:ea typeface="Fiona"/>
                <a:cs typeface="Fiona"/>
                <a:sym typeface="Fiona"/>
              </a:rPr>
              <a:t> joy</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77190"/>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Rejoice a</a:t>
            </a:r>
            <a:r>
              <a:rPr lang="en-US" sz="9000">
                <a:solidFill>
                  <a:srgbClr val="FDFAFD"/>
                </a:solidFill>
                <a:latin typeface="Fiona"/>
                <a:ea typeface="Fiona"/>
                <a:cs typeface="Fiona"/>
                <a:sym typeface="Fiona"/>
              </a:rPr>
              <a:t>t the presence of the Lord,</a:t>
            </a:r>
          </a:p>
          <a:p>
            <a:pPr algn="l">
              <a:lnSpc>
                <a:spcPts val="7920"/>
              </a:lnSpc>
            </a:pPr>
            <a:r>
              <a:rPr lang="en-US" sz="9000">
                <a:solidFill>
                  <a:srgbClr val="FDFAFD"/>
                </a:solidFill>
                <a:latin typeface="Fiona"/>
                <a:ea typeface="Fiona"/>
                <a:cs typeface="Fiona"/>
                <a:sym typeface="Fiona"/>
              </a:rPr>
              <a:t>for he comes to rule the earth.</a:t>
            </a:r>
          </a:p>
          <a:p>
            <a:pPr algn="l">
              <a:lnSpc>
                <a:spcPts val="7920"/>
              </a:lnSpc>
            </a:pPr>
            <a:r>
              <a:rPr lang="en-US" sz="9000">
                <a:solidFill>
                  <a:srgbClr val="FDFAFD"/>
                </a:solidFill>
                <a:latin typeface="Fiona"/>
                <a:ea typeface="Fiona"/>
                <a:cs typeface="Fiona"/>
                <a:sym typeface="Fiona"/>
              </a:rPr>
              <a:t>He will rule the world with justice</a:t>
            </a:r>
          </a:p>
          <a:p>
            <a:pPr algn="l">
              <a:lnSpc>
                <a:spcPts val="7920"/>
              </a:lnSpc>
            </a:pPr>
            <a:r>
              <a:rPr lang="en-US" sz="9000">
                <a:solidFill>
                  <a:srgbClr val="FDFAFD"/>
                </a:solidFill>
                <a:latin typeface="Fiona"/>
                <a:ea typeface="Fiona"/>
                <a:cs typeface="Fiona"/>
                <a:sym typeface="Fiona"/>
              </a:rPr>
              <a:t>and the peoples with fairness.</a:t>
            </a: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Acclaim the King, the Lord.</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712216"/>
            <a:ext cx="16337173" cy="6174920"/>
          </a:xfrm>
          <a:prstGeom prst="rect">
            <a:avLst/>
          </a:prstGeom>
        </p:spPr>
        <p:txBody>
          <a:bodyPr anchor="t" rtlCol="false" tIns="0" lIns="0" bIns="0" rIns="0">
            <a:spAutoFit/>
          </a:bodyPr>
          <a:lstStyle/>
          <a:p>
            <a:pPr algn="l">
              <a:lnSpc>
                <a:spcPts val="6040"/>
              </a:lnSpc>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Job 1:21,2:10</a:t>
            </a:r>
          </a:p>
          <a:p>
            <a:pPr algn="l" marL="0" indent="0" lvl="0">
              <a:lnSpc>
                <a:spcPts val="6040"/>
              </a:lnSpc>
              <a:spcBef>
                <a:spcPct val="0"/>
              </a:spcBef>
            </a:pPr>
          </a:p>
          <a:p>
            <a:pPr algn="l" marL="0" indent="0" lvl="0">
              <a:lnSpc>
                <a:spcPts val="6040"/>
              </a:lnSpc>
              <a:spcBef>
                <a:spcPct val="0"/>
              </a:spcBef>
            </a:pP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Nak</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ed I came from my mother’s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womb,</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nake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 shall ret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urn.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 Lord gave,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Lord </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take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back. Bles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sed be the 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Lord! If</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ake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appiness f</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om G</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hand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must w</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not take sorrow too?</a:t>
            </a:r>
          </a:p>
          <a:p>
            <a:pPr algn="l" marL="0" indent="0" lvl="0">
              <a:lnSpc>
                <a:spcPts val="6040"/>
              </a:lnSpc>
              <a:spcBef>
                <a:spcPct val="0"/>
              </a:spcBef>
            </a:pPr>
          </a:p>
          <a:p>
            <a:pPr algn="l" marL="0" indent="0" lvl="0">
              <a:lnSpc>
                <a:spcPts val="6040"/>
              </a:lnSpc>
              <a:spcBef>
                <a:spcPct val="0"/>
              </a:spcBef>
            </a:pP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559380"/>
            <a:ext cx="16337173" cy="3888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Job reminds us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ever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ife cont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ains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b</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joy and sorrow. Our communities are made up of ma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 differe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nt stor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each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own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cha</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lenges and blessin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Through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ev</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ry season, God's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 remains with us, help</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ing us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up</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 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fai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compas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sio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 and hop</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Bend my </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heart to your will, O God.</a:t>
            </a:r>
          </a:p>
        </p:txBody>
      </p:sp>
      <p:sp>
        <p:nvSpPr>
          <p:cNvPr name="TextBox 7" id="7"/>
          <p:cNvSpPr txBox="true"/>
          <p:nvPr/>
        </p:nvSpPr>
        <p:spPr>
          <a:xfrm rot="0">
            <a:off x="1028700" y="5267518"/>
            <a:ext cx="12562226"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Bend my heart to your will, O God.</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By</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your word, give me life.</a:t>
            </a:r>
          </a:p>
        </p:txBody>
      </p:sp>
      <p:sp>
        <p:nvSpPr>
          <p:cNvPr name="TextBox 7" id="7"/>
          <p:cNvSpPr txBox="true"/>
          <p:nvPr/>
        </p:nvSpPr>
        <p:spPr>
          <a:xfrm rot="0">
            <a:off x="1028700" y="5267518"/>
            <a:ext cx="1242358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Bend my heart to your will, O God.</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67518"/>
            <a:ext cx="12756322"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Bend my heart to your will, O God.</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O Lord; remember your holy covenant.</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O Lord; remember your holy covenant.</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409956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is love: he who dwells in love dwells in God, and God in him. In Jesus Christ we see how God loves us. Let us renew our faith in his love:</a:t>
            </a:r>
          </a:p>
        </p:txBody>
      </p:sp>
      <p:sp>
        <p:nvSpPr>
          <p:cNvPr name="TextBox 7" id="7"/>
          <p:cNvSpPr txBox="true"/>
          <p:nvPr/>
        </p:nvSpPr>
        <p:spPr>
          <a:xfrm rot="0">
            <a:off x="1028700" y="6043899"/>
            <a:ext cx="1681664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6043899"/>
            <a:ext cx="1680723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6043899"/>
            <a:ext cx="1680723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6043899"/>
            <a:ext cx="1680723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6043899"/>
            <a:ext cx="1680723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6043899"/>
            <a:ext cx="16807235"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Lord Jesus, you loved us and gave yourself for us.</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26090" y="992137"/>
            <a:ext cx="16381868" cy="11397101"/>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Lord God,</a:t>
            </a:r>
          </a:p>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 your wisd</a:t>
            </a: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om you created us, by your providence you rule us: penetrate our inmost being with your holy light, so that our way of life may always be one of faithful service to you.</a:t>
            </a:r>
          </a:p>
          <a:p>
            <a:pPr algn="l" marL="0" indent="0" lvl="0">
              <a:lnSpc>
                <a:spcPts val="6894"/>
              </a:lnSpc>
              <a:spcBef>
                <a:spcPct val="0"/>
              </a:spcBef>
            </a:pP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a:t>
            </a:r>
          </a:p>
          <a:p>
            <a:pPr algn="l" marL="0" indent="0" lvl="0">
              <a:lnSpc>
                <a:spcPts val="6894"/>
              </a:lnSpc>
              <a:spcBef>
                <a:spcPct val="0"/>
              </a:spcBef>
            </a:pP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who lives and reigns with you in the unity of the Holy Spirit,God, for ever and ever.</a:t>
            </a: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p:txBody>
      </p:sp>
      <p:sp>
        <p:nvSpPr>
          <p:cNvPr name="TextBox 7" id="7"/>
          <p:cNvSpPr txBox="true"/>
          <p:nvPr/>
        </p:nvSpPr>
        <p:spPr>
          <a:xfrm rot="0">
            <a:off x="1226090" y="8090612"/>
            <a:ext cx="193851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21907"/>
            <a:ext cx="193851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7826035" y="1135246"/>
            <a:ext cx="9599671" cy="7615331"/>
          </a:xfrm>
          <a:prstGeom prst="rect">
            <a:avLst/>
          </a:prstGeom>
        </p:spPr>
        <p:txBody>
          <a:bodyPr anchor="t" rtlCol="false" tIns="0" lIns="0" bIns="0" rIns="0">
            <a:spAutoFit/>
          </a:bodyPr>
          <a:lstStyle/>
          <a:p>
            <a:pPr algn="l" marL="0" indent="0" lvl="0">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think about someone in your community who may be facing a difficult change or disappointment. Find a way to show them that they are not facing it alone, perhaps by checking in, offering practical support or reminding them of something they can look forward to. How can you help someone find hope when life feels uncertain?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DAHXbfoNYwk</dc:identifier>
  <dcterms:modified xsi:type="dcterms:W3CDTF">2011-08-01T06:04:30Z</dcterms:modified>
  <cp:revision>1</cp:revision>
  <dc:title>MPOTC Wednesday WK4</dc:title>
</cp:coreProperties>
</file>