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Poppins Bold" charset="1" panose="00000800000000000000"/>
      <p:regular r:id="rId12"/>
    </p:embeddedFont>
    <p:embeddedFont>
      <p:font typeface="Poppins" charset="1" panose="00000500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7.png" Type="http://schemas.openxmlformats.org/officeDocument/2006/relationships/image"/><Relationship Id="rId18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9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20.png" Type="http://schemas.openxmlformats.org/officeDocument/2006/relationships/image"/><Relationship Id="rId18" Target="../media/image21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22.png" Type="http://schemas.openxmlformats.org/officeDocument/2006/relationships/image"/><Relationship Id="rId18" Target="../media/image23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620229" cy="1711624"/>
            <a:chOff x="0" y="0"/>
            <a:chExt cx="24826972" cy="228216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185699" cy="1141083"/>
              <a:chOff x="0" y="0"/>
              <a:chExt cx="234212" cy="225399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172999" y="0"/>
              <a:ext cx="1185699" cy="1141083"/>
              <a:chOff x="0" y="0"/>
              <a:chExt cx="234212" cy="22539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2358697" y="0"/>
              <a:ext cx="1185699" cy="1141083"/>
              <a:chOff x="0" y="0"/>
              <a:chExt cx="234212" cy="22539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3544396" y="0"/>
              <a:ext cx="1185699" cy="1141083"/>
              <a:chOff x="0" y="0"/>
              <a:chExt cx="234212" cy="225399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4717394" y="0"/>
              <a:ext cx="1185699" cy="1141083"/>
              <a:chOff x="0" y="0"/>
              <a:chExt cx="234212" cy="22539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5903093" y="0"/>
              <a:ext cx="1185699" cy="1141083"/>
              <a:chOff x="0" y="0"/>
              <a:chExt cx="234212" cy="22539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7076091" y="0"/>
              <a:ext cx="1185699" cy="1141083"/>
              <a:chOff x="0" y="0"/>
              <a:chExt cx="234212" cy="225399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261790" y="0"/>
              <a:ext cx="1185699" cy="1141083"/>
              <a:chOff x="0" y="0"/>
              <a:chExt cx="234212" cy="225399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10615888" y="0"/>
              <a:ext cx="1185699" cy="1141083"/>
              <a:chOff x="0" y="0"/>
              <a:chExt cx="234212" cy="225399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0" id="30"/>
            <p:cNvGrpSpPr/>
            <p:nvPr/>
          </p:nvGrpSpPr>
          <p:grpSpPr>
            <a:xfrm rot="0">
              <a:off x="11788887" y="0"/>
              <a:ext cx="1185699" cy="1141083"/>
              <a:chOff x="0" y="0"/>
              <a:chExt cx="234212" cy="225399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3" id="33"/>
            <p:cNvGrpSpPr/>
            <p:nvPr/>
          </p:nvGrpSpPr>
          <p:grpSpPr>
            <a:xfrm rot="0">
              <a:off x="12969987" y="0"/>
              <a:ext cx="1202997" cy="1141083"/>
              <a:chOff x="0" y="0"/>
              <a:chExt cx="237629" cy="225399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237629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7629">
                    <a:moveTo>
                      <a:pt x="0" y="0"/>
                    </a:moveTo>
                    <a:lnTo>
                      <a:pt x="237629" y="0"/>
                    </a:lnTo>
                    <a:lnTo>
                      <a:pt x="237629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57150"/>
                <a:ext cx="237629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6" id="36"/>
            <p:cNvGrpSpPr/>
            <p:nvPr/>
          </p:nvGrpSpPr>
          <p:grpSpPr>
            <a:xfrm rot="0">
              <a:off x="15341384" y="0"/>
              <a:ext cx="1185699" cy="1141083"/>
              <a:chOff x="0" y="0"/>
              <a:chExt cx="234212" cy="225399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9" id="39"/>
            <p:cNvGrpSpPr/>
            <p:nvPr/>
          </p:nvGrpSpPr>
          <p:grpSpPr>
            <a:xfrm rot="0">
              <a:off x="16527083" y="0"/>
              <a:ext cx="1185699" cy="1141083"/>
              <a:chOff x="0" y="0"/>
              <a:chExt cx="234212" cy="225399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2" id="42"/>
            <p:cNvGrpSpPr/>
            <p:nvPr/>
          </p:nvGrpSpPr>
          <p:grpSpPr>
            <a:xfrm rot="0">
              <a:off x="17712781" y="0"/>
              <a:ext cx="1185699" cy="1141083"/>
              <a:chOff x="0" y="0"/>
              <a:chExt cx="234212" cy="225399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5" id="45"/>
            <p:cNvGrpSpPr/>
            <p:nvPr/>
          </p:nvGrpSpPr>
          <p:grpSpPr>
            <a:xfrm rot="0">
              <a:off x="18898480" y="0"/>
              <a:ext cx="1185699" cy="1141083"/>
              <a:chOff x="0" y="0"/>
              <a:chExt cx="234212" cy="225399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8" id="48"/>
            <p:cNvGrpSpPr/>
            <p:nvPr/>
          </p:nvGrpSpPr>
          <p:grpSpPr>
            <a:xfrm rot="0">
              <a:off x="20084178" y="0"/>
              <a:ext cx="1185699" cy="1141083"/>
              <a:chOff x="0" y="0"/>
              <a:chExt cx="234212" cy="225399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1" id="51"/>
            <p:cNvGrpSpPr/>
            <p:nvPr/>
          </p:nvGrpSpPr>
          <p:grpSpPr>
            <a:xfrm rot="0">
              <a:off x="21269877" y="0"/>
              <a:ext cx="1185699" cy="1141083"/>
              <a:chOff x="0" y="0"/>
              <a:chExt cx="234212" cy="225399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4" id="54"/>
            <p:cNvGrpSpPr/>
            <p:nvPr/>
          </p:nvGrpSpPr>
          <p:grpSpPr>
            <a:xfrm rot="0">
              <a:off x="22450977" y="0"/>
              <a:ext cx="1185699" cy="1141083"/>
              <a:chOff x="0" y="0"/>
              <a:chExt cx="234212" cy="225399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23636675" y="0"/>
              <a:ext cx="1185699" cy="1141083"/>
              <a:chOff x="0" y="0"/>
              <a:chExt cx="234212" cy="225399"/>
            </a:xfrm>
          </p:grpSpPr>
          <p:sp>
            <p:nvSpPr>
              <p:cNvPr name="Freeform 58" id="5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60" id="60"/>
            <p:cNvSpPr/>
            <p:nvPr/>
          </p:nvSpPr>
          <p:spPr>
            <a:xfrm flipH="false" flipV="false" rot="3408506">
              <a:off x="2527175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61" id="61"/>
            <p:cNvGrpSpPr/>
            <p:nvPr/>
          </p:nvGrpSpPr>
          <p:grpSpPr>
            <a:xfrm rot="0">
              <a:off x="9430190" y="0"/>
              <a:ext cx="1185699" cy="1141083"/>
              <a:chOff x="0" y="0"/>
              <a:chExt cx="234212" cy="225399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4" id="64"/>
            <p:cNvGrpSpPr/>
            <p:nvPr/>
          </p:nvGrpSpPr>
          <p:grpSpPr>
            <a:xfrm rot="0">
              <a:off x="14155685" y="0"/>
              <a:ext cx="1185699" cy="1141083"/>
              <a:chOff x="0" y="0"/>
              <a:chExt cx="234212" cy="225399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7" id="67"/>
            <p:cNvGrpSpPr/>
            <p:nvPr/>
          </p:nvGrpSpPr>
          <p:grpSpPr>
            <a:xfrm rot="0">
              <a:off x="0" y="1141083"/>
              <a:ext cx="1185699" cy="1141083"/>
              <a:chOff x="0" y="0"/>
              <a:chExt cx="234212" cy="225399"/>
            </a:xfrm>
          </p:grpSpPr>
          <p:sp>
            <p:nvSpPr>
              <p:cNvPr name="Freeform 68" id="6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9" id="6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0" id="70"/>
            <p:cNvGrpSpPr/>
            <p:nvPr/>
          </p:nvGrpSpPr>
          <p:grpSpPr>
            <a:xfrm rot="0">
              <a:off x="1172999" y="1141083"/>
              <a:ext cx="1185699" cy="1141083"/>
              <a:chOff x="0" y="0"/>
              <a:chExt cx="234212" cy="225399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72" id="7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3" id="73"/>
            <p:cNvGrpSpPr/>
            <p:nvPr/>
          </p:nvGrpSpPr>
          <p:grpSpPr>
            <a:xfrm rot="0">
              <a:off x="2358697" y="1141083"/>
              <a:ext cx="1185699" cy="1141083"/>
              <a:chOff x="0" y="0"/>
              <a:chExt cx="234212" cy="225399"/>
            </a:xfrm>
          </p:grpSpPr>
          <p:sp>
            <p:nvSpPr>
              <p:cNvPr name="Freeform 74" id="7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75" id="7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6" id="76"/>
            <p:cNvGrpSpPr/>
            <p:nvPr/>
          </p:nvGrpSpPr>
          <p:grpSpPr>
            <a:xfrm rot="0">
              <a:off x="3544396" y="1141083"/>
              <a:ext cx="1185699" cy="1141083"/>
              <a:chOff x="0" y="0"/>
              <a:chExt cx="234212" cy="225399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9" id="79"/>
            <p:cNvGrpSpPr/>
            <p:nvPr/>
          </p:nvGrpSpPr>
          <p:grpSpPr>
            <a:xfrm rot="0">
              <a:off x="4704694" y="1141083"/>
              <a:ext cx="1185699" cy="1141083"/>
              <a:chOff x="0" y="0"/>
              <a:chExt cx="234212" cy="225399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81" id="8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2" id="82"/>
            <p:cNvGrpSpPr/>
            <p:nvPr/>
          </p:nvGrpSpPr>
          <p:grpSpPr>
            <a:xfrm rot="0">
              <a:off x="5890393" y="1141083"/>
              <a:ext cx="1185699" cy="1141083"/>
              <a:chOff x="0" y="0"/>
              <a:chExt cx="234212" cy="225399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84" id="8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5" id="85"/>
            <p:cNvGrpSpPr/>
            <p:nvPr/>
          </p:nvGrpSpPr>
          <p:grpSpPr>
            <a:xfrm rot="0">
              <a:off x="7076091" y="1141083"/>
              <a:ext cx="1185699" cy="1141083"/>
              <a:chOff x="0" y="0"/>
              <a:chExt cx="234212" cy="225399"/>
            </a:xfrm>
          </p:grpSpPr>
          <p:sp>
            <p:nvSpPr>
              <p:cNvPr name="Freeform 86" id="8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87" id="8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8" id="88"/>
            <p:cNvGrpSpPr/>
            <p:nvPr/>
          </p:nvGrpSpPr>
          <p:grpSpPr>
            <a:xfrm rot="0">
              <a:off x="8244491" y="1141083"/>
              <a:ext cx="1185699" cy="1141083"/>
              <a:chOff x="0" y="0"/>
              <a:chExt cx="234212" cy="225399"/>
            </a:xfrm>
          </p:grpSpPr>
          <p:sp>
            <p:nvSpPr>
              <p:cNvPr name="Freeform 89" id="8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90" id="9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1" id="91"/>
            <p:cNvGrpSpPr/>
            <p:nvPr/>
          </p:nvGrpSpPr>
          <p:grpSpPr>
            <a:xfrm rot="0">
              <a:off x="9430190" y="1141083"/>
              <a:ext cx="1185699" cy="1141083"/>
              <a:chOff x="0" y="0"/>
              <a:chExt cx="234212" cy="225399"/>
            </a:xfrm>
          </p:grpSpPr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3" id="9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4" id="94"/>
            <p:cNvGrpSpPr/>
            <p:nvPr/>
          </p:nvGrpSpPr>
          <p:grpSpPr>
            <a:xfrm rot="0">
              <a:off x="10603188" y="1141083"/>
              <a:ext cx="1185699" cy="1141083"/>
              <a:chOff x="0" y="0"/>
              <a:chExt cx="234212" cy="225399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96" id="9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7" id="97"/>
            <p:cNvGrpSpPr/>
            <p:nvPr/>
          </p:nvGrpSpPr>
          <p:grpSpPr>
            <a:xfrm rot="0">
              <a:off x="11784288" y="1141083"/>
              <a:ext cx="1185699" cy="1141083"/>
              <a:chOff x="0" y="0"/>
              <a:chExt cx="234212" cy="225399"/>
            </a:xfrm>
          </p:grpSpPr>
          <p:sp>
            <p:nvSpPr>
              <p:cNvPr name="Freeform 98" id="9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99" id="9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0" id="100"/>
            <p:cNvGrpSpPr/>
            <p:nvPr/>
          </p:nvGrpSpPr>
          <p:grpSpPr>
            <a:xfrm rot="0">
              <a:off x="12969987" y="1141083"/>
              <a:ext cx="1185699" cy="1141083"/>
              <a:chOff x="0" y="0"/>
              <a:chExt cx="234212" cy="225399"/>
            </a:xfrm>
          </p:grpSpPr>
          <p:sp>
            <p:nvSpPr>
              <p:cNvPr name="Freeform 101" id="10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02" id="10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3" id="103"/>
            <p:cNvGrpSpPr/>
            <p:nvPr/>
          </p:nvGrpSpPr>
          <p:grpSpPr>
            <a:xfrm rot="0">
              <a:off x="14155685" y="1141083"/>
              <a:ext cx="1185699" cy="1141083"/>
              <a:chOff x="0" y="0"/>
              <a:chExt cx="234212" cy="225399"/>
            </a:xfrm>
          </p:grpSpPr>
          <p:sp>
            <p:nvSpPr>
              <p:cNvPr name="Freeform 104" id="10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05" id="10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6" id="106"/>
            <p:cNvGrpSpPr/>
            <p:nvPr/>
          </p:nvGrpSpPr>
          <p:grpSpPr>
            <a:xfrm rot="0">
              <a:off x="15341384" y="1141083"/>
              <a:ext cx="1185699" cy="1141083"/>
              <a:chOff x="0" y="0"/>
              <a:chExt cx="234212" cy="225399"/>
            </a:xfrm>
          </p:grpSpPr>
          <p:sp>
            <p:nvSpPr>
              <p:cNvPr name="Freeform 107" id="10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08" id="10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9" id="109"/>
            <p:cNvGrpSpPr/>
            <p:nvPr/>
          </p:nvGrpSpPr>
          <p:grpSpPr>
            <a:xfrm rot="0">
              <a:off x="16527083" y="1141083"/>
              <a:ext cx="1185699" cy="1141083"/>
              <a:chOff x="0" y="0"/>
              <a:chExt cx="234212" cy="225399"/>
            </a:xfrm>
          </p:grpSpPr>
          <p:sp>
            <p:nvSpPr>
              <p:cNvPr name="Freeform 110" id="1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11" id="1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2" id="112"/>
            <p:cNvGrpSpPr/>
            <p:nvPr/>
          </p:nvGrpSpPr>
          <p:grpSpPr>
            <a:xfrm rot="0">
              <a:off x="17712781" y="1141083"/>
              <a:ext cx="1185699" cy="1141083"/>
              <a:chOff x="0" y="0"/>
              <a:chExt cx="234212" cy="225399"/>
            </a:xfrm>
          </p:grpSpPr>
          <p:sp>
            <p:nvSpPr>
              <p:cNvPr name="Freeform 113" id="1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14" id="1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5" id="115"/>
            <p:cNvGrpSpPr/>
            <p:nvPr/>
          </p:nvGrpSpPr>
          <p:grpSpPr>
            <a:xfrm rot="0">
              <a:off x="18898480" y="1141083"/>
              <a:ext cx="1185699" cy="1141083"/>
              <a:chOff x="0" y="0"/>
              <a:chExt cx="234212" cy="225399"/>
            </a:xfrm>
          </p:grpSpPr>
          <p:sp>
            <p:nvSpPr>
              <p:cNvPr name="Freeform 116" id="1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117" id="1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8" id="118"/>
            <p:cNvGrpSpPr/>
            <p:nvPr/>
          </p:nvGrpSpPr>
          <p:grpSpPr>
            <a:xfrm rot="0">
              <a:off x="20084178" y="1141083"/>
              <a:ext cx="1185699" cy="1141083"/>
              <a:chOff x="0" y="0"/>
              <a:chExt cx="234212" cy="225399"/>
            </a:xfrm>
          </p:grpSpPr>
          <p:sp>
            <p:nvSpPr>
              <p:cNvPr name="Freeform 119" id="1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120" id="1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1" id="121"/>
            <p:cNvGrpSpPr/>
            <p:nvPr/>
          </p:nvGrpSpPr>
          <p:grpSpPr>
            <a:xfrm rot="0">
              <a:off x="21265278" y="1141083"/>
              <a:ext cx="1185699" cy="1141083"/>
              <a:chOff x="0" y="0"/>
              <a:chExt cx="234212" cy="225399"/>
            </a:xfrm>
          </p:grpSpPr>
          <p:sp>
            <p:nvSpPr>
              <p:cNvPr name="Freeform 122" id="1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123" id="1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4" id="124"/>
            <p:cNvGrpSpPr/>
            <p:nvPr/>
          </p:nvGrpSpPr>
          <p:grpSpPr>
            <a:xfrm rot="0">
              <a:off x="22455575" y="1141083"/>
              <a:ext cx="1185699" cy="1141083"/>
              <a:chOff x="0" y="0"/>
              <a:chExt cx="234212" cy="225399"/>
            </a:xfrm>
          </p:grpSpPr>
          <p:sp>
            <p:nvSpPr>
              <p:cNvPr name="Freeform 125" id="1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26" id="1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7" id="127"/>
            <p:cNvGrpSpPr/>
            <p:nvPr/>
          </p:nvGrpSpPr>
          <p:grpSpPr>
            <a:xfrm rot="0">
              <a:off x="23641274" y="1141083"/>
              <a:ext cx="1185699" cy="1141083"/>
              <a:chOff x="0" y="0"/>
              <a:chExt cx="234212" cy="225399"/>
            </a:xfrm>
          </p:grpSpPr>
          <p:sp>
            <p:nvSpPr>
              <p:cNvPr name="Freeform 128" id="1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29" id="1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30" id="130"/>
            <p:cNvSpPr/>
            <p:nvPr/>
          </p:nvSpPr>
          <p:spPr>
            <a:xfrm flipH="false" flipV="false" rot="3408506">
              <a:off x="21467461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1" id="131"/>
            <p:cNvSpPr/>
            <p:nvPr/>
          </p:nvSpPr>
          <p:spPr>
            <a:xfrm flipH="false" flipV="false" rot="0">
              <a:off x="1354176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2" id="132"/>
            <p:cNvSpPr/>
            <p:nvPr/>
          </p:nvSpPr>
          <p:spPr>
            <a:xfrm flipH="true" flipV="false" rot="-220753">
              <a:off x="3725573" y="132877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3" id="133"/>
            <p:cNvSpPr/>
            <p:nvPr/>
          </p:nvSpPr>
          <p:spPr>
            <a:xfrm flipH="true" flipV="false" rot="-220753">
              <a:off x="4898572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4" id="134"/>
            <p:cNvSpPr/>
            <p:nvPr/>
          </p:nvSpPr>
          <p:spPr>
            <a:xfrm flipH="true" flipV="false" rot="-220753">
              <a:off x="7277611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5" id="135"/>
            <p:cNvSpPr/>
            <p:nvPr/>
          </p:nvSpPr>
          <p:spPr>
            <a:xfrm flipH="true" flipV="false" rot="-220753">
              <a:off x="9631709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6" id="136"/>
            <p:cNvSpPr/>
            <p:nvPr/>
          </p:nvSpPr>
          <p:spPr>
            <a:xfrm flipH="false" flipV="false" rot="1196960">
              <a:off x="10831460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7" id="137"/>
            <p:cNvSpPr/>
            <p:nvPr/>
          </p:nvSpPr>
          <p:spPr>
            <a:xfrm flipH="true" flipV="false" rot="-220753">
              <a:off x="13159814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8" id="138"/>
            <p:cNvSpPr/>
            <p:nvPr/>
          </p:nvSpPr>
          <p:spPr>
            <a:xfrm flipH="false" flipV="false" rot="1196960">
              <a:off x="15561607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9" id="139"/>
            <p:cNvSpPr/>
            <p:nvPr/>
          </p:nvSpPr>
          <p:spPr>
            <a:xfrm flipH="true" flipV="false" rot="-220753">
              <a:off x="17901601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0" id="140"/>
            <p:cNvSpPr/>
            <p:nvPr/>
          </p:nvSpPr>
          <p:spPr>
            <a:xfrm flipH="false" flipV="false" rot="1196960">
              <a:off x="20304402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1" id="141"/>
            <p:cNvSpPr/>
            <p:nvPr/>
          </p:nvSpPr>
          <p:spPr>
            <a:xfrm flipH="true" flipV="false" rot="-220753">
              <a:off x="14306405" y="1384528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42" id="142"/>
          <p:cNvSpPr/>
          <p:nvPr/>
        </p:nvSpPr>
        <p:spPr>
          <a:xfrm flipH="false" flipV="false" rot="0">
            <a:off x="9432939" y="784356"/>
            <a:ext cx="8874111" cy="1672247"/>
          </a:xfrm>
          <a:custGeom>
            <a:avLst/>
            <a:gdLst/>
            <a:ahLst/>
            <a:cxnLst/>
            <a:rect r="r" b="b" t="t" l="l"/>
            <a:pathLst>
              <a:path h="1672247" w="8874111">
                <a:moveTo>
                  <a:pt x="0" y="0"/>
                </a:moveTo>
                <a:lnTo>
                  <a:pt x="8874111" y="0"/>
                </a:lnTo>
                <a:lnTo>
                  <a:pt x="8874111" y="1672247"/>
                </a:lnTo>
                <a:lnTo>
                  <a:pt x="0" y="16722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-52275" b="0"/>
            </a:stretch>
          </a:blipFill>
        </p:spPr>
      </p:sp>
      <p:sp>
        <p:nvSpPr>
          <p:cNvPr name="TextBox 143" id="143"/>
          <p:cNvSpPr txBox="true"/>
          <p:nvPr/>
        </p:nvSpPr>
        <p:spPr>
          <a:xfrm rot="0">
            <a:off x="10547685" y="1052154"/>
            <a:ext cx="7021680" cy="98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November</a:t>
            </a:r>
          </a:p>
        </p:txBody>
      </p:sp>
      <p:sp>
        <p:nvSpPr>
          <p:cNvPr name="Freeform 144" id="144"/>
          <p:cNvSpPr/>
          <p:nvPr/>
        </p:nvSpPr>
        <p:spPr>
          <a:xfrm flipH="false" flipV="false" rot="0">
            <a:off x="717738" y="869241"/>
            <a:ext cx="2081005" cy="2352134"/>
          </a:xfrm>
          <a:custGeom>
            <a:avLst/>
            <a:gdLst/>
            <a:ahLst/>
            <a:cxnLst/>
            <a:rect r="r" b="b" t="t" l="l"/>
            <a:pathLst>
              <a:path h="2352134" w="2081005">
                <a:moveTo>
                  <a:pt x="0" y="0"/>
                </a:moveTo>
                <a:lnTo>
                  <a:pt x="2081004" y="0"/>
                </a:lnTo>
                <a:lnTo>
                  <a:pt x="2081004" y="2352134"/>
                </a:lnTo>
                <a:lnTo>
                  <a:pt x="0" y="235213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145" id="145"/>
          <p:cNvSpPr txBox="true"/>
          <p:nvPr/>
        </p:nvSpPr>
        <p:spPr>
          <a:xfrm rot="0">
            <a:off x="3372238" y="3824328"/>
            <a:ext cx="8415401" cy="892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142143"/>
                </a:solidFill>
                <a:latin typeface="Poppins Bold"/>
                <a:ea typeface="Poppins Bold"/>
                <a:cs typeface="Poppins Bold"/>
                <a:sym typeface="Poppins Bold"/>
              </a:rPr>
              <a:t>St Catherine Labouré</a:t>
            </a:r>
          </a:p>
        </p:txBody>
      </p:sp>
      <p:sp>
        <p:nvSpPr>
          <p:cNvPr name="TextBox 146" id="146"/>
          <p:cNvSpPr txBox="true"/>
          <p:nvPr/>
        </p:nvSpPr>
        <p:spPr>
          <a:xfrm rot="0">
            <a:off x="1028700" y="3965933"/>
            <a:ext cx="7974542" cy="750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  <a:spcBef>
                <a:spcPct val="0"/>
              </a:spcBef>
            </a:pPr>
            <a:r>
              <a:rPr lang="en-US" b="true" sz="4199">
                <a:solidFill>
                  <a:srgbClr val="67C8F4"/>
                </a:solidFill>
                <a:latin typeface="Poppins Bold"/>
                <a:ea typeface="Poppins Bold"/>
                <a:cs typeface="Poppins Bold"/>
                <a:sym typeface="Poppins Bold"/>
              </a:rPr>
              <a:t>About...</a:t>
            </a:r>
          </a:p>
        </p:txBody>
      </p:sp>
      <p:sp>
        <p:nvSpPr>
          <p:cNvPr name="TextBox 147" id="147"/>
          <p:cNvSpPr txBox="true"/>
          <p:nvPr/>
        </p:nvSpPr>
        <p:spPr>
          <a:xfrm rot="0">
            <a:off x="1028700" y="5146737"/>
            <a:ext cx="11306633" cy="2236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142143"/>
                </a:solidFill>
                <a:latin typeface="Poppins"/>
                <a:ea typeface="Poppins"/>
                <a:cs typeface="Poppins"/>
                <a:sym typeface="Poppins"/>
              </a:rPr>
              <a:t>Born in 1806 in France, St Catherine Labouré was a member of the Daughters of Charity of Saint Vincent de Paul. </a:t>
            </a:r>
          </a:p>
        </p:txBody>
      </p:sp>
      <p:grpSp>
        <p:nvGrpSpPr>
          <p:cNvPr name="Group 148" id="148"/>
          <p:cNvGrpSpPr/>
          <p:nvPr/>
        </p:nvGrpSpPr>
        <p:grpSpPr>
          <a:xfrm rot="0">
            <a:off x="12906833" y="2456603"/>
            <a:ext cx="5381167" cy="7703972"/>
            <a:chOff x="0" y="0"/>
            <a:chExt cx="10591800" cy="15163800"/>
          </a:xfrm>
        </p:grpSpPr>
        <p:sp>
          <p:nvSpPr>
            <p:cNvPr name="Freeform 149" id="149"/>
            <p:cNvSpPr/>
            <p:nvPr/>
          </p:nvSpPr>
          <p:spPr>
            <a:xfrm flipH="false" flipV="false" rot="0">
              <a:off x="0" y="0"/>
              <a:ext cx="10591800" cy="15163800"/>
            </a:xfrm>
            <a:custGeom>
              <a:avLst/>
              <a:gdLst/>
              <a:ahLst/>
              <a:cxnLst/>
              <a:rect r="r" b="b" t="t" l="l"/>
              <a:pathLst>
                <a:path h="15163800" w="10591800">
                  <a:moveTo>
                    <a:pt x="10591800" y="254000"/>
                  </a:moveTo>
                  <a:lnTo>
                    <a:pt x="10591800" y="14909800"/>
                  </a:lnTo>
                  <a:cubicBezTo>
                    <a:pt x="10591800" y="15050136"/>
                    <a:pt x="10478135" y="15163800"/>
                    <a:pt x="10337800" y="15163800"/>
                  </a:cubicBezTo>
                  <a:lnTo>
                    <a:pt x="254000" y="15163800"/>
                  </a:lnTo>
                  <a:cubicBezTo>
                    <a:pt x="113665" y="15163800"/>
                    <a:pt x="0" y="15050136"/>
                    <a:pt x="0" y="14909800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lnTo>
                    <a:pt x="10337800" y="0"/>
                  </a:lnTo>
                  <a:cubicBezTo>
                    <a:pt x="10478135" y="0"/>
                    <a:pt x="10591800" y="113665"/>
                    <a:pt x="10591800" y="254000"/>
                  </a:cubicBezTo>
                  <a:close/>
                </a:path>
              </a:pathLst>
            </a:custGeom>
            <a:blipFill>
              <a:blip r:embed="rId17"/>
              <a:stretch>
                <a:fillRect l="-498" t="0" r="-498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620229" cy="1711624"/>
            <a:chOff x="0" y="0"/>
            <a:chExt cx="24826972" cy="228216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185699" cy="1141083"/>
              <a:chOff x="0" y="0"/>
              <a:chExt cx="234212" cy="225399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172999" y="0"/>
              <a:ext cx="1185699" cy="1141083"/>
              <a:chOff x="0" y="0"/>
              <a:chExt cx="234212" cy="22539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2358697" y="0"/>
              <a:ext cx="1185699" cy="1141083"/>
              <a:chOff x="0" y="0"/>
              <a:chExt cx="234212" cy="22539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3544396" y="0"/>
              <a:ext cx="1185699" cy="1141083"/>
              <a:chOff x="0" y="0"/>
              <a:chExt cx="234212" cy="225399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4717394" y="0"/>
              <a:ext cx="1185699" cy="1141083"/>
              <a:chOff x="0" y="0"/>
              <a:chExt cx="234212" cy="22539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5903093" y="0"/>
              <a:ext cx="1185699" cy="1141083"/>
              <a:chOff x="0" y="0"/>
              <a:chExt cx="234212" cy="22539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7076091" y="0"/>
              <a:ext cx="1185699" cy="1141083"/>
              <a:chOff x="0" y="0"/>
              <a:chExt cx="234212" cy="225399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261790" y="0"/>
              <a:ext cx="1185699" cy="1141083"/>
              <a:chOff x="0" y="0"/>
              <a:chExt cx="234212" cy="225399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10615888" y="0"/>
              <a:ext cx="1185699" cy="1141083"/>
              <a:chOff x="0" y="0"/>
              <a:chExt cx="234212" cy="225399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0" id="30"/>
            <p:cNvGrpSpPr/>
            <p:nvPr/>
          </p:nvGrpSpPr>
          <p:grpSpPr>
            <a:xfrm rot="0">
              <a:off x="11788887" y="0"/>
              <a:ext cx="1185699" cy="1141083"/>
              <a:chOff x="0" y="0"/>
              <a:chExt cx="234212" cy="225399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3" id="33"/>
            <p:cNvGrpSpPr/>
            <p:nvPr/>
          </p:nvGrpSpPr>
          <p:grpSpPr>
            <a:xfrm rot="0">
              <a:off x="12969987" y="0"/>
              <a:ext cx="1202997" cy="1141083"/>
              <a:chOff x="0" y="0"/>
              <a:chExt cx="237629" cy="225399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237629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7629">
                    <a:moveTo>
                      <a:pt x="0" y="0"/>
                    </a:moveTo>
                    <a:lnTo>
                      <a:pt x="237629" y="0"/>
                    </a:lnTo>
                    <a:lnTo>
                      <a:pt x="237629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57150"/>
                <a:ext cx="237629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6" id="36"/>
            <p:cNvGrpSpPr/>
            <p:nvPr/>
          </p:nvGrpSpPr>
          <p:grpSpPr>
            <a:xfrm rot="0">
              <a:off x="15341384" y="0"/>
              <a:ext cx="1185699" cy="1141083"/>
              <a:chOff x="0" y="0"/>
              <a:chExt cx="234212" cy="225399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9" id="39"/>
            <p:cNvGrpSpPr/>
            <p:nvPr/>
          </p:nvGrpSpPr>
          <p:grpSpPr>
            <a:xfrm rot="0">
              <a:off x="16527083" y="0"/>
              <a:ext cx="1185699" cy="1141083"/>
              <a:chOff x="0" y="0"/>
              <a:chExt cx="234212" cy="225399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2" id="42"/>
            <p:cNvGrpSpPr/>
            <p:nvPr/>
          </p:nvGrpSpPr>
          <p:grpSpPr>
            <a:xfrm rot="0">
              <a:off x="17712781" y="0"/>
              <a:ext cx="1185699" cy="1141083"/>
              <a:chOff x="0" y="0"/>
              <a:chExt cx="234212" cy="225399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5" id="45"/>
            <p:cNvGrpSpPr/>
            <p:nvPr/>
          </p:nvGrpSpPr>
          <p:grpSpPr>
            <a:xfrm rot="0">
              <a:off x="18898480" y="0"/>
              <a:ext cx="1185699" cy="1141083"/>
              <a:chOff x="0" y="0"/>
              <a:chExt cx="234212" cy="225399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8" id="48"/>
            <p:cNvGrpSpPr/>
            <p:nvPr/>
          </p:nvGrpSpPr>
          <p:grpSpPr>
            <a:xfrm rot="0">
              <a:off x="20084178" y="0"/>
              <a:ext cx="1185699" cy="1141083"/>
              <a:chOff x="0" y="0"/>
              <a:chExt cx="234212" cy="225399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1" id="51"/>
            <p:cNvGrpSpPr/>
            <p:nvPr/>
          </p:nvGrpSpPr>
          <p:grpSpPr>
            <a:xfrm rot="0">
              <a:off x="21269877" y="0"/>
              <a:ext cx="1185699" cy="1141083"/>
              <a:chOff x="0" y="0"/>
              <a:chExt cx="234212" cy="225399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4" id="54"/>
            <p:cNvGrpSpPr/>
            <p:nvPr/>
          </p:nvGrpSpPr>
          <p:grpSpPr>
            <a:xfrm rot="0">
              <a:off x="22450977" y="0"/>
              <a:ext cx="1185699" cy="1141083"/>
              <a:chOff x="0" y="0"/>
              <a:chExt cx="234212" cy="225399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23636675" y="0"/>
              <a:ext cx="1185699" cy="1141083"/>
              <a:chOff x="0" y="0"/>
              <a:chExt cx="234212" cy="225399"/>
            </a:xfrm>
          </p:grpSpPr>
          <p:sp>
            <p:nvSpPr>
              <p:cNvPr name="Freeform 58" id="5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60" id="60"/>
            <p:cNvSpPr/>
            <p:nvPr/>
          </p:nvSpPr>
          <p:spPr>
            <a:xfrm flipH="false" flipV="false" rot="3408506">
              <a:off x="2527175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61" id="61"/>
            <p:cNvGrpSpPr/>
            <p:nvPr/>
          </p:nvGrpSpPr>
          <p:grpSpPr>
            <a:xfrm rot="0">
              <a:off x="9430190" y="0"/>
              <a:ext cx="1185699" cy="1141083"/>
              <a:chOff x="0" y="0"/>
              <a:chExt cx="234212" cy="225399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4" id="64"/>
            <p:cNvGrpSpPr/>
            <p:nvPr/>
          </p:nvGrpSpPr>
          <p:grpSpPr>
            <a:xfrm rot="0">
              <a:off x="14155685" y="0"/>
              <a:ext cx="1185699" cy="1141083"/>
              <a:chOff x="0" y="0"/>
              <a:chExt cx="234212" cy="225399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7" id="67"/>
            <p:cNvGrpSpPr/>
            <p:nvPr/>
          </p:nvGrpSpPr>
          <p:grpSpPr>
            <a:xfrm rot="0">
              <a:off x="0" y="1141083"/>
              <a:ext cx="1185699" cy="1141083"/>
              <a:chOff x="0" y="0"/>
              <a:chExt cx="234212" cy="225399"/>
            </a:xfrm>
          </p:grpSpPr>
          <p:sp>
            <p:nvSpPr>
              <p:cNvPr name="Freeform 68" id="6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9" id="6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0" id="70"/>
            <p:cNvGrpSpPr/>
            <p:nvPr/>
          </p:nvGrpSpPr>
          <p:grpSpPr>
            <a:xfrm rot="0">
              <a:off x="1172999" y="1141083"/>
              <a:ext cx="1185699" cy="1141083"/>
              <a:chOff x="0" y="0"/>
              <a:chExt cx="234212" cy="225399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72" id="7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3" id="73"/>
            <p:cNvGrpSpPr/>
            <p:nvPr/>
          </p:nvGrpSpPr>
          <p:grpSpPr>
            <a:xfrm rot="0">
              <a:off x="2358697" y="1141083"/>
              <a:ext cx="1185699" cy="1141083"/>
              <a:chOff x="0" y="0"/>
              <a:chExt cx="234212" cy="225399"/>
            </a:xfrm>
          </p:grpSpPr>
          <p:sp>
            <p:nvSpPr>
              <p:cNvPr name="Freeform 74" id="7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75" id="7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6" id="76"/>
            <p:cNvGrpSpPr/>
            <p:nvPr/>
          </p:nvGrpSpPr>
          <p:grpSpPr>
            <a:xfrm rot="0">
              <a:off x="3544396" y="1141083"/>
              <a:ext cx="1185699" cy="1141083"/>
              <a:chOff x="0" y="0"/>
              <a:chExt cx="234212" cy="225399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9" id="79"/>
            <p:cNvGrpSpPr/>
            <p:nvPr/>
          </p:nvGrpSpPr>
          <p:grpSpPr>
            <a:xfrm rot="0">
              <a:off x="4704694" y="1141083"/>
              <a:ext cx="1185699" cy="1141083"/>
              <a:chOff x="0" y="0"/>
              <a:chExt cx="234212" cy="225399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81" id="8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2" id="82"/>
            <p:cNvGrpSpPr/>
            <p:nvPr/>
          </p:nvGrpSpPr>
          <p:grpSpPr>
            <a:xfrm rot="0">
              <a:off x="5890393" y="1141083"/>
              <a:ext cx="1185699" cy="1141083"/>
              <a:chOff x="0" y="0"/>
              <a:chExt cx="234212" cy="225399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84" id="8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5" id="85"/>
            <p:cNvGrpSpPr/>
            <p:nvPr/>
          </p:nvGrpSpPr>
          <p:grpSpPr>
            <a:xfrm rot="0">
              <a:off x="7076091" y="1141083"/>
              <a:ext cx="1185699" cy="1141083"/>
              <a:chOff x="0" y="0"/>
              <a:chExt cx="234212" cy="225399"/>
            </a:xfrm>
          </p:grpSpPr>
          <p:sp>
            <p:nvSpPr>
              <p:cNvPr name="Freeform 86" id="8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87" id="8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8" id="88"/>
            <p:cNvGrpSpPr/>
            <p:nvPr/>
          </p:nvGrpSpPr>
          <p:grpSpPr>
            <a:xfrm rot="0">
              <a:off x="8244491" y="1141083"/>
              <a:ext cx="1185699" cy="1141083"/>
              <a:chOff x="0" y="0"/>
              <a:chExt cx="234212" cy="225399"/>
            </a:xfrm>
          </p:grpSpPr>
          <p:sp>
            <p:nvSpPr>
              <p:cNvPr name="Freeform 89" id="8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90" id="9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1" id="91"/>
            <p:cNvGrpSpPr/>
            <p:nvPr/>
          </p:nvGrpSpPr>
          <p:grpSpPr>
            <a:xfrm rot="0">
              <a:off x="9430190" y="1141083"/>
              <a:ext cx="1185699" cy="1141083"/>
              <a:chOff x="0" y="0"/>
              <a:chExt cx="234212" cy="225399"/>
            </a:xfrm>
          </p:grpSpPr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3" id="9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4" id="94"/>
            <p:cNvGrpSpPr/>
            <p:nvPr/>
          </p:nvGrpSpPr>
          <p:grpSpPr>
            <a:xfrm rot="0">
              <a:off x="10603188" y="1141083"/>
              <a:ext cx="1185699" cy="1141083"/>
              <a:chOff x="0" y="0"/>
              <a:chExt cx="234212" cy="225399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96" id="9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7" id="97"/>
            <p:cNvGrpSpPr/>
            <p:nvPr/>
          </p:nvGrpSpPr>
          <p:grpSpPr>
            <a:xfrm rot="0">
              <a:off x="11784288" y="1141083"/>
              <a:ext cx="1185699" cy="1141083"/>
              <a:chOff x="0" y="0"/>
              <a:chExt cx="234212" cy="225399"/>
            </a:xfrm>
          </p:grpSpPr>
          <p:sp>
            <p:nvSpPr>
              <p:cNvPr name="Freeform 98" id="9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99" id="9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0" id="100"/>
            <p:cNvGrpSpPr/>
            <p:nvPr/>
          </p:nvGrpSpPr>
          <p:grpSpPr>
            <a:xfrm rot="0">
              <a:off x="12969987" y="1141083"/>
              <a:ext cx="1185699" cy="1141083"/>
              <a:chOff x="0" y="0"/>
              <a:chExt cx="234212" cy="225399"/>
            </a:xfrm>
          </p:grpSpPr>
          <p:sp>
            <p:nvSpPr>
              <p:cNvPr name="Freeform 101" id="10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02" id="10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3" id="103"/>
            <p:cNvGrpSpPr/>
            <p:nvPr/>
          </p:nvGrpSpPr>
          <p:grpSpPr>
            <a:xfrm rot="0">
              <a:off x="14155685" y="1141083"/>
              <a:ext cx="1185699" cy="1141083"/>
              <a:chOff x="0" y="0"/>
              <a:chExt cx="234212" cy="225399"/>
            </a:xfrm>
          </p:grpSpPr>
          <p:sp>
            <p:nvSpPr>
              <p:cNvPr name="Freeform 104" id="10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05" id="10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6" id="106"/>
            <p:cNvGrpSpPr/>
            <p:nvPr/>
          </p:nvGrpSpPr>
          <p:grpSpPr>
            <a:xfrm rot="0">
              <a:off x="15341384" y="1141083"/>
              <a:ext cx="1185699" cy="1141083"/>
              <a:chOff x="0" y="0"/>
              <a:chExt cx="234212" cy="225399"/>
            </a:xfrm>
          </p:grpSpPr>
          <p:sp>
            <p:nvSpPr>
              <p:cNvPr name="Freeform 107" id="10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08" id="10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9" id="109"/>
            <p:cNvGrpSpPr/>
            <p:nvPr/>
          </p:nvGrpSpPr>
          <p:grpSpPr>
            <a:xfrm rot="0">
              <a:off x="16527083" y="1141083"/>
              <a:ext cx="1185699" cy="1141083"/>
              <a:chOff x="0" y="0"/>
              <a:chExt cx="234212" cy="225399"/>
            </a:xfrm>
          </p:grpSpPr>
          <p:sp>
            <p:nvSpPr>
              <p:cNvPr name="Freeform 110" id="1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11" id="1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2" id="112"/>
            <p:cNvGrpSpPr/>
            <p:nvPr/>
          </p:nvGrpSpPr>
          <p:grpSpPr>
            <a:xfrm rot="0">
              <a:off x="17712781" y="1141083"/>
              <a:ext cx="1185699" cy="1141083"/>
              <a:chOff x="0" y="0"/>
              <a:chExt cx="234212" cy="225399"/>
            </a:xfrm>
          </p:grpSpPr>
          <p:sp>
            <p:nvSpPr>
              <p:cNvPr name="Freeform 113" id="1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14" id="1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5" id="115"/>
            <p:cNvGrpSpPr/>
            <p:nvPr/>
          </p:nvGrpSpPr>
          <p:grpSpPr>
            <a:xfrm rot="0">
              <a:off x="18898480" y="1141083"/>
              <a:ext cx="1185699" cy="1141083"/>
              <a:chOff x="0" y="0"/>
              <a:chExt cx="234212" cy="225399"/>
            </a:xfrm>
          </p:grpSpPr>
          <p:sp>
            <p:nvSpPr>
              <p:cNvPr name="Freeform 116" id="1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117" id="1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8" id="118"/>
            <p:cNvGrpSpPr/>
            <p:nvPr/>
          </p:nvGrpSpPr>
          <p:grpSpPr>
            <a:xfrm rot="0">
              <a:off x="20084178" y="1141083"/>
              <a:ext cx="1185699" cy="1141083"/>
              <a:chOff x="0" y="0"/>
              <a:chExt cx="234212" cy="225399"/>
            </a:xfrm>
          </p:grpSpPr>
          <p:sp>
            <p:nvSpPr>
              <p:cNvPr name="Freeform 119" id="1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120" id="1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1" id="121"/>
            <p:cNvGrpSpPr/>
            <p:nvPr/>
          </p:nvGrpSpPr>
          <p:grpSpPr>
            <a:xfrm rot="0">
              <a:off x="21265278" y="1141083"/>
              <a:ext cx="1185699" cy="1141083"/>
              <a:chOff x="0" y="0"/>
              <a:chExt cx="234212" cy="225399"/>
            </a:xfrm>
          </p:grpSpPr>
          <p:sp>
            <p:nvSpPr>
              <p:cNvPr name="Freeform 122" id="1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123" id="1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4" id="124"/>
            <p:cNvGrpSpPr/>
            <p:nvPr/>
          </p:nvGrpSpPr>
          <p:grpSpPr>
            <a:xfrm rot="0">
              <a:off x="22455575" y="1141083"/>
              <a:ext cx="1185699" cy="1141083"/>
              <a:chOff x="0" y="0"/>
              <a:chExt cx="234212" cy="225399"/>
            </a:xfrm>
          </p:grpSpPr>
          <p:sp>
            <p:nvSpPr>
              <p:cNvPr name="Freeform 125" id="1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26" id="1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7" id="127"/>
            <p:cNvGrpSpPr/>
            <p:nvPr/>
          </p:nvGrpSpPr>
          <p:grpSpPr>
            <a:xfrm rot="0">
              <a:off x="23641274" y="1141083"/>
              <a:ext cx="1185699" cy="1141083"/>
              <a:chOff x="0" y="0"/>
              <a:chExt cx="234212" cy="225399"/>
            </a:xfrm>
          </p:grpSpPr>
          <p:sp>
            <p:nvSpPr>
              <p:cNvPr name="Freeform 128" id="1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29" id="1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30" id="130"/>
            <p:cNvSpPr/>
            <p:nvPr/>
          </p:nvSpPr>
          <p:spPr>
            <a:xfrm flipH="false" flipV="false" rot="3408506">
              <a:off x="21467461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1" id="131"/>
            <p:cNvSpPr/>
            <p:nvPr/>
          </p:nvSpPr>
          <p:spPr>
            <a:xfrm flipH="false" flipV="false" rot="0">
              <a:off x="1354176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2" id="132"/>
            <p:cNvSpPr/>
            <p:nvPr/>
          </p:nvSpPr>
          <p:spPr>
            <a:xfrm flipH="true" flipV="false" rot="-220753">
              <a:off x="3725573" y="132877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3" id="133"/>
            <p:cNvSpPr/>
            <p:nvPr/>
          </p:nvSpPr>
          <p:spPr>
            <a:xfrm flipH="true" flipV="false" rot="-220753">
              <a:off x="4898572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4" id="134"/>
            <p:cNvSpPr/>
            <p:nvPr/>
          </p:nvSpPr>
          <p:spPr>
            <a:xfrm flipH="true" flipV="false" rot="-220753">
              <a:off x="7277611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5" id="135"/>
            <p:cNvSpPr/>
            <p:nvPr/>
          </p:nvSpPr>
          <p:spPr>
            <a:xfrm flipH="true" flipV="false" rot="-220753">
              <a:off x="9631709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6" id="136"/>
            <p:cNvSpPr/>
            <p:nvPr/>
          </p:nvSpPr>
          <p:spPr>
            <a:xfrm flipH="false" flipV="false" rot="1196960">
              <a:off x="10831460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7" id="137"/>
            <p:cNvSpPr/>
            <p:nvPr/>
          </p:nvSpPr>
          <p:spPr>
            <a:xfrm flipH="true" flipV="false" rot="-220753">
              <a:off x="13159814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8" id="138"/>
            <p:cNvSpPr/>
            <p:nvPr/>
          </p:nvSpPr>
          <p:spPr>
            <a:xfrm flipH="false" flipV="false" rot="1196960">
              <a:off x="15561607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9" id="139"/>
            <p:cNvSpPr/>
            <p:nvPr/>
          </p:nvSpPr>
          <p:spPr>
            <a:xfrm flipH="true" flipV="false" rot="-220753">
              <a:off x="17901601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0" id="140"/>
            <p:cNvSpPr/>
            <p:nvPr/>
          </p:nvSpPr>
          <p:spPr>
            <a:xfrm flipH="false" flipV="false" rot="1196960">
              <a:off x="20304402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1" id="141"/>
            <p:cNvSpPr/>
            <p:nvPr/>
          </p:nvSpPr>
          <p:spPr>
            <a:xfrm flipH="true" flipV="false" rot="-220753">
              <a:off x="14306405" y="1384528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42" id="142"/>
          <p:cNvSpPr/>
          <p:nvPr/>
        </p:nvSpPr>
        <p:spPr>
          <a:xfrm flipH="false" flipV="false" rot="0">
            <a:off x="9432939" y="784356"/>
            <a:ext cx="8874111" cy="1672247"/>
          </a:xfrm>
          <a:custGeom>
            <a:avLst/>
            <a:gdLst/>
            <a:ahLst/>
            <a:cxnLst/>
            <a:rect r="r" b="b" t="t" l="l"/>
            <a:pathLst>
              <a:path h="1672247" w="8874111">
                <a:moveTo>
                  <a:pt x="0" y="0"/>
                </a:moveTo>
                <a:lnTo>
                  <a:pt x="8874111" y="0"/>
                </a:lnTo>
                <a:lnTo>
                  <a:pt x="8874111" y="1672247"/>
                </a:lnTo>
                <a:lnTo>
                  <a:pt x="0" y="16722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-52275" b="0"/>
            </a:stretch>
          </a:blipFill>
        </p:spPr>
      </p:sp>
      <p:sp>
        <p:nvSpPr>
          <p:cNvPr name="Freeform 143" id="143"/>
          <p:cNvSpPr/>
          <p:nvPr/>
        </p:nvSpPr>
        <p:spPr>
          <a:xfrm flipH="false" flipV="false" rot="0">
            <a:off x="717738" y="869241"/>
            <a:ext cx="2081005" cy="2352134"/>
          </a:xfrm>
          <a:custGeom>
            <a:avLst/>
            <a:gdLst/>
            <a:ahLst/>
            <a:cxnLst/>
            <a:rect r="r" b="b" t="t" l="l"/>
            <a:pathLst>
              <a:path h="2352134" w="2081005">
                <a:moveTo>
                  <a:pt x="0" y="0"/>
                </a:moveTo>
                <a:lnTo>
                  <a:pt x="2081004" y="0"/>
                </a:lnTo>
                <a:lnTo>
                  <a:pt x="2081004" y="2352134"/>
                </a:lnTo>
                <a:lnTo>
                  <a:pt x="0" y="235213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44" id="144"/>
          <p:cNvSpPr/>
          <p:nvPr/>
        </p:nvSpPr>
        <p:spPr>
          <a:xfrm flipH="false" flipV="false" rot="0">
            <a:off x="13812845" y="4264722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5" id="145"/>
          <p:cNvSpPr txBox="true"/>
          <p:nvPr/>
        </p:nvSpPr>
        <p:spPr>
          <a:xfrm rot="0">
            <a:off x="10547685" y="1052154"/>
            <a:ext cx="7021680" cy="98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November</a:t>
            </a:r>
          </a:p>
        </p:txBody>
      </p:sp>
      <p:sp>
        <p:nvSpPr>
          <p:cNvPr name="TextBox 146" id="146"/>
          <p:cNvSpPr txBox="true"/>
          <p:nvPr/>
        </p:nvSpPr>
        <p:spPr>
          <a:xfrm rot="0">
            <a:off x="1028700" y="3965933"/>
            <a:ext cx="7974542" cy="750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  <a:spcBef>
                <a:spcPct val="0"/>
              </a:spcBef>
            </a:pPr>
            <a:r>
              <a:rPr lang="en-US" b="true" sz="4199">
                <a:solidFill>
                  <a:srgbClr val="67C8F4"/>
                </a:solidFill>
                <a:latin typeface="Poppins Bold"/>
                <a:ea typeface="Poppins Bold"/>
                <a:cs typeface="Poppins Bold"/>
                <a:sym typeface="Poppins Bold"/>
              </a:rPr>
              <a:t>Following her heart</a:t>
            </a:r>
          </a:p>
        </p:txBody>
      </p:sp>
      <p:sp>
        <p:nvSpPr>
          <p:cNvPr name="TextBox 147" id="147"/>
          <p:cNvSpPr txBox="true"/>
          <p:nvPr/>
        </p:nvSpPr>
        <p:spPr>
          <a:xfrm rot="0">
            <a:off x="1028700" y="5146737"/>
            <a:ext cx="12059346" cy="3722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142143"/>
                </a:solidFill>
                <a:latin typeface="Poppins"/>
                <a:ea typeface="Poppins"/>
                <a:cs typeface="Poppins"/>
                <a:sym typeface="Poppins"/>
              </a:rPr>
              <a:t>She was inspired to join the religious life from a young age, and felt called to serve the sick as a nurse. She joined the Daughters of Charity in 1830 and spent the rest of her life working with the sick and elderly.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620229" cy="1711624"/>
            <a:chOff x="0" y="0"/>
            <a:chExt cx="24826972" cy="228216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185699" cy="1141083"/>
              <a:chOff x="0" y="0"/>
              <a:chExt cx="234212" cy="225399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172999" y="0"/>
              <a:ext cx="1185699" cy="1141083"/>
              <a:chOff x="0" y="0"/>
              <a:chExt cx="234212" cy="22539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2358697" y="0"/>
              <a:ext cx="1185699" cy="1141083"/>
              <a:chOff x="0" y="0"/>
              <a:chExt cx="234212" cy="22539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3544396" y="0"/>
              <a:ext cx="1185699" cy="1141083"/>
              <a:chOff x="0" y="0"/>
              <a:chExt cx="234212" cy="225399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4717394" y="0"/>
              <a:ext cx="1185699" cy="1141083"/>
              <a:chOff x="0" y="0"/>
              <a:chExt cx="234212" cy="22539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5903093" y="0"/>
              <a:ext cx="1185699" cy="1141083"/>
              <a:chOff x="0" y="0"/>
              <a:chExt cx="234212" cy="22539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7076091" y="0"/>
              <a:ext cx="1185699" cy="1141083"/>
              <a:chOff x="0" y="0"/>
              <a:chExt cx="234212" cy="225399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261790" y="0"/>
              <a:ext cx="1185699" cy="1141083"/>
              <a:chOff x="0" y="0"/>
              <a:chExt cx="234212" cy="225399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10615888" y="0"/>
              <a:ext cx="1185699" cy="1141083"/>
              <a:chOff x="0" y="0"/>
              <a:chExt cx="234212" cy="225399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0" id="30"/>
            <p:cNvGrpSpPr/>
            <p:nvPr/>
          </p:nvGrpSpPr>
          <p:grpSpPr>
            <a:xfrm rot="0">
              <a:off x="11788887" y="0"/>
              <a:ext cx="1185699" cy="1141083"/>
              <a:chOff x="0" y="0"/>
              <a:chExt cx="234212" cy="225399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3" id="33"/>
            <p:cNvGrpSpPr/>
            <p:nvPr/>
          </p:nvGrpSpPr>
          <p:grpSpPr>
            <a:xfrm rot="0">
              <a:off x="12969987" y="0"/>
              <a:ext cx="1202997" cy="1141083"/>
              <a:chOff x="0" y="0"/>
              <a:chExt cx="237629" cy="225399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237629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7629">
                    <a:moveTo>
                      <a:pt x="0" y="0"/>
                    </a:moveTo>
                    <a:lnTo>
                      <a:pt x="237629" y="0"/>
                    </a:lnTo>
                    <a:lnTo>
                      <a:pt x="237629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57150"/>
                <a:ext cx="237629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6" id="36"/>
            <p:cNvGrpSpPr/>
            <p:nvPr/>
          </p:nvGrpSpPr>
          <p:grpSpPr>
            <a:xfrm rot="0">
              <a:off x="15341384" y="0"/>
              <a:ext cx="1185699" cy="1141083"/>
              <a:chOff x="0" y="0"/>
              <a:chExt cx="234212" cy="225399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9" id="39"/>
            <p:cNvGrpSpPr/>
            <p:nvPr/>
          </p:nvGrpSpPr>
          <p:grpSpPr>
            <a:xfrm rot="0">
              <a:off x="16527083" y="0"/>
              <a:ext cx="1185699" cy="1141083"/>
              <a:chOff x="0" y="0"/>
              <a:chExt cx="234212" cy="225399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2" id="42"/>
            <p:cNvGrpSpPr/>
            <p:nvPr/>
          </p:nvGrpSpPr>
          <p:grpSpPr>
            <a:xfrm rot="0">
              <a:off x="17712781" y="0"/>
              <a:ext cx="1185699" cy="1141083"/>
              <a:chOff x="0" y="0"/>
              <a:chExt cx="234212" cy="225399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5" id="45"/>
            <p:cNvGrpSpPr/>
            <p:nvPr/>
          </p:nvGrpSpPr>
          <p:grpSpPr>
            <a:xfrm rot="0">
              <a:off x="18898480" y="0"/>
              <a:ext cx="1185699" cy="1141083"/>
              <a:chOff x="0" y="0"/>
              <a:chExt cx="234212" cy="225399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8" id="48"/>
            <p:cNvGrpSpPr/>
            <p:nvPr/>
          </p:nvGrpSpPr>
          <p:grpSpPr>
            <a:xfrm rot="0">
              <a:off x="20084178" y="0"/>
              <a:ext cx="1185699" cy="1141083"/>
              <a:chOff x="0" y="0"/>
              <a:chExt cx="234212" cy="225399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1" id="51"/>
            <p:cNvGrpSpPr/>
            <p:nvPr/>
          </p:nvGrpSpPr>
          <p:grpSpPr>
            <a:xfrm rot="0">
              <a:off x="21269877" y="0"/>
              <a:ext cx="1185699" cy="1141083"/>
              <a:chOff x="0" y="0"/>
              <a:chExt cx="234212" cy="225399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4" id="54"/>
            <p:cNvGrpSpPr/>
            <p:nvPr/>
          </p:nvGrpSpPr>
          <p:grpSpPr>
            <a:xfrm rot="0">
              <a:off x="22450977" y="0"/>
              <a:ext cx="1185699" cy="1141083"/>
              <a:chOff x="0" y="0"/>
              <a:chExt cx="234212" cy="225399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23636675" y="0"/>
              <a:ext cx="1185699" cy="1141083"/>
              <a:chOff x="0" y="0"/>
              <a:chExt cx="234212" cy="225399"/>
            </a:xfrm>
          </p:grpSpPr>
          <p:sp>
            <p:nvSpPr>
              <p:cNvPr name="Freeform 58" id="5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60" id="60"/>
            <p:cNvSpPr/>
            <p:nvPr/>
          </p:nvSpPr>
          <p:spPr>
            <a:xfrm flipH="false" flipV="false" rot="3408506">
              <a:off x="2527175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61" id="61"/>
            <p:cNvGrpSpPr/>
            <p:nvPr/>
          </p:nvGrpSpPr>
          <p:grpSpPr>
            <a:xfrm rot="0">
              <a:off x="9430190" y="0"/>
              <a:ext cx="1185699" cy="1141083"/>
              <a:chOff x="0" y="0"/>
              <a:chExt cx="234212" cy="225399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4" id="64"/>
            <p:cNvGrpSpPr/>
            <p:nvPr/>
          </p:nvGrpSpPr>
          <p:grpSpPr>
            <a:xfrm rot="0">
              <a:off x="14155685" y="0"/>
              <a:ext cx="1185699" cy="1141083"/>
              <a:chOff x="0" y="0"/>
              <a:chExt cx="234212" cy="225399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7" id="67"/>
            <p:cNvGrpSpPr/>
            <p:nvPr/>
          </p:nvGrpSpPr>
          <p:grpSpPr>
            <a:xfrm rot="0">
              <a:off x="0" y="1141083"/>
              <a:ext cx="1185699" cy="1141083"/>
              <a:chOff x="0" y="0"/>
              <a:chExt cx="234212" cy="225399"/>
            </a:xfrm>
          </p:grpSpPr>
          <p:sp>
            <p:nvSpPr>
              <p:cNvPr name="Freeform 68" id="6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9" id="6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0" id="70"/>
            <p:cNvGrpSpPr/>
            <p:nvPr/>
          </p:nvGrpSpPr>
          <p:grpSpPr>
            <a:xfrm rot="0">
              <a:off x="1172999" y="1141083"/>
              <a:ext cx="1185699" cy="1141083"/>
              <a:chOff x="0" y="0"/>
              <a:chExt cx="234212" cy="225399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72" id="7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3" id="73"/>
            <p:cNvGrpSpPr/>
            <p:nvPr/>
          </p:nvGrpSpPr>
          <p:grpSpPr>
            <a:xfrm rot="0">
              <a:off x="2358697" y="1141083"/>
              <a:ext cx="1185699" cy="1141083"/>
              <a:chOff x="0" y="0"/>
              <a:chExt cx="234212" cy="225399"/>
            </a:xfrm>
          </p:grpSpPr>
          <p:sp>
            <p:nvSpPr>
              <p:cNvPr name="Freeform 74" id="7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75" id="7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6" id="76"/>
            <p:cNvGrpSpPr/>
            <p:nvPr/>
          </p:nvGrpSpPr>
          <p:grpSpPr>
            <a:xfrm rot="0">
              <a:off x="3544396" y="1141083"/>
              <a:ext cx="1185699" cy="1141083"/>
              <a:chOff x="0" y="0"/>
              <a:chExt cx="234212" cy="225399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9" id="79"/>
            <p:cNvGrpSpPr/>
            <p:nvPr/>
          </p:nvGrpSpPr>
          <p:grpSpPr>
            <a:xfrm rot="0">
              <a:off x="4704694" y="1141083"/>
              <a:ext cx="1185699" cy="1141083"/>
              <a:chOff x="0" y="0"/>
              <a:chExt cx="234212" cy="225399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81" id="8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2" id="82"/>
            <p:cNvGrpSpPr/>
            <p:nvPr/>
          </p:nvGrpSpPr>
          <p:grpSpPr>
            <a:xfrm rot="0">
              <a:off x="5890393" y="1141083"/>
              <a:ext cx="1185699" cy="1141083"/>
              <a:chOff x="0" y="0"/>
              <a:chExt cx="234212" cy="225399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84" id="8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5" id="85"/>
            <p:cNvGrpSpPr/>
            <p:nvPr/>
          </p:nvGrpSpPr>
          <p:grpSpPr>
            <a:xfrm rot="0">
              <a:off x="7076091" y="1141083"/>
              <a:ext cx="1185699" cy="1141083"/>
              <a:chOff x="0" y="0"/>
              <a:chExt cx="234212" cy="225399"/>
            </a:xfrm>
          </p:grpSpPr>
          <p:sp>
            <p:nvSpPr>
              <p:cNvPr name="Freeform 86" id="8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87" id="8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8" id="88"/>
            <p:cNvGrpSpPr/>
            <p:nvPr/>
          </p:nvGrpSpPr>
          <p:grpSpPr>
            <a:xfrm rot="0">
              <a:off x="8244491" y="1141083"/>
              <a:ext cx="1185699" cy="1141083"/>
              <a:chOff x="0" y="0"/>
              <a:chExt cx="234212" cy="225399"/>
            </a:xfrm>
          </p:grpSpPr>
          <p:sp>
            <p:nvSpPr>
              <p:cNvPr name="Freeform 89" id="8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90" id="9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1" id="91"/>
            <p:cNvGrpSpPr/>
            <p:nvPr/>
          </p:nvGrpSpPr>
          <p:grpSpPr>
            <a:xfrm rot="0">
              <a:off x="9430190" y="1141083"/>
              <a:ext cx="1185699" cy="1141083"/>
              <a:chOff x="0" y="0"/>
              <a:chExt cx="234212" cy="225399"/>
            </a:xfrm>
          </p:grpSpPr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3" id="9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4" id="94"/>
            <p:cNvGrpSpPr/>
            <p:nvPr/>
          </p:nvGrpSpPr>
          <p:grpSpPr>
            <a:xfrm rot="0">
              <a:off x="10603188" y="1141083"/>
              <a:ext cx="1185699" cy="1141083"/>
              <a:chOff x="0" y="0"/>
              <a:chExt cx="234212" cy="225399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96" id="9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7" id="97"/>
            <p:cNvGrpSpPr/>
            <p:nvPr/>
          </p:nvGrpSpPr>
          <p:grpSpPr>
            <a:xfrm rot="0">
              <a:off x="11784288" y="1141083"/>
              <a:ext cx="1185699" cy="1141083"/>
              <a:chOff x="0" y="0"/>
              <a:chExt cx="234212" cy="225399"/>
            </a:xfrm>
          </p:grpSpPr>
          <p:sp>
            <p:nvSpPr>
              <p:cNvPr name="Freeform 98" id="9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99" id="9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0" id="100"/>
            <p:cNvGrpSpPr/>
            <p:nvPr/>
          </p:nvGrpSpPr>
          <p:grpSpPr>
            <a:xfrm rot="0">
              <a:off x="12969987" y="1141083"/>
              <a:ext cx="1185699" cy="1141083"/>
              <a:chOff x="0" y="0"/>
              <a:chExt cx="234212" cy="225399"/>
            </a:xfrm>
          </p:grpSpPr>
          <p:sp>
            <p:nvSpPr>
              <p:cNvPr name="Freeform 101" id="10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02" id="10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3" id="103"/>
            <p:cNvGrpSpPr/>
            <p:nvPr/>
          </p:nvGrpSpPr>
          <p:grpSpPr>
            <a:xfrm rot="0">
              <a:off x="14155685" y="1141083"/>
              <a:ext cx="1185699" cy="1141083"/>
              <a:chOff x="0" y="0"/>
              <a:chExt cx="234212" cy="225399"/>
            </a:xfrm>
          </p:grpSpPr>
          <p:sp>
            <p:nvSpPr>
              <p:cNvPr name="Freeform 104" id="10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05" id="10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6" id="106"/>
            <p:cNvGrpSpPr/>
            <p:nvPr/>
          </p:nvGrpSpPr>
          <p:grpSpPr>
            <a:xfrm rot="0">
              <a:off x="15341384" y="1141083"/>
              <a:ext cx="1185699" cy="1141083"/>
              <a:chOff x="0" y="0"/>
              <a:chExt cx="234212" cy="225399"/>
            </a:xfrm>
          </p:grpSpPr>
          <p:sp>
            <p:nvSpPr>
              <p:cNvPr name="Freeform 107" id="10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08" id="10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9" id="109"/>
            <p:cNvGrpSpPr/>
            <p:nvPr/>
          </p:nvGrpSpPr>
          <p:grpSpPr>
            <a:xfrm rot="0">
              <a:off x="16527083" y="1141083"/>
              <a:ext cx="1185699" cy="1141083"/>
              <a:chOff x="0" y="0"/>
              <a:chExt cx="234212" cy="225399"/>
            </a:xfrm>
          </p:grpSpPr>
          <p:sp>
            <p:nvSpPr>
              <p:cNvPr name="Freeform 110" id="1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11" id="1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2" id="112"/>
            <p:cNvGrpSpPr/>
            <p:nvPr/>
          </p:nvGrpSpPr>
          <p:grpSpPr>
            <a:xfrm rot="0">
              <a:off x="17712781" y="1141083"/>
              <a:ext cx="1185699" cy="1141083"/>
              <a:chOff x="0" y="0"/>
              <a:chExt cx="234212" cy="225399"/>
            </a:xfrm>
          </p:grpSpPr>
          <p:sp>
            <p:nvSpPr>
              <p:cNvPr name="Freeform 113" id="1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14" id="1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5" id="115"/>
            <p:cNvGrpSpPr/>
            <p:nvPr/>
          </p:nvGrpSpPr>
          <p:grpSpPr>
            <a:xfrm rot="0">
              <a:off x="18898480" y="1141083"/>
              <a:ext cx="1185699" cy="1141083"/>
              <a:chOff x="0" y="0"/>
              <a:chExt cx="234212" cy="225399"/>
            </a:xfrm>
          </p:grpSpPr>
          <p:sp>
            <p:nvSpPr>
              <p:cNvPr name="Freeform 116" id="1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117" id="1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8" id="118"/>
            <p:cNvGrpSpPr/>
            <p:nvPr/>
          </p:nvGrpSpPr>
          <p:grpSpPr>
            <a:xfrm rot="0">
              <a:off x="20084178" y="1141083"/>
              <a:ext cx="1185699" cy="1141083"/>
              <a:chOff x="0" y="0"/>
              <a:chExt cx="234212" cy="225399"/>
            </a:xfrm>
          </p:grpSpPr>
          <p:sp>
            <p:nvSpPr>
              <p:cNvPr name="Freeform 119" id="1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120" id="1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1" id="121"/>
            <p:cNvGrpSpPr/>
            <p:nvPr/>
          </p:nvGrpSpPr>
          <p:grpSpPr>
            <a:xfrm rot="0">
              <a:off x="21265278" y="1141083"/>
              <a:ext cx="1185699" cy="1141083"/>
              <a:chOff x="0" y="0"/>
              <a:chExt cx="234212" cy="225399"/>
            </a:xfrm>
          </p:grpSpPr>
          <p:sp>
            <p:nvSpPr>
              <p:cNvPr name="Freeform 122" id="1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123" id="1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4" id="124"/>
            <p:cNvGrpSpPr/>
            <p:nvPr/>
          </p:nvGrpSpPr>
          <p:grpSpPr>
            <a:xfrm rot="0">
              <a:off x="22455575" y="1141083"/>
              <a:ext cx="1185699" cy="1141083"/>
              <a:chOff x="0" y="0"/>
              <a:chExt cx="234212" cy="225399"/>
            </a:xfrm>
          </p:grpSpPr>
          <p:sp>
            <p:nvSpPr>
              <p:cNvPr name="Freeform 125" id="1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26" id="1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7" id="127"/>
            <p:cNvGrpSpPr/>
            <p:nvPr/>
          </p:nvGrpSpPr>
          <p:grpSpPr>
            <a:xfrm rot="0">
              <a:off x="23641274" y="1141083"/>
              <a:ext cx="1185699" cy="1141083"/>
              <a:chOff x="0" y="0"/>
              <a:chExt cx="234212" cy="225399"/>
            </a:xfrm>
          </p:grpSpPr>
          <p:sp>
            <p:nvSpPr>
              <p:cNvPr name="Freeform 128" id="1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29" id="1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30" id="130"/>
            <p:cNvSpPr/>
            <p:nvPr/>
          </p:nvSpPr>
          <p:spPr>
            <a:xfrm flipH="false" flipV="false" rot="3408506">
              <a:off x="21467461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1" id="131"/>
            <p:cNvSpPr/>
            <p:nvPr/>
          </p:nvSpPr>
          <p:spPr>
            <a:xfrm flipH="false" flipV="false" rot="0">
              <a:off x="1354176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2" id="132"/>
            <p:cNvSpPr/>
            <p:nvPr/>
          </p:nvSpPr>
          <p:spPr>
            <a:xfrm flipH="true" flipV="false" rot="-220753">
              <a:off x="3725573" y="132877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3" id="133"/>
            <p:cNvSpPr/>
            <p:nvPr/>
          </p:nvSpPr>
          <p:spPr>
            <a:xfrm flipH="true" flipV="false" rot="-220753">
              <a:off x="4898572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4" id="134"/>
            <p:cNvSpPr/>
            <p:nvPr/>
          </p:nvSpPr>
          <p:spPr>
            <a:xfrm flipH="true" flipV="false" rot="-220753">
              <a:off x="7277611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5" id="135"/>
            <p:cNvSpPr/>
            <p:nvPr/>
          </p:nvSpPr>
          <p:spPr>
            <a:xfrm flipH="true" flipV="false" rot="-220753">
              <a:off x="9631709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6" id="136"/>
            <p:cNvSpPr/>
            <p:nvPr/>
          </p:nvSpPr>
          <p:spPr>
            <a:xfrm flipH="false" flipV="false" rot="1196960">
              <a:off x="10831460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7" id="137"/>
            <p:cNvSpPr/>
            <p:nvPr/>
          </p:nvSpPr>
          <p:spPr>
            <a:xfrm flipH="true" flipV="false" rot="-220753">
              <a:off x="13159814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8" id="138"/>
            <p:cNvSpPr/>
            <p:nvPr/>
          </p:nvSpPr>
          <p:spPr>
            <a:xfrm flipH="false" flipV="false" rot="1196960">
              <a:off x="15561607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9" id="139"/>
            <p:cNvSpPr/>
            <p:nvPr/>
          </p:nvSpPr>
          <p:spPr>
            <a:xfrm flipH="true" flipV="false" rot="-220753">
              <a:off x="17901601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0" id="140"/>
            <p:cNvSpPr/>
            <p:nvPr/>
          </p:nvSpPr>
          <p:spPr>
            <a:xfrm flipH="false" flipV="false" rot="1196960">
              <a:off x="20304402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1" id="141"/>
            <p:cNvSpPr/>
            <p:nvPr/>
          </p:nvSpPr>
          <p:spPr>
            <a:xfrm flipH="true" flipV="false" rot="-220753">
              <a:off x="14306405" y="1384528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42" id="142"/>
          <p:cNvSpPr/>
          <p:nvPr/>
        </p:nvSpPr>
        <p:spPr>
          <a:xfrm flipH="false" flipV="false" rot="0">
            <a:off x="9432939" y="784356"/>
            <a:ext cx="8874111" cy="1672247"/>
          </a:xfrm>
          <a:custGeom>
            <a:avLst/>
            <a:gdLst/>
            <a:ahLst/>
            <a:cxnLst/>
            <a:rect r="r" b="b" t="t" l="l"/>
            <a:pathLst>
              <a:path h="1672247" w="8874111">
                <a:moveTo>
                  <a:pt x="0" y="0"/>
                </a:moveTo>
                <a:lnTo>
                  <a:pt x="8874111" y="0"/>
                </a:lnTo>
                <a:lnTo>
                  <a:pt x="8874111" y="1672247"/>
                </a:lnTo>
                <a:lnTo>
                  <a:pt x="0" y="16722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-52275" b="0"/>
            </a:stretch>
          </a:blipFill>
        </p:spPr>
      </p:sp>
      <p:sp>
        <p:nvSpPr>
          <p:cNvPr name="TextBox 143" id="143"/>
          <p:cNvSpPr txBox="true"/>
          <p:nvPr/>
        </p:nvSpPr>
        <p:spPr>
          <a:xfrm rot="0">
            <a:off x="10547685" y="1052154"/>
            <a:ext cx="7021680" cy="98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November</a:t>
            </a:r>
          </a:p>
        </p:txBody>
      </p:sp>
      <p:sp>
        <p:nvSpPr>
          <p:cNvPr name="Freeform 144" id="144"/>
          <p:cNvSpPr/>
          <p:nvPr/>
        </p:nvSpPr>
        <p:spPr>
          <a:xfrm flipH="false" flipV="false" rot="0">
            <a:off x="717738" y="869241"/>
            <a:ext cx="2081005" cy="2352134"/>
          </a:xfrm>
          <a:custGeom>
            <a:avLst/>
            <a:gdLst/>
            <a:ahLst/>
            <a:cxnLst/>
            <a:rect r="r" b="b" t="t" l="l"/>
            <a:pathLst>
              <a:path h="2352134" w="2081005">
                <a:moveTo>
                  <a:pt x="0" y="0"/>
                </a:moveTo>
                <a:lnTo>
                  <a:pt x="2081004" y="0"/>
                </a:lnTo>
                <a:lnTo>
                  <a:pt x="2081004" y="2352134"/>
                </a:lnTo>
                <a:lnTo>
                  <a:pt x="0" y="235213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145" id="145"/>
          <p:cNvSpPr txBox="true"/>
          <p:nvPr/>
        </p:nvSpPr>
        <p:spPr>
          <a:xfrm rot="0">
            <a:off x="1028700" y="3965933"/>
            <a:ext cx="7974542" cy="750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  <a:spcBef>
                <a:spcPct val="0"/>
              </a:spcBef>
            </a:pPr>
            <a:r>
              <a:rPr lang="en-US" b="true" sz="4199">
                <a:solidFill>
                  <a:srgbClr val="67C8F4"/>
                </a:solidFill>
                <a:latin typeface="Poppins Bold"/>
                <a:ea typeface="Poppins Bold"/>
                <a:cs typeface="Poppins Bold"/>
                <a:sym typeface="Poppins Bold"/>
              </a:rPr>
              <a:t>The Miraculous Medal</a:t>
            </a:r>
          </a:p>
        </p:txBody>
      </p:sp>
      <p:sp>
        <p:nvSpPr>
          <p:cNvPr name="TextBox 146" id="146"/>
          <p:cNvSpPr txBox="true"/>
          <p:nvPr/>
        </p:nvSpPr>
        <p:spPr>
          <a:xfrm rot="0">
            <a:off x="1028700" y="5146737"/>
            <a:ext cx="12310250" cy="5208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</a:pPr>
            <a:r>
              <a:rPr lang="en-US" sz="4199" spc="-83">
                <a:solidFill>
                  <a:srgbClr val="142143"/>
                </a:solidFill>
                <a:latin typeface="Poppins"/>
                <a:ea typeface="Poppins"/>
                <a:cs typeface="Poppins"/>
                <a:sym typeface="Poppins"/>
              </a:rPr>
              <a:t>At this convent, the Blessed Virgin Mary appeared to St Catherine. She was given the design of a medal to be made as a reminder of the many graces available to those who turn to our Lady in prayer. This became known as the Miraculous Medal.</a:t>
            </a:r>
          </a:p>
          <a:p>
            <a:pPr algn="l">
              <a:lnSpc>
                <a:spcPts val="5879"/>
              </a:lnSpc>
            </a:pPr>
          </a:p>
        </p:txBody>
      </p:sp>
      <p:sp>
        <p:nvSpPr>
          <p:cNvPr name="Freeform 147" id="147"/>
          <p:cNvSpPr/>
          <p:nvPr/>
        </p:nvSpPr>
        <p:spPr>
          <a:xfrm flipH="false" flipV="false" rot="0">
            <a:off x="14173256" y="3221375"/>
            <a:ext cx="3086044" cy="5790141"/>
          </a:xfrm>
          <a:custGeom>
            <a:avLst/>
            <a:gdLst/>
            <a:ahLst/>
            <a:cxnLst/>
            <a:rect r="r" b="b" t="t" l="l"/>
            <a:pathLst>
              <a:path h="5790141" w="3086044">
                <a:moveTo>
                  <a:pt x="0" y="0"/>
                </a:moveTo>
                <a:lnTo>
                  <a:pt x="3086044" y="0"/>
                </a:lnTo>
                <a:lnTo>
                  <a:pt x="3086044" y="5790141"/>
                </a:lnTo>
                <a:lnTo>
                  <a:pt x="0" y="579014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134430" t="-147413" r="-167958" b="-38541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620229" cy="1711624"/>
            <a:chOff x="0" y="0"/>
            <a:chExt cx="24826972" cy="228216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185699" cy="1141083"/>
              <a:chOff x="0" y="0"/>
              <a:chExt cx="234212" cy="225399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172999" y="0"/>
              <a:ext cx="1185699" cy="1141083"/>
              <a:chOff x="0" y="0"/>
              <a:chExt cx="234212" cy="22539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2358697" y="0"/>
              <a:ext cx="1185699" cy="1141083"/>
              <a:chOff x="0" y="0"/>
              <a:chExt cx="234212" cy="22539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3544396" y="0"/>
              <a:ext cx="1185699" cy="1141083"/>
              <a:chOff x="0" y="0"/>
              <a:chExt cx="234212" cy="225399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4717394" y="0"/>
              <a:ext cx="1185699" cy="1141083"/>
              <a:chOff x="0" y="0"/>
              <a:chExt cx="234212" cy="22539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5903093" y="0"/>
              <a:ext cx="1185699" cy="1141083"/>
              <a:chOff x="0" y="0"/>
              <a:chExt cx="234212" cy="22539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7076091" y="0"/>
              <a:ext cx="1185699" cy="1141083"/>
              <a:chOff x="0" y="0"/>
              <a:chExt cx="234212" cy="225399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261790" y="0"/>
              <a:ext cx="1185699" cy="1141083"/>
              <a:chOff x="0" y="0"/>
              <a:chExt cx="234212" cy="225399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10615888" y="0"/>
              <a:ext cx="1185699" cy="1141083"/>
              <a:chOff x="0" y="0"/>
              <a:chExt cx="234212" cy="225399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0" id="30"/>
            <p:cNvGrpSpPr/>
            <p:nvPr/>
          </p:nvGrpSpPr>
          <p:grpSpPr>
            <a:xfrm rot="0">
              <a:off x="11788887" y="0"/>
              <a:ext cx="1185699" cy="1141083"/>
              <a:chOff x="0" y="0"/>
              <a:chExt cx="234212" cy="225399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3" id="33"/>
            <p:cNvGrpSpPr/>
            <p:nvPr/>
          </p:nvGrpSpPr>
          <p:grpSpPr>
            <a:xfrm rot="0">
              <a:off x="12969987" y="0"/>
              <a:ext cx="1202997" cy="1141083"/>
              <a:chOff x="0" y="0"/>
              <a:chExt cx="237629" cy="225399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237629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7629">
                    <a:moveTo>
                      <a:pt x="0" y="0"/>
                    </a:moveTo>
                    <a:lnTo>
                      <a:pt x="237629" y="0"/>
                    </a:lnTo>
                    <a:lnTo>
                      <a:pt x="237629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57150"/>
                <a:ext cx="237629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6" id="36"/>
            <p:cNvGrpSpPr/>
            <p:nvPr/>
          </p:nvGrpSpPr>
          <p:grpSpPr>
            <a:xfrm rot="0">
              <a:off x="15341384" y="0"/>
              <a:ext cx="1185699" cy="1141083"/>
              <a:chOff x="0" y="0"/>
              <a:chExt cx="234212" cy="225399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9" id="39"/>
            <p:cNvGrpSpPr/>
            <p:nvPr/>
          </p:nvGrpSpPr>
          <p:grpSpPr>
            <a:xfrm rot="0">
              <a:off x="16527083" y="0"/>
              <a:ext cx="1185699" cy="1141083"/>
              <a:chOff x="0" y="0"/>
              <a:chExt cx="234212" cy="225399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2" id="42"/>
            <p:cNvGrpSpPr/>
            <p:nvPr/>
          </p:nvGrpSpPr>
          <p:grpSpPr>
            <a:xfrm rot="0">
              <a:off x="17712781" y="0"/>
              <a:ext cx="1185699" cy="1141083"/>
              <a:chOff x="0" y="0"/>
              <a:chExt cx="234212" cy="225399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5" id="45"/>
            <p:cNvGrpSpPr/>
            <p:nvPr/>
          </p:nvGrpSpPr>
          <p:grpSpPr>
            <a:xfrm rot="0">
              <a:off x="18898480" y="0"/>
              <a:ext cx="1185699" cy="1141083"/>
              <a:chOff x="0" y="0"/>
              <a:chExt cx="234212" cy="225399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8" id="48"/>
            <p:cNvGrpSpPr/>
            <p:nvPr/>
          </p:nvGrpSpPr>
          <p:grpSpPr>
            <a:xfrm rot="0">
              <a:off x="20084178" y="0"/>
              <a:ext cx="1185699" cy="1141083"/>
              <a:chOff x="0" y="0"/>
              <a:chExt cx="234212" cy="225399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1" id="51"/>
            <p:cNvGrpSpPr/>
            <p:nvPr/>
          </p:nvGrpSpPr>
          <p:grpSpPr>
            <a:xfrm rot="0">
              <a:off x="21269877" y="0"/>
              <a:ext cx="1185699" cy="1141083"/>
              <a:chOff x="0" y="0"/>
              <a:chExt cx="234212" cy="225399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4" id="54"/>
            <p:cNvGrpSpPr/>
            <p:nvPr/>
          </p:nvGrpSpPr>
          <p:grpSpPr>
            <a:xfrm rot="0">
              <a:off x="22450977" y="0"/>
              <a:ext cx="1185699" cy="1141083"/>
              <a:chOff x="0" y="0"/>
              <a:chExt cx="234212" cy="225399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23636675" y="0"/>
              <a:ext cx="1185699" cy="1141083"/>
              <a:chOff x="0" y="0"/>
              <a:chExt cx="234212" cy="225399"/>
            </a:xfrm>
          </p:grpSpPr>
          <p:sp>
            <p:nvSpPr>
              <p:cNvPr name="Freeform 58" id="5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60" id="60"/>
            <p:cNvSpPr/>
            <p:nvPr/>
          </p:nvSpPr>
          <p:spPr>
            <a:xfrm flipH="false" flipV="false" rot="3408506">
              <a:off x="2527175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61" id="61"/>
            <p:cNvGrpSpPr/>
            <p:nvPr/>
          </p:nvGrpSpPr>
          <p:grpSpPr>
            <a:xfrm rot="0">
              <a:off x="9430190" y="0"/>
              <a:ext cx="1185699" cy="1141083"/>
              <a:chOff x="0" y="0"/>
              <a:chExt cx="234212" cy="225399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4" id="64"/>
            <p:cNvGrpSpPr/>
            <p:nvPr/>
          </p:nvGrpSpPr>
          <p:grpSpPr>
            <a:xfrm rot="0">
              <a:off x="14155685" y="0"/>
              <a:ext cx="1185699" cy="1141083"/>
              <a:chOff x="0" y="0"/>
              <a:chExt cx="234212" cy="225399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7" id="67"/>
            <p:cNvGrpSpPr/>
            <p:nvPr/>
          </p:nvGrpSpPr>
          <p:grpSpPr>
            <a:xfrm rot="0">
              <a:off x="0" y="1141083"/>
              <a:ext cx="1185699" cy="1141083"/>
              <a:chOff x="0" y="0"/>
              <a:chExt cx="234212" cy="225399"/>
            </a:xfrm>
          </p:grpSpPr>
          <p:sp>
            <p:nvSpPr>
              <p:cNvPr name="Freeform 68" id="6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9" id="6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0" id="70"/>
            <p:cNvGrpSpPr/>
            <p:nvPr/>
          </p:nvGrpSpPr>
          <p:grpSpPr>
            <a:xfrm rot="0">
              <a:off x="1172999" y="1141083"/>
              <a:ext cx="1185699" cy="1141083"/>
              <a:chOff x="0" y="0"/>
              <a:chExt cx="234212" cy="225399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72" id="7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3" id="73"/>
            <p:cNvGrpSpPr/>
            <p:nvPr/>
          </p:nvGrpSpPr>
          <p:grpSpPr>
            <a:xfrm rot="0">
              <a:off x="2358697" y="1141083"/>
              <a:ext cx="1185699" cy="1141083"/>
              <a:chOff x="0" y="0"/>
              <a:chExt cx="234212" cy="225399"/>
            </a:xfrm>
          </p:grpSpPr>
          <p:sp>
            <p:nvSpPr>
              <p:cNvPr name="Freeform 74" id="7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75" id="7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6" id="76"/>
            <p:cNvGrpSpPr/>
            <p:nvPr/>
          </p:nvGrpSpPr>
          <p:grpSpPr>
            <a:xfrm rot="0">
              <a:off x="3544396" y="1141083"/>
              <a:ext cx="1185699" cy="1141083"/>
              <a:chOff x="0" y="0"/>
              <a:chExt cx="234212" cy="225399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9" id="79"/>
            <p:cNvGrpSpPr/>
            <p:nvPr/>
          </p:nvGrpSpPr>
          <p:grpSpPr>
            <a:xfrm rot="0">
              <a:off x="4704694" y="1141083"/>
              <a:ext cx="1185699" cy="1141083"/>
              <a:chOff x="0" y="0"/>
              <a:chExt cx="234212" cy="225399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81" id="8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2" id="82"/>
            <p:cNvGrpSpPr/>
            <p:nvPr/>
          </p:nvGrpSpPr>
          <p:grpSpPr>
            <a:xfrm rot="0">
              <a:off x="5890393" y="1141083"/>
              <a:ext cx="1185699" cy="1141083"/>
              <a:chOff x="0" y="0"/>
              <a:chExt cx="234212" cy="225399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84" id="8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5" id="85"/>
            <p:cNvGrpSpPr/>
            <p:nvPr/>
          </p:nvGrpSpPr>
          <p:grpSpPr>
            <a:xfrm rot="0">
              <a:off x="7076091" y="1141083"/>
              <a:ext cx="1185699" cy="1141083"/>
              <a:chOff x="0" y="0"/>
              <a:chExt cx="234212" cy="225399"/>
            </a:xfrm>
          </p:grpSpPr>
          <p:sp>
            <p:nvSpPr>
              <p:cNvPr name="Freeform 86" id="8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87" id="8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8" id="88"/>
            <p:cNvGrpSpPr/>
            <p:nvPr/>
          </p:nvGrpSpPr>
          <p:grpSpPr>
            <a:xfrm rot="0">
              <a:off x="8244491" y="1141083"/>
              <a:ext cx="1185699" cy="1141083"/>
              <a:chOff x="0" y="0"/>
              <a:chExt cx="234212" cy="225399"/>
            </a:xfrm>
          </p:grpSpPr>
          <p:sp>
            <p:nvSpPr>
              <p:cNvPr name="Freeform 89" id="8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90" id="9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1" id="91"/>
            <p:cNvGrpSpPr/>
            <p:nvPr/>
          </p:nvGrpSpPr>
          <p:grpSpPr>
            <a:xfrm rot="0">
              <a:off x="9430190" y="1141083"/>
              <a:ext cx="1185699" cy="1141083"/>
              <a:chOff x="0" y="0"/>
              <a:chExt cx="234212" cy="225399"/>
            </a:xfrm>
          </p:grpSpPr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3" id="9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4" id="94"/>
            <p:cNvGrpSpPr/>
            <p:nvPr/>
          </p:nvGrpSpPr>
          <p:grpSpPr>
            <a:xfrm rot="0">
              <a:off x="10603188" y="1141083"/>
              <a:ext cx="1185699" cy="1141083"/>
              <a:chOff x="0" y="0"/>
              <a:chExt cx="234212" cy="225399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96" id="9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7" id="97"/>
            <p:cNvGrpSpPr/>
            <p:nvPr/>
          </p:nvGrpSpPr>
          <p:grpSpPr>
            <a:xfrm rot="0">
              <a:off x="11784288" y="1141083"/>
              <a:ext cx="1185699" cy="1141083"/>
              <a:chOff x="0" y="0"/>
              <a:chExt cx="234212" cy="225399"/>
            </a:xfrm>
          </p:grpSpPr>
          <p:sp>
            <p:nvSpPr>
              <p:cNvPr name="Freeform 98" id="9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99" id="9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0" id="100"/>
            <p:cNvGrpSpPr/>
            <p:nvPr/>
          </p:nvGrpSpPr>
          <p:grpSpPr>
            <a:xfrm rot="0">
              <a:off x="12969987" y="1141083"/>
              <a:ext cx="1185699" cy="1141083"/>
              <a:chOff x="0" y="0"/>
              <a:chExt cx="234212" cy="225399"/>
            </a:xfrm>
          </p:grpSpPr>
          <p:sp>
            <p:nvSpPr>
              <p:cNvPr name="Freeform 101" id="10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02" id="10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3" id="103"/>
            <p:cNvGrpSpPr/>
            <p:nvPr/>
          </p:nvGrpSpPr>
          <p:grpSpPr>
            <a:xfrm rot="0">
              <a:off x="14155685" y="1141083"/>
              <a:ext cx="1185699" cy="1141083"/>
              <a:chOff x="0" y="0"/>
              <a:chExt cx="234212" cy="225399"/>
            </a:xfrm>
          </p:grpSpPr>
          <p:sp>
            <p:nvSpPr>
              <p:cNvPr name="Freeform 104" id="10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05" id="10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6" id="106"/>
            <p:cNvGrpSpPr/>
            <p:nvPr/>
          </p:nvGrpSpPr>
          <p:grpSpPr>
            <a:xfrm rot="0">
              <a:off x="15341384" y="1141083"/>
              <a:ext cx="1185699" cy="1141083"/>
              <a:chOff x="0" y="0"/>
              <a:chExt cx="234212" cy="225399"/>
            </a:xfrm>
          </p:grpSpPr>
          <p:sp>
            <p:nvSpPr>
              <p:cNvPr name="Freeform 107" id="10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08" id="10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9" id="109"/>
            <p:cNvGrpSpPr/>
            <p:nvPr/>
          </p:nvGrpSpPr>
          <p:grpSpPr>
            <a:xfrm rot="0">
              <a:off x="16527083" y="1141083"/>
              <a:ext cx="1185699" cy="1141083"/>
              <a:chOff x="0" y="0"/>
              <a:chExt cx="234212" cy="225399"/>
            </a:xfrm>
          </p:grpSpPr>
          <p:sp>
            <p:nvSpPr>
              <p:cNvPr name="Freeform 110" id="1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11" id="1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2" id="112"/>
            <p:cNvGrpSpPr/>
            <p:nvPr/>
          </p:nvGrpSpPr>
          <p:grpSpPr>
            <a:xfrm rot="0">
              <a:off x="17712781" y="1141083"/>
              <a:ext cx="1185699" cy="1141083"/>
              <a:chOff x="0" y="0"/>
              <a:chExt cx="234212" cy="225399"/>
            </a:xfrm>
          </p:grpSpPr>
          <p:sp>
            <p:nvSpPr>
              <p:cNvPr name="Freeform 113" id="1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14" id="1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5" id="115"/>
            <p:cNvGrpSpPr/>
            <p:nvPr/>
          </p:nvGrpSpPr>
          <p:grpSpPr>
            <a:xfrm rot="0">
              <a:off x="18898480" y="1141083"/>
              <a:ext cx="1185699" cy="1141083"/>
              <a:chOff x="0" y="0"/>
              <a:chExt cx="234212" cy="225399"/>
            </a:xfrm>
          </p:grpSpPr>
          <p:sp>
            <p:nvSpPr>
              <p:cNvPr name="Freeform 116" id="1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117" id="1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8" id="118"/>
            <p:cNvGrpSpPr/>
            <p:nvPr/>
          </p:nvGrpSpPr>
          <p:grpSpPr>
            <a:xfrm rot="0">
              <a:off x="20084178" y="1141083"/>
              <a:ext cx="1185699" cy="1141083"/>
              <a:chOff x="0" y="0"/>
              <a:chExt cx="234212" cy="225399"/>
            </a:xfrm>
          </p:grpSpPr>
          <p:sp>
            <p:nvSpPr>
              <p:cNvPr name="Freeform 119" id="1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120" id="1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1" id="121"/>
            <p:cNvGrpSpPr/>
            <p:nvPr/>
          </p:nvGrpSpPr>
          <p:grpSpPr>
            <a:xfrm rot="0">
              <a:off x="21265278" y="1141083"/>
              <a:ext cx="1185699" cy="1141083"/>
              <a:chOff x="0" y="0"/>
              <a:chExt cx="234212" cy="225399"/>
            </a:xfrm>
          </p:grpSpPr>
          <p:sp>
            <p:nvSpPr>
              <p:cNvPr name="Freeform 122" id="1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123" id="1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4" id="124"/>
            <p:cNvGrpSpPr/>
            <p:nvPr/>
          </p:nvGrpSpPr>
          <p:grpSpPr>
            <a:xfrm rot="0">
              <a:off x="22455575" y="1141083"/>
              <a:ext cx="1185699" cy="1141083"/>
              <a:chOff x="0" y="0"/>
              <a:chExt cx="234212" cy="225399"/>
            </a:xfrm>
          </p:grpSpPr>
          <p:sp>
            <p:nvSpPr>
              <p:cNvPr name="Freeform 125" id="1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26" id="1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7" id="127"/>
            <p:cNvGrpSpPr/>
            <p:nvPr/>
          </p:nvGrpSpPr>
          <p:grpSpPr>
            <a:xfrm rot="0">
              <a:off x="23641274" y="1141083"/>
              <a:ext cx="1185699" cy="1141083"/>
              <a:chOff x="0" y="0"/>
              <a:chExt cx="234212" cy="225399"/>
            </a:xfrm>
          </p:grpSpPr>
          <p:sp>
            <p:nvSpPr>
              <p:cNvPr name="Freeform 128" id="1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29" id="1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30" id="130"/>
            <p:cNvSpPr/>
            <p:nvPr/>
          </p:nvSpPr>
          <p:spPr>
            <a:xfrm flipH="false" flipV="false" rot="3408506">
              <a:off x="21467461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1" id="131"/>
            <p:cNvSpPr/>
            <p:nvPr/>
          </p:nvSpPr>
          <p:spPr>
            <a:xfrm flipH="false" flipV="false" rot="0">
              <a:off x="1354176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2" id="132"/>
            <p:cNvSpPr/>
            <p:nvPr/>
          </p:nvSpPr>
          <p:spPr>
            <a:xfrm flipH="true" flipV="false" rot="-220753">
              <a:off x="3725573" y="132877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3" id="133"/>
            <p:cNvSpPr/>
            <p:nvPr/>
          </p:nvSpPr>
          <p:spPr>
            <a:xfrm flipH="true" flipV="false" rot="-220753">
              <a:off x="4898572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4" id="134"/>
            <p:cNvSpPr/>
            <p:nvPr/>
          </p:nvSpPr>
          <p:spPr>
            <a:xfrm flipH="true" flipV="false" rot="-220753">
              <a:off x="7277611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5" id="135"/>
            <p:cNvSpPr/>
            <p:nvPr/>
          </p:nvSpPr>
          <p:spPr>
            <a:xfrm flipH="true" flipV="false" rot="-220753">
              <a:off x="9631709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6" id="136"/>
            <p:cNvSpPr/>
            <p:nvPr/>
          </p:nvSpPr>
          <p:spPr>
            <a:xfrm flipH="false" flipV="false" rot="1196960">
              <a:off x="10831460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7" id="137"/>
            <p:cNvSpPr/>
            <p:nvPr/>
          </p:nvSpPr>
          <p:spPr>
            <a:xfrm flipH="true" flipV="false" rot="-220753">
              <a:off x="13159814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8" id="138"/>
            <p:cNvSpPr/>
            <p:nvPr/>
          </p:nvSpPr>
          <p:spPr>
            <a:xfrm flipH="false" flipV="false" rot="1196960">
              <a:off x="15561607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9" id="139"/>
            <p:cNvSpPr/>
            <p:nvPr/>
          </p:nvSpPr>
          <p:spPr>
            <a:xfrm flipH="true" flipV="false" rot="-220753">
              <a:off x="17901601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0" id="140"/>
            <p:cNvSpPr/>
            <p:nvPr/>
          </p:nvSpPr>
          <p:spPr>
            <a:xfrm flipH="false" flipV="false" rot="1196960">
              <a:off x="20304402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1" id="141"/>
            <p:cNvSpPr/>
            <p:nvPr/>
          </p:nvSpPr>
          <p:spPr>
            <a:xfrm flipH="true" flipV="false" rot="-220753">
              <a:off x="14306405" y="1384528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42" id="142"/>
          <p:cNvSpPr/>
          <p:nvPr/>
        </p:nvSpPr>
        <p:spPr>
          <a:xfrm flipH="false" flipV="false" rot="0">
            <a:off x="9423414" y="784356"/>
            <a:ext cx="8874111" cy="1672247"/>
          </a:xfrm>
          <a:custGeom>
            <a:avLst/>
            <a:gdLst/>
            <a:ahLst/>
            <a:cxnLst/>
            <a:rect r="r" b="b" t="t" l="l"/>
            <a:pathLst>
              <a:path h="1672247" w="8874111">
                <a:moveTo>
                  <a:pt x="0" y="0"/>
                </a:moveTo>
                <a:lnTo>
                  <a:pt x="8874111" y="0"/>
                </a:lnTo>
                <a:lnTo>
                  <a:pt x="8874111" y="1672247"/>
                </a:lnTo>
                <a:lnTo>
                  <a:pt x="0" y="16722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-52275" b="0"/>
            </a:stretch>
          </a:blipFill>
        </p:spPr>
      </p:sp>
      <p:sp>
        <p:nvSpPr>
          <p:cNvPr name="Freeform 143" id="143"/>
          <p:cNvSpPr/>
          <p:nvPr/>
        </p:nvSpPr>
        <p:spPr>
          <a:xfrm flipH="false" flipV="false" rot="0">
            <a:off x="717738" y="869241"/>
            <a:ext cx="2081005" cy="2352134"/>
          </a:xfrm>
          <a:custGeom>
            <a:avLst/>
            <a:gdLst/>
            <a:ahLst/>
            <a:cxnLst/>
            <a:rect r="r" b="b" t="t" l="l"/>
            <a:pathLst>
              <a:path h="2352134" w="2081005">
                <a:moveTo>
                  <a:pt x="0" y="0"/>
                </a:moveTo>
                <a:lnTo>
                  <a:pt x="2081004" y="0"/>
                </a:lnTo>
                <a:lnTo>
                  <a:pt x="2081004" y="2352134"/>
                </a:lnTo>
                <a:lnTo>
                  <a:pt x="0" y="235213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44" id="144"/>
          <p:cNvSpPr/>
          <p:nvPr/>
        </p:nvSpPr>
        <p:spPr>
          <a:xfrm flipH="false" flipV="false" rot="0">
            <a:off x="13120933" y="4716503"/>
            <a:ext cx="4448432" cy="4114800"/>
          </a:xfrm>
          <a:custGeom>
            <a:avLst/>
            <a:gdLst/>
            <a:ahLst/>
            <a:cxnLst/>
            <a:rect r="r" b="b" t="t" l="l"/>
            <a:pathLst>
              <a:path h="4114800" w="4448432">
                <a:moveTo>
                  <a:pt x="0" y="0"/>
                </a:moveTo>
                <a:lnTo>
                  <a:pt x="4448432" y="0"/>
                </a:lnTo>
                <a:lnTo>
                  <a:pt x="444843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5" id="145"/>
          <p:cNvSpPr txBox="true"/>
          <p:nvPr/>
        </p:nvSpPr>
        <p:spPr>
          <a:xfrm rot="0">
            <a:off x="10547685" y="1052154"/>
            <a:ext cx="7021680" cy="98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November</a:t>
            </a:r>
          </a:p>
        </p:txBody>
      </p:sp>
      <p:sp>
        <p:nvSpPr>
          <p:cNvPr name="TextBox 146" id="146"/>
          <p:cNvSpPr txBox="true"/>
          <p:nvPr/>
        </p:nvSpPr>
        <p:spPr>
          <a:xfrm rot="0">
            <a:off x="1028700" y="3965933"/>
            <a:ext cx="7974542" cy="750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  <a:spcBef>
                <a:spcPct val="0"/>
              </a:spcBef>
            </a:pPr>
            <a:r>
              <a:rPr lang="en-US" b="true" sz="4199">
                <a:solidFill>
                  <a:srgbClr val="67C8F4"/>
                </a:solidFill>
                <a:latin typeface="Poppins Bold"/>
                <a:ea typeface="Poppins Bold"/>
                <a:cs typeface="Poppins Bold"/>
                <a:sym typeface="Poppins Bold"/>
              </a:rPr>
              <a:t>Reflection...</a:t>
            </a:r>
          </a:p>
        </p:txBody>
      </p:sp>
      <p:sp>
        <p:nvSpPr>
          <p:cNvPr name="TextBox 147" id="147"/>
          <p:cNvSpPr txBox="true"/>
          <p:nvPr/>
        </p:nvSpPr>
        <p:spPr>
          <a:xfrm rot="0">
            <a:off x="1028700" y="5146737"/>
            <a:ext cx="11378320" cy="3722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142143"/>
                </a:solidFill>
                <a:latin typeface="Poppins"/>
                <a:ea typeface="Poppins"/>
                <a:cs typeface="Poppins"/>
                <a:sym typeface="Poppins"/>
              </a:rPr>
              <a:t>St Catherine Labouré was quiet and humble but still made a big impact. What small actions can we do everyday to make the world a better place?</a:t>
            </a:r>
          </a:p>
          <a:p>
            <a:pPr algn="l">
              <a:lnSpc>
                <a:spcPts val="5879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620229" cy="1711624"/>
            <a:chOff x="0" y="0"/>
            <a:chExt cx="24826972" cy="228216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185699" cy="1141083"/>
              <a:chOff x="0" y="0"/>
              <a:chExt cx="234212" cy="225399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172999" y="0"/>
              <a:ext cx="1185699" cy="1141083"/>
              <a:chOff x="0" y="0"/>
              <a:chExt cx="234212" cy="22539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2358697" y="0"/>
              <a:ext cx="1185699" cy="1141083"/>
              <a:chOff x="0" y="0"/>
              <a:chExt cx="234212" cy="22539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3544396" y="0"/>
              <a:ext cx="1185699" cy="1141083"/>
              <a:chOff x="0" y="0"/>
              <a:chExt cx="234212" cy="225399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4717394" y="0"/>
              <a:ext cx="1185699" cy="1141083"/>
              <a:chOff x="0" y="0"/>
              <a:chExt cx="234212" cy="22539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5903093" y="0"/>
              <a:ext cx="1185699" cy="1141083"/>
              <a:chOff x="0" y="0"/>
              <a:chExt cx="234212" cy="22539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7076091" y="0"/>
              <a:ext cx="1185699" cy="1141083"/>
              <a:chOff x="0" y="0"/>
              <a:chExt cx="234212" cy="225399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261790" y="0"/>
              <a:ext cx="1185699" cy="1141083"/>
              <a:chOff x="0" y="0"/>
              <a:chExt cx="234212" cy="225399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10615888" y="0"/>
              <a:ext cx="1185699" cy="1141083"/>
              <a:chOff x="0" y="0"/>
              <a:chExt cx="234212" cy="225399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0" id="30"/>
            <p:cNvGrpSpPr/>
            <p:nvPr/>
          </p:nvGrpSpPr>
          <p:grpSpPr>
            <a:xfrm rot="0">
              <a:off x="11788887" y="0"/>
              <a:ext cx="1185699" cy="1141083"/>
              <a:chOff x="0" y="0"/>
              <a:chExt cx="234212" cy="225399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3" id="33"/>
            <p:cNvGrpSpPr/>
            <p:nvPr/>
          </p:nvGrpSpPr>
          <p:grpSpPr>
            <a:xfrm rot="0">
              <a:off x="12969987" y="0"/>
              <a:ext cx="1202997" cy="1141083"/>
              <a:chOff x="0" y="0"/>
              <a:chExt cx="237629" cy="225399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237629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7629">
                    <a:moveTo>
                      <a:pt x="0" y="0"/>
                    </a:moveTo>
                    <a:lnTo>
                      <a:pt x="237629" y="0"/>
                    </a:lnTo>
                    <a:lnTo>
                      <a:pt x="237629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57150"/>
                <a:ext cx="237629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6" id="36"/>
            <p:cNvGrpSpPr/>
            <p:nvPr/>
          </p:nvGrpSpPr>
          <p:grpSpPr>
            <a:xfrm rot="0">
              <a:off x="15341384" y="0"/>
              <a:ext cx="1185699" cy="1141083"/>
              <a:chOff x="0" y="0"/>
              <a:chExt cx="234212" cy="225399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9" id="39"/>
            <p:cNvGrpSpPr/>
            <p:nvPr/>
          </p:nvGrpSpPr>
          <p:grpSpPr>
            <a:xfrm rot="0">
              <a:off x="16527083" y="0"/>
              <a:ext cx="1185699" cy="1141083"/>
              <a:chOff x="0" y="0"/>
              <a:chExt cx="234212" cy="225399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2" id="42"/>
            <p:cNvGrpSpPr/>
            <p:nvPr/>
          </p:nvGrpSpPr>
          <p:grpSpPr>
            <a:xfrm rot="0">
              <a:off x="17712781" y="0"/>
              <a:ext cx="1185699" cy="1141083"/>
              <a:chOff x="0" y="0"/>
              <a:chExt cx="234212" cy="225399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5" id="45"/>
            <p:cNvGrpSpPr/>
            <p:nvPr/>
          </p:nvGrpSpPr>
          <p:grpSpPr>
            <a:xfrm rot="0">
              <a:off x="18898480" y="0"/>
              <a:ext cx="1185699" cy="1141083"/>
              <a:chOff x="0" y="0"/>
              <a:chExt cx="234212" cy="225399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8" id="48"/>
            <p:cNvGrpSpPr/>
            <p:nvPr/>
          </p:nvGrpSpPr>
          <p:grpSpPr>
            <a:xfrm rot="0">
              <a:off x="20084178" y="0"/>
              <a:ext cx="1185699" cy="1141083"/>
              <a:chOff x="0" y="0"/>
              <a:chExt cx="234212" cy="225399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1" id="51"/>
            <p:cNvGrpSpPr/>
            <p:nvPr/>
          </p:nvGrpSpPr>
          <p:grpSpPr>
            <a:xfrm rot="0">
              <a:off x="21269877" y="0"/>
              <a:ext cx="1185699" cy="1141083"/>
              <a:chOff x="0" y="0"/>
              <a:chExt cx="234212" cy="225399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4" id="54"/>
            <p:cNvGrpSpPr/>
            <p:nvPr/>
          </p:nvGrpSpPr>
          <p:grpSpPr>
            <a:xfrm rot="0">
              <a:off x="22450977" y="0"/>
              <a:ext cx="1185699" cy="1141083"/>
              <a:chOff x="0" y="0"/>
              <a:chExt cx="234212" cy="225399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23636675" y="0"/>
              <a:ext cx="1185699" cy="1141083"/>
              <a:chOff x="0" y="0"/>
              <a:chExt cx="234212" cy="225399"/>
            </a:xfrm>
          </p:grpSpPr>
          <p:sp>
            <p:nvSpPr>
              <p:cNvPr name="Freeform 58" id="5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60" id="60"/>
            <p:cNvSpPr/>
            <p:nvPr/>
          </p:nvSpPr>
          <p:spPr>
            <a:xfrm flipH="false" flipV="false" rot="3408506">
              <a:off x="2527175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61" id="61"/>
            <p:cNvGrpSpPr/>
            <p:nvPr/>
          </p:nvGrpSpPr>
          <p:grpSpPr>
            <a:xfrm rot="0">
              <a:off x="9430190" y="0"/>
              <a:ext cx="1185699" cy="1141083"/>
              <a:chOff x="0" y="0"/>
              <a:chExt cx="234212" cy="225399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4" id="64"/>
            <p:cNvGrpSpPr/>
            <p:nvPr/>
          </p:nvGrpSpPr>
          <p:grpSpPr>
            <a:xfrm rot="0">
              <a:off x="14155685" y="0"/>
              <a:ext cx="1185699" cy="1141083"/>
              <a:chOff x="0" y="0"/>
              <a:chExt cx="234212" cy="225399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7" id="67"/>
            <p:cNvGrpSpPr/>
            <p:nvPr/>
          </p:nvGrpSpPr>
          <p:grpSpPr>
            <a:xfrm rot="0">
              <a:off x="0" y="1141083"/>
              <a:ext cx="1185699" cy="1141083"/>
              <a:chOff x="0" y="0"/>
              <a:chExt cx="234212" cy="225399"/>
            </a:xfrm>
          </p:grpSpPr>
          <p:sp>
            <p:nvSpPr>
              <p:cNvPr name="Freeform 68" id="6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9" id="6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0" id="70"/>
            <p:cNvGrpSpPr/>
            <p:nvPr/>
          </p:nvGrpSpPr>
          <p:grpSpPr>
            <a:xfrm rot="0">
              <a:off x="1172999" y="1141083"/>
              <a:ext cx="1185699" cy="1141083"/>
              <a:chOff x="0" y="0"/>
              <a:chExt cx="234212" cy="225399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72" id="7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3" id="73"/>
            <p:cNvGrpSpPr/>
            <p:nvPr/>
          </p:nvGrpSpPr>
          <p:grpSpPr>
            <a:xfrm rot="0">
              <a:off x="2358697" y="1141083"/>
              <a:ext cx="1185699" cy="1141083"/>
              <a:chOff x="0" y="0"/>
              <a:chExt cx="234212" cy="225399"/>
            </a:xfrm>
          </p:grpSpPr>
          <p:sp>
            <p:nvSpPr>
              <p:cNvPr name="Freeform 74" id="7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75" id="7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6" id="76"/>
            <p:cNvGrpSpPr/>
            <p:nvPr/>
          </p:nvGrpSpPr>
          <p:grpSpPr>
            <a:xfrm rot="0">
              <a:off x="3544396" y="1141083"/>
              <a:ext cx="1185699" cy="1141083"/>
              <a:chOff x="0" y="0"/>
              <a:chExt cx="234212" cy="225399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9" id="79"/>
            <p:cNvGrpSpPr/>
            <p:nvPr/>
          </p:nvGrpSpPr>
          <p:grpSpPr>
            <a:xfrm rot="0">
              <a:off x="4704694" y="1141083"/>
              <a:ext cx="1185699" cy="1141083"/>
              <a:chOff x="0" y="0"/>
              <a:chExt cx="234212" cy="225399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81" id="8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2" id="82"/>
            <p:cNvGrpSpPr/>
            <p:nvPr/>
          </p:nvGrpSpPr>
          <p:grpSpPr>
            <a:xfrm rot="0">
              <a:off x="5890393" y="1141083"/>
              <a:ext cx="1185699" cy="1141083"/>
              <a:chOff x="0" y="0"/>
              <a:chExt cx="234212" cy="225399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84" id="8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5" id="85"/>
            <p:cNvGrpSpPr/>
            <p:nvPr/>
          </p:nvGrpSpPr>
          <p:grpSpPr>
            <a:xfrm rot="0">
              <a:off x="7076091" y="1141083"/>
              <a:ext cx="1185699" cy="1141083"/>
              <a:chOff x="0" y="0"/>
              <a:chExt cx="234212" cy="225399"/>
            </a:xfrm>
          </p:grpSpPr>
          <p:sp>
            <p:nvSpPr>
              <p:cNvPr name="Freeform 86" id="8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87" id="8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8" id="88"/>
            <p:cNvGrpSpPr/>
            <p:nvPr/>
          </p:nvGrpSpPr>
          <p:grpSpPr>
            <a:xfrm rot="0">
              <a:off x="8244491" y="1141083"/>
              <a:ext cx="1185699" cy="1141083"/>
              <a:chOff x="0" y="0"/>
              <a:chExt cx="234212" cy="225399"/>
            </a:xfrm>
          </p:grpSpPr>
          <p:sp>
            <p:nvSpPr>
              <p:cNvPr name="Freeform 89" id="8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90" id="9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1" id="91"/>
            <p:cNvGrpSpPr/>
            <p:nvPr/>
          </p:nvGrpSpPr>
          <p:grpSpPr>
            <a:xfrm rot="0">
              <a:off x="9430190" y="1141083"/>
              <a:ext cx="1185699" cy="1141083"/>
              <a:chOff x="0" y="0"/>
              <a:chExt cx="234212" cy="225399"/>
            </a:xfrm>
          </p:grpSpPr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3" id="9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4" id="94"/>
            <p:cNvGrpSpPr/>
            <p:nvPr/>
          </p:nvGrpSpPr>
          <p:grpSpPr>
            <a:xfrm rot="0">
              <a:off x="10603188" y="1141083"/>
              <a:ext cx="1185699" cy="1141083"/>
              <a:chOff x="0" y="0"/>
              <a:chExt cx="234212" cy="225399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96" id="9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7" id="97"/>
            <p:cNvGrpSpPr/>
            <p:nvPr/>
          </p:nvGrpSpPr>
          <p:grpSpPr>
            <a:xfrm rot="0">
              <a:off x="11784288" y="1141083"/>
              <a:ext cx="1185699" cy="1141083"/>
              <a:chOff x="0" y="0"/>
              <a:chExt cx="234212" cy="225399"/>
            </a:xfrm>
          </p:grpSpPr>
          <p:sp>
            <p:nvSpPr>
              <p:cNvPr name="Freeform 98" id="9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99" id="9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0" id="100"/>
            <p:cNvGrpSpPr/>
            <p:nvPr/>
          </p:nvGrpSpPr>
          <p:grpSpPr>
            <a:xfrm rot="0">
              <a:off x="12969987" y="1141083"/>
              <a:ext cx="1185699" cy="1141083"/>
              <a:chOff x="0" y="0"/>
              <a:chExt cx="234212" cy="225399"/>
            </a:xfrm>
          </p:grpSpPr>
          <p:sp>
            <p:nvSpPr>
              <p:cNvPr name="Freeform 101" id="10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02" id="10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3" id="103"/>
            <p:cNvGrpSpPr/>
            <p:nvPr/>
          </p:nvGrpSpPr>
          <p:grpSpPr>
            <a:xfrm rot="0">
              <a:off x="14155685" y="1141083"/>
              <a:ext cx="1185699" cy="1141083"/>
              <a:chOff x="0" y="0"/>
              <a:chExt cx="234212" cy="225399"/>
            </a:xfrm>
          </p:grpSpPr>
          <p:sp>
            <p:nvSpPr>
              <p:cNvPr name="Freeform 104" id="10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05" id="10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6" id="106"/>
            <p:cNvGrpSpPr/>
            <p:nvPr/>
          </p:nvGrpSpPr>
          <p:grpSpPr>
            <a:xfrm rot="0">
              <a:off x="15341384" y="1141083"/>
              <a:ext cx="1185699" cy="1141083"/>
              <a:chOff x="0" y="0"/>
              <a:chExt cx="234212" cy="225399"/>
            </a:xfrm>
          </p:grpSpPr>
          <p:sp>
            <p:nvSpPr>
              <p:cNvPr name="Freeform 107" id="10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08" id="10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9" id="109"/>
            <p:cNvGrpSpPr/>
            <p:nvPr/>
          </p:nvGrpSpPr>
          <p:grpSpPr>
            <a:xfrm rot="0">
              <a:off x="16527083" y="1141083"/>
              <a:ext cx="1185699" cy="1141083"/>
              <a:chOff x="0" y="0"/>
              <a:chExt cx="234212" cy="225399"/>
            </a:xfrm>
          </p:grpSpPr>
          <p:sp>
            <p:nvSpPr>
              <p:cNvPr name="Freeform 110" id="1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11" id="1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2" id="112"/>
            <p:cNvGrpSpPr/>
            <p:nvPr/>
          </p:nvGrpSpPr>
          <p:grpSpPr>
            <a:xfrm rot="0">
              <a:off x="17712781" y="1141083"/>
              <a:ext cx="1185699" cy="1141083"/>
              <a:chOff x="0" y="0"/>
              <a:chExt cx="234212" cy="225399"/>
            </a:xfrm>
          </p:grpSpPr>
          <p:sp>
            <p:nvSpPr>
              <p:cNvPr name="Freeform 113" id="1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14" id="1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5" id="115"/>
            <p:cNvGrpSpPr/>
            <p:nvPr/>
          </p:nvGrpSpPr>
          <p:grpSpPr>
            <a:xfrm rot="0">
              <a:off x="18898480" y="1141083"/>
              <a:ext cx="1185699" cy="1141083"/>
              <a:chOff x="0" y="0"/>
              <a:chExt cx="234212" cy="225399"/>
            </a:xfrm>
          </p:grpSpPr>
          <p:sp>
            <p:nvSpPr>
              <p:cNvPr name="Freeform 116" id="1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117" id="1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8" id="118"/>
            <p:cNvGrpSpPr/>
            <p:nvPr/>
          </p:nvGrpSpPr>
          <p:grpSpPr>
            <a:xfrm rot="0">
              <a:off x="20084178" y="1141083"/>
              <a:ext cx="1185699" cy="1141083"/>
              <a:chOff x="0" y="0"/>
              <a:chExt cx="234212" cy="225399"/>
            </a:xfrm>
          </p:grpSpPr>
          <p:sp>
            <p:nvSpPr>
              <p:cNvPr name="Freeform 119" id="1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120" id="1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1" id="121"/>
            <p:cNvGrpSpPr/>
            <p:nvPr/>
          </p:nvGrpSpPr>
          <p:grpSpPr>
            <a:xfrm rot="0">
              <a:off x="21265278" y="1141083"/>
              <a:ext cx="1185699" cy="1141083"/>
              <a:chOff x="0" y="0"/>
              <a:chExt cx="234212" cy="225399"/>
            </a:xfrm>
          </p:grpSpPr>
          <p:sp>
            <p:nvSpPr>
              <p:cNvPr name="Freeform 122" id="1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123" id="1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4" id="124"/>
            <p:cNvGrpSpPr/>
            <p:nvPr/>
          </p:nvGrpSpPr>
          <p:grpSpPr>
            <a:xfrm rot="0">
              <a:off x="22455575" y="1141083"/>
              <a:ext cx="1185699" cy="1141083"/>
              <a:chOff x="0" y="0"/>
              <a:chExt cx="234212" cy="225399"/>
            </a:xfrm>
          </p:grpSpPr>
          <p:sp>
            <p:nvSpPr>
              <p:cNvPr name="Freeform 125" id="1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26" id="1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7" id="127"/>
            <p:cNvGrpSpPr/>
            <p:nvPr/>
          </p:nvGrpSpPr>
          <p:grpSpPr>
            <a:xfrm rot="0">
              <a:off x="23641274" y="1141083"/>
              <a:ext cx="1185699" cy="1141083"/>
              <a:chOff x="0" y="0"/>
              <a:chExt cx="234212" cy="225399"/>
            </a:xfrm>
          </p:grpSpPr>
          <p:sp>
            <p:nvSpPr>
              <p:cNvPr name="Freeform 128" id="1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29" id="1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30" id="130"/>
            <p:cNvSpPr/>
            <p:nvPr/>
          </p:nvSpPr>
          <p:spPr>
            <a:xfrm flipH="false" flipV="false" rot="3408506">
              <a:off x="21467461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1" id="131"/>
            <p:cNvSpPr/>
            <p:nvPr/>
          </p:nvSpPr>
          <p:spPr>
            <a:xfrm flipH="false" flipV="false" rot="0">
              <a:off x="1354176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2" id="132"/>
            <p:cNvSpPr/>
            <p:nvPr/>
          </p:nvSpPr>
          <p:spPr>
            <a:xfrm flipH="true" flipV="false" rot="-220753">
              <a:off x="3725573" y="132877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3" id="133"/>
            <p:cNvSpPr/>
            <p:nvPr/>
          </p:nvSpPr>
          <p:spPr>
            <a:xfrm flipH="true" flipV="false" rot="-220753">
              <a:off x="4898572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4" id="134"/>
            <p:cNvSpPr/>
            <p:nvPr/>
          </p:nvSpPr>
          <p:spPr>
            <a:xfrm flipH="true" flipV="false" rot="-220753">
              <a:off x="7277611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5" id="135"/>
            <p:cNvSpPr/>
            <p:nvPr/>
          </p:nvSpPr>
          <p:spPr>
            <a:xfrm flipH="true" flipV="false" rot="-220753">
              <a:off x="9631709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6" id="136"/>
            <p:cNvSpPr/>
            <p:nvPr/>
          </p:nvSpPr>
          <p:spPr>
            <a:xfrm flipH="false" flipV="false" rot="1196960">
              <a:off x="10831460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7" id="137"/>
            <p:cNvSpPr/>
            <p:nvPr/>
          </p:nvSpPr>
          <p:spPr>
            <a:xfrm flipH="true" flipV="false" rot="-220753">
              <a:off x="13159814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8" id="138"/>
            <p:cNvSpPr/>
            <p:nvPr/>
          </p:nvSpPr>
          <p:spPr>
            <a:xfrm flipH="false" flipV="false" rot="1196960">
              <a:off x="15561607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9" id="139"/>
            <p:cNvSpPr/>
            <p:nvPr/>
          </p:nvSpPr>
          <p:spPr>
            <a:xfrm flipH="true" flipV="false" rot="-220753">
              <a:off x="17901601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0" id="140"/>
            <p:cNvSpPr/>
            <p:nvPr/>
          </p:nvSpPr>
          <p:spPr>
            <a:xfrm flipH="false" flipV="false" rot="1196960">
              <a:off x="20304402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1" id="141"/>
            <p:cNvSpPr/>
            <p:nvPr/>
          </p:nvSpPr>
          <p:spPr>
            <a:xfrm flipH="true" flipV="false" rot="-220753">
              <a:off x="14306405" y="1384528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42" id="142"/>
          <p:cNvSpPr/>
          <p:nvPr/>
        </p:nvSpPr>
        <p:spPr>
          <a:xfrm flipH="false" flipV="false" rot="0">
            <a:off x="9423414" y="784356"/>
            <a:ext cx="8874111" cy="1672247"/>
          </a:xfrm>
          <a:custGeom>
            <a:avLst/>
            <a:gdLst/>
            <a:ahLst/>
            <a:cxnLst/>
            <a:rect r="r" b="b" t="t" l="l"/>
            <a:pathLst>
              <a:path h="1672247" w="8874111">
                <a:moveTo>
                  <a:pt x="0" y="0"/>
                </a:moveTo>
                <a:lnTo>
                  <a:pt x="8874111" y="0"/>
                </a:lnTo>
                <a:lnTo>
                  <a:pt x="8874111" y="1672247"/>
                </a:lnTo>
                <a:lnTo>
                  <a:pt x="0" y="16722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-52275" b="0"/>
            </a:stretch>
          </a:blipFill>
        </p:spPr>
      </p:sp>
      <p:sp>
        <p:nvSpPr>
          <p:cNvPr name="TextBox 143" id="143"/>
          <p:cNvSpPr txBox="true"/>
          <p:nvPr/>
        </p:nvSpPr>
        <p:spPr>
          <a:xfrm rot="0">
            <a:off x="10547685" y="1052154"/>
            <a:ext cx="7021680" cy="98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November</a:t>
            </a:r>
          </a:p>
        </p:txBody>
      </p:sp>
      <p:sp>
        <p:nvSpPr>
          <p:cNvPr name="Freeform 144" id="144"/>
          <p:cNvSpPr/>
          <p:nvPr/>
        </p:nvSpPr>
        <p:spPr>
          <a:xfrm flipH="false" flipV="false" rot="0">
            <a:off x="717738" y="869241"/>
            <a:ext cx="2081005" cy="2352134"/>
          </a:xfrm>
          <a:custGeom>
            <a:avLst/>
            <a:gdLst/>
            <a:ahLst/>
            <a:cxnLst/>
            <a:rect r="r" b="b" t="t" l="l"/>
            <a:pathLst>
              <a:path h="2352134" w="2081005">
                <a:moveTo>
                  <a:pt x="0" y="0"/>
                </a:moveTo>
                <a:lnTo>
                  <a:pt x="2081004" y="0"/>
                </a:lnTo>
                <a:lnTo>
                  <a:pt x="2081004" y="2352134"/>
                </a:lnTo>
                <a:lnTo>
                  <a:pt x="0" y="235213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145" id="145"/>
          <p:cNvSpPr txBox="true"/>
          <p:nvPr/>
        </p:nvSpPr>
        <p:spPr>
          <a:xfrm rot="0">
            <a:off x="2798742" y="2643524"/>
            <a:ext cx="8415401" cy="892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142143"/>
                </a:solidFill>
                <a:latin typeface="Poppins Bold"/>
                <a:ea typeface="Poppins Bold"/>
                <a:cs typeface="Poppins Bold"/>
                <a:sym typeface="Poppins Bold"/>
              </a:rPr>
              <a:t>St Catherine Labouré</a:t>
            </a:r>
          </a:p>
        </p:txBody>
      </p:sp>
      <p:sp>
        <p:nvSpPr>
          <p:cNvPr name="TextBox 146" id="146"/>
          <p:cNvSpPr txBox="true"/>
          <p:nvPr/>
        </p:nvSpPr>
        <p:spPr>
          <a:xfrm rot="0">
            <a:off x="1028700" y="3965933"/>
            <a:ext cx="7974542" cy="750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  <a:spcBef>
                <a:spcPct val="0"/>
              </a:spcBef>
            </a:pPr>
            <a:r>
              <a:rPr lang="en-US" b="true" sz="4199">
                <a:solidFill>
                  <a:srgbClr val="67C8F4"/>
                </a:solidFill>
                <a:latin typeface="Poppins Bold"/>
                <a:ea typeface="Poppins Bold"/>
                <a:cs typeface="Poppins Bold"/>
                <a:sym typeface="Poppins Bold"/>
              </a:rPr>
              <a:t>Prayer...</a:t>
            </a:r>
          </a:p>
        </p:txBody>
      </p:sp>
      <p:sp>
        <p:nvSpPr>
          <p:cNvPr name="TextBox 147" id="147"/>
          <p:cNvSpPr txBox="true"/>
          <p:nvPr/>
        </p:nvSpPr>
        <p:spPr>
          <a:xfrm rot="0">
            <a:off x="1028700" y="5146737"/>
            <a:ext cx="14174109" cy="3722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142143"/>
                </a:solidFill>
                <a:latin typeface="Poppins"/>
                <a:ea typeface="Poppins"/>
                <a:cs typeface="Poppins"/>
                <a:sym typeface="Poppins"/>
              </a:rPr>
              <a:t>Lord, thank you for the example that St Catherine Labouré gave us. Help us to always listen and to make a positive change one act of kindness at a time. Amen. </a:t>
            </a:r>
          </a:p>
          <a:p>
            <a:pPr algn="l">
              <a:lnSpc>
                <a:spcPts val="5879"/>
              </a:lnSpc>
            </a:pPr>
          </a:p>
        </p:txBody>
      </p:sp>
      <p:sp>
        <p:nvSpPr>
          <p:cNvPr name="Freeform 148" id="148"/>
          <p:cNvSpPr/>
          <p:nvPr/>
        </p:nvSpPr>
        <p:spPr>
          <a:xfrm flipH="false" flipV="false" rot="0">
            <a:off x="14467750" y="3221375"/>
            <a:ext cx="2791550" cy="6273145"/>
          </a:xfrm>
          <a:custGeom>
            <a:avLst/>
            <a:gdLst/>
            <a:ahLst/>
            <a:cxnLst/>
            <a:rect r="r" b="b" t="t" l="l"/>
            <a:pathLst>
              <a:path h="6273145" w="2791550">
                <a:moveTo>
                  <a:pt x="0" y="0"/>
                </a:moveTo>
                <a:lnTo>
                  <a:pt x="2791550" y="0"/>
                </a:lnTo>
                <a:lnTo>
                  <a:pt x="2791550" y="6273145"/>
                </a:lnTo>
                <a:lnTo>
                  <a:pt x="0" y="627314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620229" cy="1711624"/>
            <a:chOff x="0" y="0"/>
            <a:chExt cx="24826972" cy="228216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185699" cy="1141083"/>
              <a:chOff x="0" y="0"/>
              <a:chExt cx="234212" cy="225399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172999" y="0"/>
              <a:ext cx="1185699" cy="1141083"/>
              <a:chOff x="0" y="0"/>
              <a:chExt cx="234212" cy="22539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2358697" y="0"/>
              <a:ext cx="1185699" cy="1141083"/>
              <a:chOff x="0" y="0"/>
              <a:chExt cx="234212" cy="22539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3544396" y="0"/>
              <a:ext cx="1185699" cy="1141083"/>
              <a:chOff x="0" y="0"/>
              <a:chExt cx="234212" cy="225399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4717394" y="0"/>
              <a:ext cx="1185699" cy="1141083"/>
              <a:chOff x="0" y="0"/>
              <a:chExt cx="234212" cy="22539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5903093" y="0"/>
              <a:ext cx="1185699" cy="1141083"/>
              <a:chOff x="0" y="0"/>
              <a:chExt cx="234212" cy="22539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7076091" y="0"/>
              <a:ext cx="1185699" cy="1141083"/>
              <a:chOff x="0" y="0"/>
              <a:chExt cx="234212" cy="225399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261790" y="0"/>
              <a:ext cx="1185699" cy="1141083"/>
              <a:chOff x="0" y="0"/>
              <a:chExt cx="234212" cy="225399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10615888" y="0"/>
              <a:ext cx="1185699" cy="1141083"/>
              <a:chOff x="0" y="0"/>
              <a:chExt cx="234212" cy="225399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0" id="30"/>
            <p:cNvGrpSpPr/>
            <p:nvPr/>
          </p:nvGrpSpPr>
          <p:grpSpPr>
            <a:xfrm rot="0">
              <a:off x="11788887" y="0"/>
              <a:ext cx="1185699" cy="1141083"/>
              <a:chOff x="0" y="0"/>
              <a:chExt cx="234212" cy="225399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3" id="33"/>
            <p:cNvGrpSpPr/>
            <p:nvPr/>
          </p:nvGrpSpPr>
          <p:grpSpPr>
            <a:xfrm rot="0">
              <a:off x="12969987" y="0"/>
              <a:ext cx="1202997" cy="1141083"/>
              <a:chOff x="0" y="0"/>
              <a:chExt cx="237629" cy="225399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237629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7629">
                    <a:moveTo>
                      <a:pt x="0" y="0"/>
                    </a:moveTo>
                    <a:lnTo>
                      <a:pt x="237629" y="0"/>
                    </a:lnTo>
                    <a:lnTo>
                      <a:pt x="237629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57150"/>
                <a:ext cx="237629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6" id="36"/>
            <p:cNvGrpSpPr/>
            <p:nvPr/>
          </p:nvGrpSpPr>
          <p:grpSpPr>
            <a:xfrm rot="0">
              <a:off x="15341384" y="0"/>
              <a:ext cx="1185699" cy="1141083"/>
              <a:chOff x="0" y="0"/>
              <a:chExt cx="234212" cy="225399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9" id="39"/>
            <p:cNvGrpSpPr/>
            <p:nvPr/>
          </p:nvGrpSpPr>
          <p:grpSpPr>
            <a:xfrm rot="0">
              <a:off x="16527083" y="0"/>
              <a:ext cx="1185699" cy="1141083"/>
              <a:chOff x="0" y="0"/>
              <a:chExt cx="234212" cy="225399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2" id="42"/>
            <p:cNvGrpSpPr/>
            <p:nvPr/>
          </p:nvGrpSpPr>
          <p:grpSpPr>
            <a:xfrm rot="0">
              <a:off x="17712781" y="0"/>
              <a:ext cx="1185699" cy="1141083"/>
              <a:chOff x="0" y="0"/>
              <a:chExt cx="234212" cy="225399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5" id="45"/>
            <p:cNvGrpSpPr/>
            <p:nvPr/>
          </p:nvGrpSpPr>
          <p:grpSpPr>
            <a:xfrm rot="0">
              <a:off x="18898480" y="0"/>
              <a:ext cx="1185699" cy="1141083"/>
              <a:chOff x="0" y="0"/>
              <a:chExt cx="234212" cy="225399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8" id="48"/>
            <p:cNvGrpSpPr/>
            <p:nvPr/>
          </p:nvGrpSpPr>
          <p:grpSpPr>
            <a:xfrm rot="0">
              <a:off x="20084178" y="0"/>
              <a:ext cx="1185699" cy="1141083"/>
              <a:chOff x="0" y="0"/>
              <a:chExt cx="234212" cy="225399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1" id="51"/>
            <p:cNvGrpSpPr/>
            <p:nvPr/>
          </p:nvGrpSpPr>
          <p:grpSpPr>
            <a:xfrm rot="0">
              <a:off x="21269877" y="0"/>
              <a:ext cx="1185699" cy="1141083"/>
              <a:chOff x="0" y="0"/>
              <a:chExt cx="234212" cy="225399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4" id="54"/>
            <p:cNvGrpSpPr/>
            <p:nvPr/>
          </p:nvGrpSpPr>
          <p:grpSpPr>
            <a:xfrm rot="0">
              <a:off x="22450977" y="0"/>
              <a:ext cx="1185699" cy="1141083"/>
              <a:chOff x="0" y="0"/>
              <a:chExt cx="234212" cy="225399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23636675" y="0"/>
              <a:ext cx="1185699" cy="1141083"/>
              <a:chOff x="0" y="0"/>
              <a:chExt cx="234212" cy="225399"/>
            </a:xfrm>
          </p:grpSpPr>
          <p:sp>
            <p:nvSpPr>
              <p:cNvPr name="Freeform 58" id="5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60" id="60"/>
            <p:cNvSpPr/>
            <p:nvPr/>
          </p:nvSpPr>
          <p:spPr>
            <a:xfrm flipH="false" flipV="false" rot="3408506">
              <a:off x="2527175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61" id="61"/>
            <p:cNvGrpSpPr/>
            <p:nvPr/>
          </p:nvGrpSpPr>
          <p:grpSpPr>
            <a:xfrm rot="0">
              <a:off x="9430190" y="0"/>
              <a:ext cx="1185699" cy="1141083"/>
              <a:chOff x="0" y="0"/>
              <a:chExt cx="234212" cy="225399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4" id="64"/>
            <p:cNvGrpSpPr/>
            <p:nvPr/>
          </p:nvGrpSpPr>
          <p:grpSpPr>
            <a:xfrm rot="0">
              <a:off x="14155685" y="0"/>
              <a:ext cx="1185699" cy="1141083"/>
              <a:chOff x="0" y="0"/>
              <a:chExt cx="234212" cy="225399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7" id="67"/>
            <p:cNvGrpSpPr/>
            <p:nvPr/>
          </p:nvGrpSpPr>
          <p:grpSpPr>
            <a:xfrm rot="0">
              <a:off x="0" y="1141083"/>
              <a:ext cx="1185699" cy="1141083"/>
              <a:chOff x="0" y="0"/>
              <a:chExt cx="234212" cy="225399"/>
            </a:xfrm>
          </p:grpSpPr>
          <p:sp>
            <p:nvSpPr>
              <p:cNvPr name="Freeform 68" id="6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9" id="6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0" id="70"/>
            <p:cNvGrpSpPr/>
            <p:nvPr/>
          </p:nvGrpSpPr>
          <p:grpSpPr>
            <a:xfrm rot="0">
              <a:off x="1172999" y="1141083"/>
              <a:ext cx="1185699" cy="1141083"/>
              <a:chOff x="0" y="0"/>
              <a:chExt cx="234212" cy="225399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72" id="7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3" id="73"/>
            <p:cNvGrpSpPr/>
            <p:nvPr/>
          </p:nvGrpSpPr>
          <p:grpSpPr>
            <a:xfrm rot="0">
              <a:off x="2358697" y="1141083"/>
              <a:ext cx="1185699" cy="1141083"/>
              <a:chOff x="0" y="0"/>
              <a:chExt cx="234212" cy="225399"/>
            </a:xfrm>
          </p:grpSpPr>
          <p:sp>
            <p:nvSpPr>
              <p:cNvPr name="Freeform 74" id="7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75" id="7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6" id="76"/>
            <p:cNvGrpSpPr/>
            <p:nvPr/>
          </p:nvGrpSpPr>
          <p:grpSpPr>
            <a:xfrm rot="0">
              <a:off x="3544396" y="1141083"/>
              <a:ext cx="1185699" cy="1141083"/>
              <a:chOff x="0" y="0"/>
              <a:chExt cx="234212" cy="225399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9" id="79"/>
            <p:cNvGrpSpPr/>
            <p:nvPr/>
          </p:nvGrpSpPr>
          <p:grpSpPr>
            <a:xfrm rot="0">
              <a:off x="4704694" y="1141083"/>
              <a:ext cx="1185699" cy="1141083"/>
              <a:chOff x="0" y="0"/>
              <a:chExt cx="234212" cy="225399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81" id="8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2" id="82"/>
            <p:cNvGrpSpPr/>
            <p:nvPr/>
          </p:nvGrpSpPr>
          <p:grpSpPr>
            <a:xfrm rot="0">
              <a:off x="5890393" y="1141083"/>
              <a:ext cx="1185699" cy="1141083"/>
              <a:chOff x="0" y="0"/>
              <a:chExt cx="234212" cy="225399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84" id="8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5" id="85"/>
            <p:cNvGrpSpPr/>
            <p:nvPr/>
          </p:nvGrpSpPr>
          <p:grpSpPr>
            <a:xfrm rot="0">
              <a:off x="7076091" y="1141083"/>
              <a:ext cx="1185699" cy="1141083"/>
              <a:chOff x="0" y="0"/>
              <a:chExt cx="234212" cy="225399"/>
            </a:xfrm>
          </p:grpSpPr>
          <p:sp>
            <p:nvSpPr>
              <p:cNvPr name="Freeform 86" id="8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87" id="8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8" id="88"/>
            <p:cNvGrpSpPr/>
            <p:nvPr/>
          </p:nvGrpSpPr>
          <p:grpSpPr>
            <a:xfrm rot="0">
              <a:off x="8244491" y="1141083"/>
              <a:ext cx="1185699" cy="1141083"/>
              <a:chOff x="0" y="0"/>
              <a:chExt cx="234212" cy="225399"/>
            </a:xfrm>
          </p:grpSpPr>
          <p:sp>
            <p:nvSpPr>
              <p:cNvPr name="Freeform 89" id="8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90" id="9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1" id="91"/>
            <p:cNvGrpSpPr/>
            <p:nvPr/>
          </p:nvGrpSpPr>
          <p:grpSpPr>
            <a:xfrm rot="0">
              <a:off x="9430190" y="1141083"/>
              <a:ext cx="1185699" cy="1141083"/>
              <a:chOff x="0" y="0"/>
              <a:chExt cx="234212" cy="225399"/>
            </a:xfrm>
          </p:grpSpPr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3" id="9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4" id="94"/>
            <p:cNvGrpSpPr/>
            <p:nvPr/>
          </p:nvGrpSpPr>
          <p:grpSpPr>
            <a:xfrm rot="0">
              <a:off x="10603188" y="1141083"/>
              <a:ext cx="1185699" cy="1141083"/>
              <a:chOff x="0" y="0"/>
              <a:chExt cx="234212" cy="225399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96" id="9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7" id="97"/>
            <p:cNvGrpSpPr/>
            <p:nvPr/>
          </p:nvGrpSpPr>
          <p:grpSpPr>
            <a:xfrm rot="0">
              <a:off x="11784288" y="1141083"/>
              <a:ext cx="1185699" cy="1141083"/>
              <a:chOff x="0" y="0"/>
              <a:chExt cx="234212" cy="225399"/>
            </a:xfrm>
          </p:grpSpPr>
          <p:sp>
            <p:nvSpPr>
              <p:cNvPr name="Freeform 98" id="9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99" id="9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0" id="100"/>
            <p:cNvGrpSpPr/>
            <p:nvPr/>
          </p:nvGrpSpPr>
          <p:grpSpPr>
            <a:xfrm rot="0">
              <a:off x="12969987" y="1141083"/>
              <a:ext cx="1185699" cy="1141083"/>
              <a:chOff x="0" y="0"/>
              <a:chExt cx="234212" cy="225399"/>
            </a:xfrm>
          </p:grpSpPr>
          <p:sp>
            <p:nvSpPr>
              <p:cNvPr name="Freeform 101" id="10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02" id="10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3" id="103"/>
            <p:cNvGrpSpPr/>
            <p:nvPr/>
          </p:nvGrpSpPr>
          <p:grpSpPr>
            <a:xfrm rot="0">
              <a:off x="14155685" y="1141083"/>
              <a:ext cx="1185699" cy="1141083"/>
              <a:chOff x="0" y="0"/>
              <a:chExt cx="234212" cy="225399"/>
            </a:xfrm>
          </p:grpSpPr>
          <p:sp>
            <p:nvSpPr>
              <p:cNvPr name="Freeform 104" id="10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05" id="10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6" id="106"/>
            <p:cNvGrpSpPr/>
            <p:nvPr/>
          </p:nvGrpSpPr>
          <p:grpSpPr>
            <a:xfrm rot="0">
              <a:off x="15341384" y="1141083"/>
              <a:ext cx="1185699" cy="1141083"/>
              <a:chOff x="0" y="0"/>
              <a:chExt cx="234212" cy="225399"/>
            </a:xfrm>
          </p:grpSpPr>
          <p:sp>
            <p:nvSpPr>
              <p:cNvPr name="Freeform 107" id="10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08" id="10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9" id="109"/>
            <p:cNvGrpSpPr/>
            <p:nvPr/>
          </p:nvGrpSpPr>
          <p:grpSpPr>
            <a:xfrm rot="0">
              <a:off x="16527083" y="1141083"/>
              <a:ext cx="1185699" cy="1141083"/>
              <a:chOff x="0" y="0"/>
              <a:chExt cx="234212" cy="225399"/>
            </a:xfrm>
          </p:grpSpPr>
          <p:sp>
            <p:nvSpPr>
              <p:cNvPr name="Freeform 110" id="1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11" id="1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2" id="112"/>
            <p:cNvGrpSpPr/>
            <p:nvPr/>
          </p:nvGrpSpPr>
          <p:grpSpPr>
            <a:xfrm rot="0">
              <a:off x="17712781" y="1141083"/>
              <a:ext cx="1185699" cy="1141083"/>
              <a:chOff x="0" y="0"/>
              <a:chExt cx="234212" cy="225399"/>
            </a:xfrm>
          </p:grpSpPr>
          <p:sp>
            <p:nvSpPr>
              <p:cNvPr name="Freeform 113" id="1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14" id="1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5" id="115"/>
            <p:cNvGrpSpPr/>
            <p:nvPr/>
          </p:nvGrpSpPr>
          <p:grpSpPr>
            <a:xfrm rot="0">
              <a:off x="18898480" y="1141083"/>
              <a:ext cx="1185699" cy="1141083"/>
              <a:chOff x="0" y="0"/>
              <a:chExt cx="234212" cy="225399"/>
            </a:xfrm>
          </p:grpSpPr>
          <p:sp>
            <p:nvSpPr>
              <p:cNvPr name="Freeform 116" id="1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117" id="1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8" id="118"/>
            <p:cNvGrpSpPr/>
            <p:nvPr/>
          </p:nvGrpSpPr>
          <p:grpSpPr>
            <a:xfrm rot="0">
              <a:off x="20084178" y="1141083"/>
              <a:ext cx="1185699" cy="1141083"/>
              <a:chOff x="0" y="0"/>
              <a:chExt cx="234212" cy="225399"/>
            </a:xfrm>
          </p:grpSpPr>
          <p:sp>
            <p:nvSpPr>
              <p:cNvPr name="Freeform 119" id="1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120" id="1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1" id="121"/>
            <p:cNvGrpSpPr/>
            <p:nvPr/>
          </p:nvGrpSpPr>
          <p:grpSpPr>
            <a:xfrm rot="0">
              <a:off x="21265278" y="1141083"/>
              <a:ext cx="1185699" cy="1141083"/>
              <a:chOff x="0" y="0"/>
              <a:chExt cx="234212" cy="225399"/>
            </a:xfrm>
          </p:grpSpPr>
          <p:sp>
            <p:nvSpPr>
              <p:cNvPr name="Freeform 122" id="1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123" id="1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4" id="124"/>
            <p:cNvGrpSpPr/>
            <p:nvPr/>
          </p:nvGrpSpPr>
          <p:grpSpPr>
            <a:xfrm rot="0">
              <a:off x="22455575" y="1141083"/>
              <a:ext cx="1185699" cy="1141083"/>
              <a:chOff x="0" y="0"/>
              <a:chExt cx="234212" cy="225399"/>
            </a:xfrm>
          </p:grpSpPr>
          <p:sp>
            <p:nvSpPr>
              <p:cNvPr name="Freeform 125" id="1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26" id="1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7" id="127"/>
            <p:cNvGrpSpPr/>
            <p:nvPr/>
          </p:nvGrpSpPr>
          <p:grpSpPr>
            <a:xfrm rot="0">
              <a:off x="23641274" y="1141083"/>
              <a:ext cx="1185699" cy="1141083"/>
              <a:chOff x="0" y="0"/>
              <a:chExt cx="234212" cy="225399"/>
            </a:xfrm>
          </p:grpSpPr>
          <p:sp>
            <p:nvSpPr>
              <p:cNvPr name="Freeform 128" id="1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29" id="1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30" id="130"/>
            <p:cNvSpPr/>
            <p:nvPr/>
          </p:nvSpPr>
          <p:spPr>
            <a:xfrm flipH="false" flipV="false" rot="3408506">
              <a:off x="21467461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1" id="131"/>
            <p:cNvSpPr/>
            <p:nvPr/>
          </p:nvSpPr>
          <p:spPr>
            <a:xfrm flipH="false" flipV="false" rot="0">
              <a:off x="1354176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2" id="132"/>
            <p:cNvSpPr/>
            <p:nvPr/>
          </p:nvSpPr>
          <p:spPr>
            <a:xfrm flipH="true" flipV="false" rot="-220753">
              <a:off x="3725573" y="132877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3" id="133"/>
            <p:cNvSpPr/>
            <p:nvPr/>
          </p:nvSpPr>
          <p:spPr>
            <a:xfrm flipH="true" flipV="false" rot="-220753">
              <a:off x="4898572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4" id="134"/>
            <p:cNvSpPr/>
            <p:nvPr/>
          </p:nvSpPr>
          <p:spPr>
            <a:xfrm flipH="true" flipV="false" rot="-220753">
              <a:off x="7277611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5" id="135"/>
            <p:cNvSpPr/>
            <p:nvPr/>
          </p:nvSpPr>
          <p:spPr>
            <a:xfrm flipH="true" flipV="false" rot="-220753">
              <a:off x="9631709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6" id="136"/>
            <p:cNvSpPr/>
            <p:nvPr/>
          </p:nvSpPr>
          <p:spPr>
            <a:xfrm flipH="false" flipV="false" rot="1196960">
              <a:off x="10831460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7" id="137"/>
            <p:cNvSpPr/>
            <p:nvPr/>
          </p:nvSpPr>
          <p:spPr>
            <a:xfrm flipH="true" flipV="false" rot="-220753">
              <a:off x="13159814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8" id="138"/>
            <p:cNvSpPr/>
            <p:nvPr/>
          </p:nvSpPr>
          <p:spPr>
            <a:xfrm flipH="false" flipV="false" rot="1196960">
              <a:off x="15561607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9" id="139"/>
            <p:cNvSpPr/>
            <p:nvPr/>
          </p:nvSpPr>
          <p:spPr>
            <a:xfrm flipH="true" flipV="false" rot="-220753">
              <a:off x="17901601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0" id="140"/>
            <p:cNvSpPr/>
            <p:nvPr/>
          </p:nvSpPr>
          <p:spPr>
            <a:xfrm flipH="false" flipV="false" rot="1196960">
              <a:off x="20304402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1" id="141"/>
            <p:cNvSpPr/>
            <p:nvPr/>
          </p:nvSpPr>
          <p:spPr>
            <a:xfrm flipH="true" flipV="false" rot="-220753">
              <a:off x="14306405" y="1384528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42" id="142"/>
          <p:cNvSpPr/>
          <p:nvPr/>
        </p:nvSpPr>
        <p:spPr>
          <a:xfrm flipH="false" flipV="false" rot="0">
            <a:off x="9406225" y="784356"/>
            <a:ext cx="8874111" cy="1672247"/>
          </a:xfrm>
          <a:custGeom>
            <a:avLst/>
            <a:gdLst/>
            <a:ahLst/>
            <a:cxnLst/>
            <a:rect r="r" b="b" t="t" l="l"/>
            <a:pathLst>
              <a:path h="1672247" w="8874111">
                <a:moveTo>
                  <a:pt x="0" y="0"/>
                </a:moveTo>
                <a:lnTo>
                  <a:pt x="8874110" y="0"/>
                </a:lnTo>
                <a:lnTo>
                  <a:pt x="8874110" y="1672247"/>
                </a:lnTo>
                <a:lnTo>
                  <a:pt x="0" y="16722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-52275" b="0"/>
            </a:stretch>
          </a:blipFill>
        </p:spPr>
      </p:sp>
      <p:sp>
        <p:nvSpPr>
          <p:cNvPr name="TextBox 143" id="143"/>
          <p:cNvSpPr txBox="true"/>
          <p:nvPr/>
        </p:nvSpPr>
        <p:spPr>
          <a:xfrm rot="0">
            <a:off x="10547685" y="1052154"/>
            <a:ext cx="7021680" cy="98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November</a:t>
            </a:r>
          </a:p>
        </p:txBody>
      </p:sp>
      <p:sp>
        <p:nvSpPr>
          <p:cNvPr name="Freeform 144" id="144"/>
          <p:cNvSpPr/>
          <p:nvPr/>
        </p:nvSpPr>
        <p:spPr>
          <a:xfrm flipH="false" flipV="false" rot="0">
            <a:off x="717738" y="869241"/>
            <a:ext cx="2081005" cy="2352134"/>
          </a:xfrm>
          <a:custGeom>
            <a:avLst/>
            <a:gdLst/>
            <a:ahLst/>
            <a:cxnLst/>
            <a:rect r="r" b="b" t="t" l="l"/>
            <a:pathLst>
              <a:path h="2352134" w="2081005">
                <a:moveTo>
                  <a:pt x="0" y="0"/>
                </a:moveTo>
                <a:lnTo>
                  <a:pt x="2081004" y="0"/>
                </a:lnTo>
                <a:lnTo>
                  <a:pt x="2081004" y="2352134"/>
                </a:lnTo>
                <a:lnTo>
                  <a:pt x="0" y="235213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145" id="145"/>
          <p:cNvSpPr txBox="true"/>
          <p:nvPr/>
        </p:nvSpPr>
        <p:spPr>
          <a:xfrm rot="0">
            <a:off x="2798742" y="2643524"/>
            <a:ext cx="8415401" cy="892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142143"/>
                </a:solidFill>
                <a:latin typeface="Poppins Bold"/>
                <a:ea typeface="Poppins Bold"/>
                <a:cs typeface="Poppins Bold"/>
                <a:sym typeface="Poppins Bold"/>
              </a:rPr>
              <a:t>St Catherine Labouré</a:t>
            </a:r>
          </a:p>
        </p:txBody>
      </p:sp>
      <p:sp>
        <p:nvSpPr>
          <p:cNvPr name="TextBox 146" id="146"/>
          <p:cNvSpPr txBox="true"/>
          <p:nvPr/>
        </p:nvSpPr>
        <p:spPr>
          <a:xfrm rot="0">
            <a:off x="1028700" y="3965933"/>
            <a:ext cx="7974542" cy="750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  <a:spcBef>
                <a:spcPct val="0"/>
              </a:spcBef>
            </a:pPr>
            <a:r>
              <a:rPr lang="en-US" b="true" sz="4199">
                <a:solidFill>
                  <a:srgbClr val="67C8F4"/>
                </a:solidFill>
                <a:latin typeface="Poppins Bold"/>
                <a:ea typeface="Poppins Bold"/>
                <a:cs typeface="Poppins Bold"/>
                <a:sym typeface="Poppins Bold"/>
              </a:rPr>
              <a:t>Call to Action...</a:t>
            </a:r>
          </a:p>
        </p:txBody>
      </p:sp>
      <p:sp>
        <p:nvSpPr>
          <p:cNvPr name="TextBox 147" id="147"/>
          <p:cNvSpPr txBox="true"/>
          <p:nvPr/>
        </p:nvSpPr>
        <p:spPr>
          <a:xfrm rot="0">
            <a:off x="1028700" y="5146737"/>
            <a:ext cx="11878133" cy="435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142143"/>
                </a:solidFill>
                <a:latin typeface="Poppins"/>
                <a:ea typeface="Poppins"/>
                <a:cs typeface="Poppins"/>
                <a:sym typeface="Poppins"/>
              </a:rPr>
              <a:t>Choose someone from your family or friends to ask some questions to this week. Try to listen and learn from them, like St Catherine Labouré.</a:t>
            </a:r>
          </a:p>
          <a:p>
            <a:pPr algn="l">
              <a:lnSpc>
                <a:spcPts val="5879"/>
              </a:lnSpc>
            </a:pPr>
          </a:p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142143"/>
                </a:solidFill>
                <a:latin typeface="Poppins"/>
                <a:ea typeface="Poppins"/>
                <a:cs typeface="Poppins"/>
                <a:sym typeface="Poppins"/>
              </a:rPr>
              <a:t>Example question: “What is your earliest memory?”</a:t>
            </a:r>
          </a:p>
        </p:txBody>
      </p:sp>
      <p:grpSp>
        <p:nvGrpSpPr>
          <p:cNvPr name="Group 148" id="148"/>
          <p:cNvGrpSpPr/>
          <p:nvPr/>
        </p:nvGrpSpPr>
        <p:grpSpPr>
          <a:xfrm rot="0">
            <a:off x="12906833" y="2456603"/>
            <a:ext cx="5381167" cy="7703972"/>
            <a:chOff x="0" y="0"/>
            <a:chExt cx="10591800" cy="15163800"/>
          </a:xfrm>
        </p:grpSpPr>
        <p:sp>
          <p:nvSpPr>
            <p:cNvPr name="Freeform 149" id="149"/>
            <p:cNvSpPr/>
            <p:nvPr/>
          </p:nvSpPr>
          <p:spPr>
            <a:xfrm flipH="false" flipV="false" rot="0">
              <a:off x="0" y="0"/>
              <a:ext cx="10591800" cy="15163800"/>
            </a:xfrm>
            <a:custGeom>
              <a:avLst/>
              <a:gdLst/>
              <a:ahLst/>
              <a:cxnLst/>
              <a:rect r="r" b="b" t="t" l="l"/>
              <a:pathLst>
                <a:path h="15163800" w="10591800">
                  <a:moveTo>
                    <a:pt x="10591800" y="254000"/>
                  </a:moveTo>
                  <a:lnTo>
                    <a:pt x="10591800" y="14909800"/>
                  </a:lnTo>
                  <a:cubicBezTo>
                    <a:pt x="10591800" y="15050136"/>
                    <a:pt x="10478135" y="15163800"/>
                    <a:pt x="10337800" y="15163800"/>
                  </a:cubicBezTo>
                  <a:lnTo>
                    <a:pt x="254000" y="15163800"/>
                  </a:lnTo>
                  <a:cubicBezTo>
                    <a:pt x="113665" y="15163800"/>
                    <a:pt x="0" y="15050136"/>
                    <a:pt x="0" y="14909800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lnTo>
                    <a:pt x="10337800" y="0"/>
                  </a:lnTo>
                  <a:cubicBezTo>
                    <a:pt x="10478135" y="0"/>
                    <a:pt x="10591800" y="113665"/>
                    <a:pt x="10591800" y="254000"/>
                  </a:cubicBezTo>
                  <a:close/>
                </a:path>
              </a:pathLst>
            </a:custGeom>
            <a:blipFill>
              <a:blip r:embed="rId17"/>
              <a:stretch>
                <a:fillRect l="-498" t="0" r="-498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DAHUnmSn3kU</dc:identifier>
  <dcterms:modified xsi:type="dcterms:W3CDTF">2011-08-01T06:04:30Z</dcterms:modified>
  <cp:revision>1</cp:revision>
  <dc:title>MV Many Stories, One Light monthly saints prayer resource</dc:title>
</cp:coreProperties>
</file>