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Poppins Bold" charset="1" panose="00000800000000000000"/>
      <p:regular r:id="rId12"/>
    </p:embeddedFont>
    <p:embeddedFont>
      <p:font typeface="Poppins" charset="1" panose="00000500000000000000"/>
      <p:regular r:id="rId13"/>
    </p:embeddedFont>
    <p:embeddedFont>
      <p:font typeface="Poppins Bold Italics" charset="1" panose="000008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7.png" Type="http://schemas.openxmlformats.org/officeDocument/2006/relationships/image"/><Relationship Id="rId18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9.png" Type="http://schemas.openxmlformats.org/officeDocument/2006/relationships/image"/><Relationship Id="rId18" Target="../media/image2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21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22.png" Type="http://schemas.openxmlformats.org/officeDocument/2006/relationships/image"/><Relationship Id="rId18" Target="../media/image23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620229" cy="1711624"/>
            <a:chOff x="0" y="0"/>
            <a:chExt cx="24826972" cy="228216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185699" cy="1141083"/>
              <a:chOff x="0" y="0"/>
              <a:chExt cx="234212" cy="22539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172999" y="0"/>
              <a:ext cx="1185699" cy="1141083"/>
              <a:chOff x="0" y="0"/>
              <a:chExt cx="234212" cy="22539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2358697" y="0"/>
              <a:ext cx="1185699" cy="1141083"/>
              <a:chOff x="0" y="0"/>
              <a:chExt cx="234212" cy="22539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44396" y="0"/>
              <a:ext cx="1185699" cy="1141083"/>
              <a:chOff x="0" y="0"/>
              <a:chExt cx="234212" cy="225399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4717394" y="0"/>
              <a:ext cx="1185699" cy="1141083"/>
              <a:chOff x="0" y="0"/>
              <a:chExt cx="234212" cy="22539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903093" y="0"/>
              <a:ext cx="1185699" cy="1141083"/>
              <a:chOff x="0" y="0"/>
              <a:chExt cx="234212" cy="22539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7076091" y="0"/>
              <a:ext cx="1185699" cy="1141083"/>
              <a:chOff x="0" y="0"/>
              <a:chExt cx="234212" cy="2253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261790" y="0"/>
              <a:ext cx="1185699" cy="1141083"/>
              <a:chOff x="0" y="0"/>
              <a:chExt cx="234212" cy="225399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10615888" y="0"/>
              <a:ext cx="1185699" cy="1141083"/>
              <a:chOff x="0" y="0"/>
              <a:chExt cx="234212" cy="225399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11788887" y="0"/>
              <a:ext cx="1185699" cy="1141083"/>
              <a:chOff x="0" y="0"/>
              <a:chExt cx="234212" cy="225399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12969987" y="0"/>
              <a:ext cx="1202997" cy="1141083"/>
              <a:chOff x="0" y="0"/>
              <a:chExt cx="237629" cy="225399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37629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7629">
                    <a:moveTo>
                      <a:pt x="0" y="0"/>
                    </a:moveTo>
                    <a:lnTo>
                      <a:pt x="237629" y="0"/>
                    </a:lnTo>
                    <a:lnTo>
                      <a:pt x="237629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57150"/>
                <a:ext cx="237629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5341384" y="0"/>
              <a:ext cx="1185699" cy="1141083"/>
              <a:chOff x="0" y="0"/>
              <a:chExt cx="234212" cy="225399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16527083" y="0"/>
              <a:ext cx="1185699" cy="1141083"/>
              <a:chOff x="0" y="0"/>
              <a:chExt cx="234212" cy="225399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17712781" y="0"/>
              <a:ext cx="1185699" cy="1141083"/>
              <a:chOff x="0" y="0"/>
              <a:chExt cx="234212" cy="225399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8898480" y="0"/>
              <a:ext cx="1185699" cy="1141083"/>
              <a:chOff x="0" y="0"/>
              <a:chExt cx="234212" cy="225399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20084178" y="0"/>
              <a:ext cx="1185699" cy="1141083"/>
              <a:chOff x="0" y="0"/>
              <a:chExt cx="234212" cy="22539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21269877" y="0"/>
              <a:ext cx="1185699" cy="1141083"/>
              <a:chOff x="0" y="0"/>
              <a:chExt cx="234212" cy="22539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22450977" y="0"/>
              <a:ext cx="1185699" cy="1141083"/>
              <a:chOff x="0" y="0"/>
              <a:chExt cx="234212" cy="22539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3636675" y="0"/>
              <a:ext cx="1185699" cy="1141083"/>
              <a:chOff x="0" y="0"/>
              <a:chExt cx="234212" cy="225399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3408506">
              <a:off x="2527175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1" id="61"/>
            <p:cNvGrpSpPr/>
            <p:nvPr/>
          </p:nvGrpSpPr>
          <p:grpSpPr>
            <a:xfrm rot="0">
              <a:off x="9430190" y="0"/>
              <a:ext cx="1185699" cy="1141083"/>
              <a:chOff x="0" y="0"/>
              <a:chExt cx="234212" cy="22539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4155685" y="0"/>
              <a:ext cx="1185699" cy="1141083"/>
              <a:chOff x="0" y="0"/>
              <a:chExt cx="234212" cy="22539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0" y="1141083"/>
              <a:ext cx="1185699" cy="1141083"/>
              <a:chOff x="0" y="0"/>
              <a:chExt cx="234212" cy="225399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0" id="70"/>
            <p:cNvGrpSpPr/>
            <p:nvPr/>
          </p:nvGrpSpPr>
          <p:grpSpPr>
            <a:xfrm rot="0">
              <a:off x="1172999" y="1141083"/>
              <a:ext cx="1185699" cy="1141083"/>
              <a:chOff x="0" y="0"/>
              <a:chExt cx="234212" cy="225399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2358697" y="1141083"/>
              <a:ext cx="1185699" cy="1141083"/>
              <a:chOff x="0" y="0"/>
              <a:chExt cx="234212" cy="225399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3544396" y="1141083"/>
              <a:ext cx="1185699" cy="1141083"/>
              <a:chOff x="0" y="0"/>
              <a:chExt cx="234212" cy="22539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4704694" y="1141083"/>
              <a:ext cx="1185699" cy="1141083"/>
              <a:chOff x="0" y="0"/>
              <a:chExt cx="234212" cy="225399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5890393" y="1141083"/>
              <a:ext cx="1185699" cy="1141083"/>
              <a:chOff x="0" y="0"/>
              <a:chExt cx="234212" cy="225399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7076091" y="1141083"/>
              <a:ext cx="1185699" cy="1141083"/>
              <a:chOff x="0" y="0"/>
              <a:chExt cx="234212" cy="225399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8244491" y="1141083"/>
              <a:ext cx="1185699" cy="1141083"/>
              <a:chOff x="0" y="0"/>
              <a:chExt cx="234212" cy="225399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9430190" y="1141083"/>
              <a:ext cx="1185699" cy="1141083"/>
              <a:chOff x="0" y="0"/>
              <a:chExt cx="234212" cy="225399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10603188" y="1141083"/>
              <a:ext cx="1185699" cy="1141083"/>
              <a:chOff x="0" y="0"/>
              <a:chExt cx="234212" cy="225399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11784288" y="1141083"/>
              <a:ext cx="1185699" cy="1141083"/>
              <a:chOff x="0" y="0"/>
              <a:chExt cx="234212" cy="225399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12969987" y="1141083"/>
              <a:ext cx="1185699" cy="1141083"/>
              <a:chOff x="0" y="0"/>
              <a:chExt cx="234212" cy="225399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14155685" y="1141083"/>
              <a:ext cx="1185699" cy="1141083"/>
              <a:chOff x="0" y="0"/>
              <a:chExt cx="234212" cy="225399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15341384" y="1141083"/>
              <a:ext cx="1185699" cy="1141083"/>
              <a:chOff x="0" y="0"/>
              <a:chExt cx="234212" cy="225399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16527083" y="1141083"/>
              <a:ext cx="1185699" cy="1141083"/>
              <a:chOff x="0" y="0"/>
              <a:chExt cx="234212" cy="225399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17712781" y="1141083"/>
              <a:ext cx="1185699" cy="1141083"/>
              <a:chOff x="0" y="0"/>
              <a:chExt cx="234212" cy="225399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5" id="115"/>
            <p:cNvGrpSpPr/>
            <p:nvPr/>
          </p:nvGrpSpPr>
          <p:grpSpPr>
            <a:xfrm rot="0">
              <a:off x="18898480" y="1141083"/>
              <a:ext cx="1185699" cy="1141083"/>
              <a:chOff x="0" y="0"/>
              <a:chExt cx="234212" cy="225399"/>
            </a:xfrm>
          </p:grpSpPr>
          <p:sp>
            <p:nvSpPr>
              <p:cNvPr name="Freeform 116" id="1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117" id="1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8" id="118"/>
            <p:cNvGrpSpPr/>
            <p:nvPr/>
          </p:nvGrpSpPr>
          <p:grpSpPr>
            <a:xfrm rot="0">
              <a:off x="20084178" y="1141083"/>
              <a:ext cx="1185699" cy="1141083"/>
              <a:chOff x="0" y="0"/>
              <a:chExt cx="234212" cy="225399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21265278" y="1141083"/>
              <a:ext cx="1185699" cy="1141083"/>
              <a:chOff x="0" y="0"/>
              <a:chExt cx="234212" cy="225399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22455575" y="1141083"/>
              <a:ext cx="1185699" cy="1141083"/>
              <a:chOff x="0" y="0"/>
              <a:chExt cx="234212" cy="225399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23641274" y="1141083"/>
              <a:ext cx="1185699" cy="1141083"/>
              <a:chOff x="0" y="0"/>
              <a:chExt cx="234212" cy="225399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30" id="130"/>
            <p:cNvSpPr/>
            <p:nvPr/>
          </p:nvSpPr>
          <p:spPr>
            <a:xfrm flipH="false" flipV="false" rot="3408506">
              <a:off x="21467461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1" id="131"/>
            <p:cNvSpPr/>
            <p:nvPr/>
          </p:nvSpPr>
          <p:spPr>
            <a:xfrm flipH="false" flipV="false" rot="0">
              <a:off x="1354176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2" id="132"/>
            <p:cNvSpPr/>
            <p:nvPr/>
          </p:nvSpPr>
          <p:spPr>
            <a:xfrm flipH="true" flipV="false" rot="-220753">
              <a:off x="3725573" y="132877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3" id="133"/>
            <p:cNvSpPr/>
            <p:nvPr/>
          </p:nvSpPr>
          <p:spPr>
            <a:xfrm flipH="true" flipV="false" rot="-220753">
              <a:off x="4898572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4" id="134"/>
            <p:cNvSpPr/>
            <p:nvPr/>
          </p:nvSpPr>
          <p:spPr>
            <a:xfrm flipH="true" flipV="false" rot="-220753">
              <a:off x="7277611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5" id="135"/>
            <p:cNvSpPr/>
            <p:nvPr/>
          </p:nvSpPr>
          <p:spPr>
            <a:xfrm flipH="true" flipV="false" rot="-220753">
              <a:off x="9631709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6" id="136"/>
            <p:cNvSpPr/>
            <p:nvPr/>
          </p:nvSpPr>
          <p:spPr>
            <a:xfrm flipH="false" flipV="false" rot="1196960">
              <a:off x="10831460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7" id="137"/>
            <p:cNvSpPr/>
            <p:nvPr/>
          </p:nvSpPr>
          <p:spPr>
            <a:xfrm flipH="true" flipV="false" rot="-220753">
              <a:off x="13159814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8" id="138"/>
            <p:cNvSpPr/>
            <p:nvPr/>
          </p:nvSpPr>
          <p:spPr>
            <a:xfrm flipH="false" flipV="false" rot="1196960">
              <a:off x="15561607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9" id="139"/>
            <p:cNvSpPr/>
            <p:nvPr/>
          </p:nvSpPr>
          <p:spPr>
            <a:xfrm flipH="true" flipV="false" rot="-220753">
              <a:off x="17901601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0" id="140"/>
            <p:cNvSpPr/>
            <p:nvPr/>
          </p:nvSpPr>
          <p:spPr>
            <a:xfrm flipH="false" flipV="false" rot="1196960">
              <a:off x="20304402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1" id="141"/>
            <p:cNvSpPr/>
            <p:nvPr/>
          </p:nvSpPr>
          <p:spPr>
            <a:xfrm flipH="true" flipV="false" rot="-220753">
              <a:off x="14306405" y="1384528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42" id="142"/>
          <p:cNvSpPr/>
          <p:nvPr/>
        </p:nvSpPr>
        <p:spPr>
          <a:xfrm flipH="false" flipV="false" rot="0">
            <a:off x="9406225" y="784356"/>
            <a:ext cx="8874111" cy="1672247"/>
          </a:xfrm>
          <a:custGeom>
            <a:avLst/>
            <a:gdLst/>
            <a:ahLst/>
            <a:cxnLst/>
            <a:rect r="r" b="b" t="t" l="l"/>
            <a:pathLst>
              <a:path h="1672247" w="8874111">
                <a:moveTo>
                  <a:pt x="0" y="0"/>
                </a:moveTo>
                <a:lnTo>
                  <a:pt x="8874110" y="0"/>
                </a:lnTo>
                <a:lnTo>
                  <a:pt x="8874110" y="1672247"/>
                </a:lnTo>
                <a:lnTo>
                  <a:pt x="0" y="16722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52275" b="0"/>
            </a:stretch>
          </a:blipFill>
        </p:spPr>
      </p:sp>
      <p:sp>
        <p:nvSpPr>
          <p:cNvPr name="Freeform 143" id="143"/>
          <p:cNvSpPr/>
          <p:nvPr/>
        </p:nvSpPr>
        <p:spPr>
          <a:xfrm flipH="false" flipV="false" rot="0">
            <a:off x="717738" y="869241"/>
            <a:ext cx="2081005" cy="2352134"/>
          </a:xfrm>
          <a:custGeom>
            <a:avLst/>
            <a:gdLst/>
            <a:ahLst/>
            <a:cxnLst/>
            <a:rect r="r" b="b" t="t" l="l"/>
            <a:pathLst>
              <a:path h="2352134" w="2081005">
                <a:moveTo>
                  <a:pt x="0" y="0"/>
                </a:moveTo>
                <a:lnTo>
                  <a:pt x="2081004" y="0"/>
                </a:lnTo>
                <a:lnTo>
                  <a:pt x="2081004" y="2352134"/>
                </a:lnTo>
                <a:lnTo>
                  <a:pt x="0" y="235213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44" id="144"/>
          <p:cNvSpPr/>
          <p:nvPr/>
        </p:nvSpPr>
        <p:spPr>
          <a:xfrm flipH="false" flipV="false" rot="0">
            <a:off x="14058525" y="5788876"/>
            <a:ext cx="3823181" cy="3823181"/>
          </a:xfrm>
          <a:custGeom>
            <a:avLst/>
            <a:gdLst/>
            <a:ahLst/>
            <a:cxnLst/>
            <a:rect r="r" b="b" t="t" l="l"/>
            <a:pathLst>
              <a:path h="3823181" w="3823181">
                <a:moveTo>
                  <a:pt x="0" y="0"/>
                </a:moveTo>
                <a:lnTo>
                  <a:pt x="3823181" y="0"/>
                </a:lnTo>
                <a:lnTo>
                  <a:pt x="3823181" y="3823181"/>
                </a:lnTo>
                <a:lnTo>
                  <a:pt x="0" y="382318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145" id="145"/>
          <p:cNvSpPr txBox="true"/>
          <p:nvPr/>
        </p:nvSpPr>
        <p:spPr>
          <a:xfrm rot="0">
            <a:off x="10547685" y="1052154"/>
            <a:ext cx="7021680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October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1028700" y="3965933"/>
            <a:ext cx="9518985" cy="1493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 b="true">
                <a:solidFill>
                  <a:srgbClr val="67C8F4"/>
                </a:solidFill>
                <a:latin typeface="Poppins Bold"/>
                <a:ea typeface="Poppins Bold"/>
                <a:cs typeface="Poppins Bold"/>
                <a:sym typeface="Poppins Bold"/>
              </a:rPr>
              <a:t>About... </a:t>
            </a:r>
            <a:r>
              <a:rPr lang="en-US" sz="4199" b="true">
                <a:solidFill>
                  <a:srgbClr val="142143"/>
                </a:solidFill>
                <a:latin typeface="Poppins Bold"/>
                <a:ea typeface="Poppins Bold"/>
                <a:cs typeface="Poppins Bold"/>
                <a:sym typeface="Poppins Bold"/>
              </a:rPr>
              <a:t>Blessed Frédéric Ozanam</a:t>
            </a:r>
          </a:p>
          <a:p>
            <a:pPr algn="l">
              <a:lnSpc>
                <a:spcPts val="5879"/>
              </a:lnSpc>
              <a:spcBef>
                <a:spcPct val="0"/>
              </a:spcBef>
            </a:pPr>
          </a:p>
        </p:txBody>
      </p:sp>
      <p:sp>
        <p:nvSpPr>
          <p:cNvPr name="TextBox 147" id="147"/>
          <p:cNvSpPr txBox="true"/>
          <p:nvPr/>
        </p:nvSpPr>
        <p:spPr>
          <a:xfrm rot="0">
            <a:off x="1028700" y="5146737"/>
            <a:ext cx="13349710" cy="4465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Blessed Frédéric Ozanam was born in Milan, Italy, in 1813 and grew up in Lyon, France. </a:t>
            </a:r>
          </a:p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As a university student, he was asked what the Church was doing to help the poor in their community. This challenged Frédéric to put his faith into action...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620229" cy="1711624"/>
            <a:chOff x="0" y="0"/>
            <a:chExt cx="24826972" cy="228216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185699" cy="1141083"/>
              <a:chOff x="0" y="0"/>
              <a:chExt cx="234212" cy="22539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172999" y="0"/>
              <a:ext cx="1185699" cy="1141083"/>
              <a:chOff x="0" y="0"/>
              <a:chExt cx="234212" cy="22539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2358697" y="0"/>
              <a:ext cx="1185699" cy="1141083"/>
              <a:chOff x="0" y="0"/>
              <a:chExt cx="234212" cy="22539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44396" y="0"/>
              <a:ext cx="1185699" cy="1141083"/>
              <a:chOff x="0" y="0"/>
              <a:chExt cx="234212" cy="225399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4717394" y="0"/>
              <a:ext cx="1185699" cy="1141083"/>
              <a:chOff x="0" y="0"/>
              <a:chExt cx="234212" cy="22539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903093" y="0"/>
              <a:ext cx="1185699" cy="1141083"/>
              <a:chOff x="0" y="0"/>
              <a:chExt cx="234212" cy="22539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7076091" y="0"/>
              <a:ext cx="1185699" cy="1141083"/>
              <a:chOff x="0" y="0"/>
              <a:chExt cx="234212" cy="2253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261790" y="0"/>
              <a:ext cx="1185699" cy="1141083"/>
              <a:chOff x="0" y="0"/>
              <a:chExt cx="234212" cy="225399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10615888" y="0"/>
              <a:ext cx="1185699" cy="1141083"/>
              <a:chOff x="0" y="0"/>
              <a:chExt cx="234212" cy="225399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11788887" y="0"/>
              <a:ext cx="1185699" cy="1141083"/>
              <a:chOff x="0" y="0"/>
              <a:chExt cx="234212" cy="225399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12969987" y="0"/>
              <a:ext cx="1202997" cy="1141083"/>
              <a:chOff x="0" y="0"/>
              <a:chExt cx="237629" cy="225399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37629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7629">
                    <a:moveTo>
                      <a:pt x="0" y="0"/>
                    </a:moveTo>
                    <a:lnTo>
                      <a:pt x="237629" y="0"/>
                    </a:lnTo>
                    <a:lnTo>
                      <a:pt x="237629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57150"/>
                <a:ext cx="237629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5341384" y="0"/>
              <a:ext cx="1185699" cy="1141083"/>
              <a:chOff x="0" y="0"/>
              <a:chExt cx="234212" cy="225399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16527083" y="0"/>
              <a:ext cx="1185699" cy="1141083"/>
              <a:chOff x="0" y="0"/>
              <a:chExt cx="234212" cy="225399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17712781" y="0"/>
              <a:ext cx="1185699" cy="1141083"/>
              <a:chOff x="0" y="0"/>
              <a:chExt cx="234212" cy="225399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8898480" y="0"/>
              <a:ext cx="1185699" cy="1141083"/>
              <a:chOff x="0" y="0"/>
              <a:chExt cx="234212" cy="225399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20084178" y="0"/>
              <a:ext cx="1185699" cy="1141083"/>
              <a:chOff x="0" y="0"/>
              <a:chExt cx="234212" cy="22539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21269877" y="0"/>
              <a:ext cx="1185699" cy="1141083"/>
              <a:chOff x="0" y="0"/>
              <a:chExt cx="234212" cy="22539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22450977" y="0"/>
              <a:ext cx="1185699" cy="1141083"/>
              <a:chOff x="0" y="0"/>
              <a:chExt cx="234212" cy="22539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3636675" y="0"/>
              <a:ext cx="1185699" cy="1141083"/>
              <a:chOff x="0" y="0"/>
              <a:chExt cx="234212" cy="225399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3408506">
              <a:off x="2527175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1" id="61"/>
            <p:cNvGrpSpPr/>
            <p:nvPr/>
          </p:nvGrpSpPr>
          <p:grpSpPr>
            <a:xfrm rot="0">
              <a:off x="9430190" y="0"/>
              <a:ext cx="1185699" cy="1141083"/>
              <a:chOff x="0" y="0"/>
              <a:chExt cx="234212" cy="22539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4155685" y="0"/>
              <a:ext cx="1185699" cy="1141083"/>
              <a:chOff x="0" y="0"/>
              <a:chExt cx="234212" cy="22539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0" y="1141083"/>
              <a:ext cx="1185699" cy="1141083"/>
              <a:chOff x="0" y="0"/>
              <a:chExt cx="234212" cy="225399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0" id="70"/>
            <p:cNvGrpSpPr/>
            <p:nvPr/>
          </p:nvGrpSpPr>
          <p:grpSpPr>
            <a:xfrm rot="0">
              <a:off x="1172999" y="1141083"/>
              <a:ext cx="1185699" cy="1141083"/>
              <a:chOff x="0" y="0"/>
              <a:chExt cx="234212" cy="225399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2358697" y="1141083"/>
              <a:ext cx="1185699" cy="1141083"/>
              <a:chOff x="0" y="0"/>
              <a:chExt cx="234212" cy="225399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3544396" y="1141083"/>
              <a:ext cx="1185699" cy="1141083"/>
              <a:chOff x="0" y="0"/>
              <a:chExt cx="234212" cy="22539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4704694" y="1141083"/>
              <a:ext cx="1185699" cy="1141083"/>
              <a:chOff x="0" y="0"/>
              <a:chExt cx="234212" cy="225399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5890393" y="1141083"/>
              <a:ext cx="1185699" cy="1141083"/>
              <a:chOff x="0" y="0"/>
              <a:chExt cx="234212" cy="225399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7076091" y="1141083"/>
              <a:ext cx="1185699" cy="1141083"/>
              <a:chOff x="0" y="0"/>
              <a:chExt cx="234212" cy="225399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8244491" y="1141083"/>
              <a:ext cx="1185699" cy="1141083"/>
              <a:chOff x="0" y="0"/>
              <a:chExt cx="234212" cy="225399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9430190" y="1141083"/>
              <a:ext cx="1185699" cy="1141083"/>
              <a:chOff x="0" y="0"/>
              <a:chExt cx="234212" cy="225399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10603188" y="1141083"/>
              <a:ext cx="1185699" cy="1141083"/>
              <a:chOff x="0" y="0"/>
              <a:chExt cx="234212" cy="225399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11784288" y="1141083"/>
              <a:ext cx="1185699" cy="1141083"/>
              <a:chOff x="0" y="0"/>
              <a:chExt cx="234212" cy="225399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12969987" y="1141083"/>
              <a:ext cx="1185699" cy="1141083"/>
              <a:chOff x="0" y="0"/>
              <a:chExt cx="234212" cy="225399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14155685" y="1141083"/>
              <a:ext cx="1185699" cy="1141083"/>
              <a:chOff x="0" y="0"/>
              <a:chExt cx="234212" cy="225399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15341384" y="1141083"/>
              <a:ext cx="1185699" cy="1141083"/>
              <a:chOff x="0" y="0"/>
              <a:chExt cx="234212" cy="225399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16527083" y="1141083"/>
              <a:ext cx="1185699" cy="1141083"/>
              <a:chOff x="0" y="0"/>
              <a:chExt cx="234212" cy="225399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17712781" y="1141083"/>
              <a:ext cx="1185699" cy="1141083"/>
              <a:chOff x="0" y="0"/>
              <a:chExt cx="234212" cy="225399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5" id="115"/>
            <p:cNvGrpSpPr/>
            <p:nvPr/>
          </p:nvGrpSpPr>
          <p:grpSpPr>
            <a:xfrm rot="0">
              <a:off x="18898480" y="1141083"/>
              <a:ext cx="1185699" cy="1141083"/>
              <a:chOff x="0" y="0"/>
              <a:chExt cx="234212" cy="225399"/>
            </a:xfrm>
          </p:grpSpPr>
          <p:sp>
            <p:nvSpPr>
              <p:cNvPr name="Freeform 116" id="1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117" id="1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8" id="118"/>
            <p:cNvGrpSpPr/>
            <p:nvPr/>
          </p:nvGrpSpPr>
          <p:grpSpPr>
            <a:xfrm rot="0">
              <a:off x="20084178" y="1141083"/>
              <a:ext cx="1185699" cy="1141083"/>
              <a:chOff x="0" y="0"/>
              <a:chExt cx="234212" cy="225399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21265278" y="1141083"/>
              <a:ext cx="1185699" cy="1141083"/>
              <a:chOff x="0" y="0"/>
              <a:chExt cx="234212" cy="225399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22455575" y="1141083"/>
              <a:ext cx="1185699" cy="1141083"/>
              <a:chOff x="0" y="0"/>
              <a:chExt cx="234212" cy="225399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23641274" y="1141083"/>
              <a:ext cx="1185699" cy="1141083"/>
              <a:chOff x="0" y="0"/>
              <a:chExt cx="234212" cy="225399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30" id="130"/>
            <p:cNvSpPr/>
            <p:nvPr/>
          </p:nvSpPr>
          <p:spPr>
            <a:xfrm flipH="false" flipV="false" rot="3408506">
              <a:off x="21467461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1" id="131"/>
            <p:cNvSpPr/>
            <p:nvPr/>
          </p:nvSpPr>
          <p:spPr>
            <a:xfrm flipH="false" flipV="false" rot="0">
              <a:off x="1354176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2" id="132"/>
            <p:cNvSpPr/>
            <p:nvPr/>
          </p:nvSpPr>
          <p:spPr>
            <a:xfrm flipH="true" flipV="false" rot="-220753">
              <a:off x="3725573" y="132877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3" id="133"/>
            <p:cNvSpPr/>
            <p:nvPr/>
          </p:nvSpPr>
          <p:spPr>
            <a:xfrm flipH="true" flipV="false" rot="-220753">
              <a:off x="4898572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4" id="134"/>
            <p:cNvSpPr/>
            <p:nvPr/>
          </p:nvSpPr>
          <p:spPr>
            <a:xfrm flipH="true" flipV="false" rot="-220753">
              <a:off x="7277611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5" id="135"/>
            <p:cNvSpPr/>
            <p:nvPr/>
          </p:nvSpPr>
          <p:spPr>
            <a:xfrm flipH="true" flipV="false" rot="-220753">
              <a:off x="9631709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6" id="136"/>
            <p:cNvSpPr/>
            <p:nvPr/>
          </p:nvSpPr>
          <p:spPr>
            <a:xfrm flipH="false" flipV="false" rot="1196960">
              <a:off x="10831460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7" id="137"/>
            <p:cNvSpPr/>
            <p:nvPr/>
          </p:nvSpPr>
          <p:spPr>
            <a:xfrm flipH="true" flipV="false" rot="-220753">
              <a:off x="13159814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8" id="138"/>
            <p:cNvSpPr/>
            <p:nvPr/>
          </p:nvSpPr>
          <p:spPr>
            <a:xfrm flipH="false" flipV="false" rot="1196960">
              <a:off x="15561607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9" id="139"/>
            <p:cNvSpPr/>
            <p:nvPr/>
          </p:nvSpPr>
          <p:spPr>
            <a:xfrm flipH="true" flipV="false" rot="-220753">
              <a:off x="17901601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0" id="140"/>
            <p:cNvSpPr/>
            <p:nvPr/>
          </p:nvSpPr>
          <p:spPr>
            <a:xfrm flipH="false" flipV="false" rot="1196960">
              <a:off x="20304402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1" id="141"/>
            <p:cNvSpPr/>
            <p:nvPr/>
          </p:nvSpPr>
          <p:spPr>
            <a:xfrm flipH="true" flipV="false" rot="-220753">
              <a:off x="14306405" y="1384528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42" id="142"/>
          <p:cNvSpPr/>
          <p:nvPr/>
        </p:nvSpPr>
        <p:spPr>
          <a:xfrm flipH="false" flipV="false" rot="0">
            <a:off x="9406225" y="784356"/>
            <a:ext cx="8874111" cy="1672247"/>
          </a:xfrm>
          <a:custGeom>
            <a:avLst/>
            <a:gdLst/>
            <a:ahLst/>
            <a:cxnLst/>
            <a:rect r="r" b="b" t="t" l="l"/>
            <a:pathLst>
              <a:path h="1672247" w="8874111">
                <a:moveTo>
                  <a:pt x="0" y="0"/>
                </a:moveTo>
                <a:lnTo>
                  <a:pt x="8874110" y="0"/>
                </a:lnTo>
                <a:lnTo>
                  <a:pt x="8874110" y="1672247"/>
                </a:lnTo>
                <a:lnTo>
                  <a:pt x="0" y="16722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52275" b="0"/>
            </a:stretch>
          </a:blipFill>
        </p:spPr>
      </p:sp>
      <p:sp>
        <p:nvSpPr>
          <p:cNvPr name="TextBox 143" id="143"/>
          <p:cNvSpPr txBox="true"/>
          <p:nvPr/>
        </p:nvSpPr>
        <p:spPr>
          <a:xfrm rot="0">
            <a:off x="10547685" y="1052154"/>
            <a:ext cx="7021680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October</a:t>
            </a:r>
          </a:p>
        </p:txBody>
      </p:sp>
      <p:sp>
        <p:nvSpPr>
          <p:cNvPr name="Freeform 144" id="144"/>
          <p:cNvSpPr/>
          <p:nvPr/>
        </p:nvSpPr>
        <p:spPr>
          <a:xfrm flipH="false" flipV="false" rot="0">
            <a:off x="717738" y="869241"/>
            <a:ext cx="2081005" cy="2352134"/>
          </a:xfrm>
          <a:custGeom>
            <a:avLst/>
            <a:gdLst/>
            <a:ahLst/>
            <a:cxnLst/>
            <a:rect r="r" b="b" t="t" l="l"/>
            <a:pathLst>
              <a:path h="2352134" w="2081005">
                <a:moveTo>
                  <a:pt x="0" y="0"/>
                </a:moveTo>
                <a:lnTo>
                  <a:pt x="2081004" y="0"/>
                </a:lnTo>
                <a:lnTo>
                  <a:pt x="2081004" y="2352134"/>
                </a:lnTo>
                <a:lnTo>
                  <a:pt x="0" y="235213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45" id="145"/>
          <p:cNvSpPr txBox="true"/>
          <p:nvPr/>
        </p:nvSpPr>
        <p:spPr>
          <a:xfrm rot="0">
            <a:off x="2798742" y="2643524"/>
            <a:ext cx="8415401" cy="89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142143"/>
                </a:solidFill>
                <a:latin typeface="Poppins Bold"/>
                <a:ea typeface="Poppins Bold"/>
                <a:cs typeface="Poppins Bold"/>
                <a:sym typeface="Poppins Bold"/>
              </a:rPr>
              <a:t>Blessed Frédéric Ozanam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1028700" y="3965933"/>
            <a:ext cx="7974542" cy="750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b="true" sz="4199">
                <a:solidFill>
                  <a:srgbClr val="67C8F4"/>
                </a:solidFill>
                <a:latin typeface="Poppins Bold"/>
                <a:ea typeface="Poppins Bold"/>
                <a:cs typeface="Poppins Bold"/>
                <a:sym typeface="Poppins Bold"/>
              </a:rPr>
              <a:t>About...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1028700" y="5146737"/>
            <a:ext cx="12814580" cy="4465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Blessed Frédéric Ozanam founded the </a:t>
            </a:r>
          </a:p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St Vincent de Paul Society as a student in 1833. He was inspired by the life of St Vincent de Paul to put his faith into action and help anyone in need in his community. </a:t>
            </a:r>
          </a:p>
          <a:p>
            <a:pPr algn="l">
              <a:lnSpc>
                <a:spcPts val="5879"/>
              </a:lnSpc>
              <a:spcBef>
                <a:spcPct val="0"/>
              </a:spcBef>
            </a:pPr>
          </a:p>
        </p:txBody>
      </p:sp>
      <p:sp>
        <p:nvSpPr>
          <p:cNvPr name="Freeform 148" id="148"/>
          <p:cNvSpPr/>
          <p:nvPr/>
        </p:nvSpPr>
        <p:spPr>
          <a:xfrm flipH="false" flipV="false" rot="0">
            <a:off x="14058525" y="5788876"/>
            <a:ext cx="3823181" cy="3823181"/>
          </a:xfrm>
          <a:custGeom>
            <a:avLst/>
            <a:gdLst/>
            <a:ahLst/>
            <a:cxnLst/>
            <a:rect r="r" b="b" t="t" l="l"/>
            <a:pathLst>
              <a:path h="3823181" w="3823181">
                <a:moveTo>
                  <a:pt x="0" y="0"/>
                </a:moveTo>
                <a:lnTo>
                  <a:pt x="3823181" y="0"/>
                </a:lnTo>
                <a:lnTo>
                  <a:pt x="3823181" y="3823181"/>
                </a:lnTo>
                <a:lnTo>
                  <a:pt x="0" y="382318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620229" cy="1711624"/>
            <a:chOff x="0" y="0"/>
            <a:chExt cx="24826972" cy="228216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185699" cy="1141083"/>
              <a:chOff x="0" y="0"/>
              <a:chExt cx="234212" cy="22539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172999" y="0"/>
              <a:ext cx="1185699" cy="1141083"/>
              <a:chOff x="0" y="0"/>
              <a:chExt cx="234212" cy="22539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2358697" y="0"/>
              <a:ext cx="1185699" cy="1141083"/>
              <a:chOff x="0" y="0"/>
              <a:chExt cx="234212" cy="22539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44396" y="0"/>
              <a:ext cx="1185699" cy="1141083"/>
              <a:chOff x="0" y="0"/>
              <a:chExt cx="234212" cy="225399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4717394" y="0"/>
              <a:ext cx="1185699" cy="1141083"/>
              <a:chOff x="0" y="0"/>
              <a:chExt cx="234212" cy="22539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903093" y="0"/>
              <a:ext cx="1185699" cy="1141083"/>
              <a:chOff x="0" y="0"/>
              <a:chExt cx="234212" cy="22539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7076091" y="0"/>
              <a:ext cx="1185699" cy="1141083"/>
              <a:chOff x="0" y="0"/>
              <a:chExt cx="234212" cy="2253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261790" y="0"/>
              <a:ext cx="1185699" cy="1141083"/>
              <a:chOff x="0" y="0"/>
              <a:chExt cx="234212" cy="225399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10615888" y="0"/>
              <a:ext cx="1185699" cy="1141083"/>
              <a:chOff x="0" y="0"/>
              <a:chExt cx="234212" cy="225399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11788887" y="0"/>
              <a:ext cx="1185699" cy="1141083"/>
              <a:chOff x="0" y="0"/>
              <a:chExt cx="234212" cy="225399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12969987" y="0"/>
              <a:ext cx="1202997" cy="1141083"/>
              <a:chOff x="0" y="0"/>
              <a:chExt cx="237629" cy="225399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37629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7629">
                    <a:moveTo>
                      <a:pt x="0" y="0"/>
                    </a:moveTo>
                    <a:lnTo>
                      <a:pt x="237629" y="0"/>
                    </a:lnTo>
                    <a:lnTo>
                      <a:pt x="237629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57150"/>
                <a:ext cx="237629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5341384" y="0"/>
              <a:ext cx="1185699" cy="1141083"/>
              <a:chOff x="0" y="0"/>
              <a:chExt cx="234212" cy="225399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16527083" y="0"/>
              <a:ext cx="1185699" cy="1141083"/>
              <a:chOff x="0" y="0"/>
              <a:chExt cx="234212" cy="225399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17712781" y="0"/>
              <a:ext cx="1185699" cy="1141083"/>
              <a:chOff x="0" y="0"/>
              <a:chExt cx="234212" cy="225399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8898480" y="0"/>
              <a:ext cx="1185699" cy="1141083"/>
              <a:chOff x="0" y="0"/>
              <a:chExt cx="234212" cy="225399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20084178" y="0"/>
              <a:ext cx="1185699" cy="1141083"/>
              <a:chOff x="0" y="0"/>
              <a:chExt cx="234212" cy="22539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21269877" y="0"/>
              <a:ext cx="1185699" cy="1141083"/>
              <a:chOff x="0" y="0"/>
              <a:chExt cx="234212" cy="22539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22450977" y="0"/>
              <a:ext cx="1185699" cy="1141083"/>
              <a:chOff x="0" y="0"/>
              <a:chExt cx="234212" cy="22539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3636675" y="0"/>
              <a:ext cx="1185699" cy="1141083"/>
              <a:chOff x="0" y="0"/>
              <a:chExt cx="234212" cy="225399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3408506">
              <a:off x="2527175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1" id="61"/>
            <p:cNvGrpSpPr/>
            <p:nvPr/>
          </p:nvGrpSpPr>
          <p:grpSpPr>
            <a:xfrm rot="0">
              <a:off x="9430190" y="0"/>
              <a:ext cx="1185699" cy="1141083"/>
              <a:chOff x="0" y="0"/>
              <a:chExt cx="234212" cy="22539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4155685" y="0"/>
              <a:ext cx="1185699" cy="1141083"/>
              <a:chOff x="0" y="0"/>
              <a:chExt cx="234212" cy="22539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0" y="1141083"/>
              <a:ext cx="1185699" cy="1141083"/>
              <a:chOff x="0" y="0"/>
              <a:chExt cx="234212" cy="225399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0" id="70"/>
            <p:cNvGrpSpPr/>
            <p:nvPr/>
          </p:nvGrpSpPr>
          <p:grpSpPr>
            <a:xfrm rot="0">
              <a:off x="1172999" y="1141083"/>
              <a:ext cx="1185699" cy="1141083"/>
              <a:chOff x="0" y="0"/>
              <a:chExt cx="234212" cy="225399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2358697" y="1141083"/>
              <a:ext cx="1185699" cy="1141083"/>
              <a:chOff x="0" y="0"/>
              <a:chExt cx="234212" cy="225399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3544396" y="1141083"/>
              <a:ext cx="1185699" cy="1141083"/>
              <a:chOff x="0" y="0"/>
              <a:chExt cx="234212" cy="22539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4704694" y="1141083"/>
              <a:ext cx="1185699" cy="1141083"/>
              <a:chOff x="0" y="0"/>
              <a:chExt cx="234212" cy="225399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5890393" y="1141083"/>
              <a:ext cx="1185699" cy="1141083"/>
              <a:chOff x="0" y="0"/>
              <a:chExt cx="234212" cy="225399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7076091" y="1141083"/>
              <a:ext cx="1185699" cy="1141083"/>
              <a:chOff x="0" y="0"/>
              <a:chExt cx="234212" cy="225399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8244491" y="1141083"/>
              <a:ext cx="1185699" cy="1141083"/>
              <a:chOff x="0" y="0"/>
              <a:chExt cx="234212" cy="225399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9430190" y="1141083"/>
              <a:ext cx="1185699" cy="1141083"/>
              <a:chOff x="0" y="0"/>
              <a:chExt cx="234212" cy="225399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10603188" y="1141083"/>
              <a:ext cx="1185699" cy="1141083"/>
              <a:chOff x="0" y="0"/>
              <a:chExt cx="234212" cy="225399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11784288" y="1141083"/>
              <a:ext cx="1185699" cy="1141083"/>
              <a:chOff x="0" y="0"/>
              <a:chExt cx="234212" cy="225399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12969987" y="1141083"/>
              <a:ext cx="1185699" cy="1141083"/>
              <a:chOff x="0" y="0"/>
              <a:chExt cx="234212" cy="225399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14155685" y="1141083"/>
              <a:ext cx="1185699" cy="1141083"/>
              <a:chOff x="0" y="0"/>
              <a:chExt cx="234212" cy="225399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15341384" y="1141083"/>
              <a:ext cx="1185699" cy="1141083"/>
              <a:chOff x="0" y="0"/>
              <a:chExt cx="234212" cy="225399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16527083" y="1141083"/>
              <a:ext cx="1185699" cy="1141083"/>
              <a:chOff x="0" y="0"/>
              <a:chExt cx="234212" cy="225399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17712781" y="1141083"/>
              <a:ext cx="1185699" cy="1141083"/>
              <a:chOff x="0" y="0"/>
              <a:chExt cx="234212" cy="225399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5" id="115"/>
            <p:cNvGrpSpPr/>
            <p:nvPr/>
          </p:nvGrpSpPr>
          <p:grpSpPr>
            <a:xfrm rot="0">
              <a:off x="18898480" y="1141083"/>
              <a:ext cx="1185699" cy="1141083"/>
              <a:chOff x="0" y="0"/>
              <a:chExt cx="234212" cy="225399"/>
            </a:xfrm>
          </p:grpSpPr>
          <p:sp>
            <p:nvSpPr>
              <p:cNvPr name="Freeform 116" id="1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117" id="1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8" id="118"/>
            <p:cNvGrpSpPr/>
            <p:nvPr/>
          </p:nvGrpSpPr>
          <p:grpSpPr>
            <a:xfrm rot="0">
              <a:off x="20084178" y="1141083"/>
              <a:ext cx="1185699" cy="1141083"/>
              <a:chOff x="0" y="0"/>
              <a:chExt cx="234212" cy="225399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21265278" y="1141083"/>
              <a:ext cx="1185699" cy="1141083"/>
              <a:chOff x="0" y="0"/>
              <a:chExt cx="234212" cy="225399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22455575" y="1141083"/>
              <a:ext cx="1185699" cy="1141083"/>
              <a:chOff x="0" y="0"/>
              <a:chExt cx="234212" cy="225399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23641274" y="1141083"/>
              <a:ext cx="1185699" cy="1141083"/>
              <a:chOff x="0" y="0"/>
              <a:chExt cx="234212" cy="225399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30" id="130"/>
            <p:cNvSpPr/>
            <p:nvPr/>
          </p:nvSpPr>
          <p:spPr>
            <a:xfrm flipH="false" flipV="false" rot="3408506">
              <a:off x="21467461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1" id="131"/>
            <p:cNvSpPr/>
            <p:nvPr/>
          </p:nvSpPr>
          <p:spPr>
            <a:xfrm flipH="false" flipV="false" rot="0">
              <a:off x="1354176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2" id="132"/>
            <p:cNvSpPr/>
            <p:nvPr/>
          </p:nvSpPr>
          <p:spPr>
            <a:xfrm flipH="true" flipV="false" rot="-220753">
              <a:off x="3725573" y="132877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3" id="133"/>
            <p:cNvSpPr/>
            <p:nvPr/>
          </p:nvSpPr>
          <p:spPr>
            <a:xfrm flipH="true" flipV="false" rot="-220753">
              <a:off x="4898572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4" id="134"/>
            <p:cNvSpPr/>
            <p:nvPr/>
          </p:nvSpPr>
          <p:spPr>
            <a:xfrm flipH="true" flipV="false" rot="-220753">
              <a:off x="7277611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5" id="135"/>
            <p:cNvSpPr/>
            <p:nvPr/>
          </p:nvSpPr>
          <p:spPr>
            <a:xfrm flipH="true" flipV="false" rot="-220753">
              <a:off x="9631709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6" id="136"/>
            <p:cNvSpPr/>
            <p:nvPr/>
          </p:nvSpPr>
          <p:spPr>
            <a:xfrm flipH="false" flipV="false" rot="1196960">
              <a:off x="10831460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7" id="137"/>
            <p:cNvSpPr/>
            <p:nvPr/>
          </p:nvSpPr>
          <p:spPr>
            <a:xfrm flipH="true" flipV="false" rot="-220753">
              <a:off x="13159814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8" id="138"/>
            <p:cNvSpPr/>
            <p:nvPr/>
          </p:nvSpPr>
          <p:spPr>
            <a:xfrm flipH="false" flipV="false" rot="1196960">
              <a:off x="15561607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9" id="139"/>
            <p:cNvSpPr/>
            <p:nvPr/>
          </p:nvSpPr>
          <p:spPr>
            <a:xfrm flipH="true" flipV="false" rot="-220753">
              <a:off x="17901601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0" id="140"/>
            <p:cNvSpPr/>
            <p:nvPr/>
          </p:nvSpPr>
          <p:spPr>
            <a:xfrm flipH="false" flipV="false" rot="1196960">
              <a:off x="20304402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1" id="141"/>
            <p:cNvSpPr/>
            <p:nvPr/>
          </p:nvSpPr>
          <p:spPr>
            <a:xfrm flipH="true" flipV="false" rot="-220753">
              <a:off x="14306405" y="1384528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42" id="142"/>
          <p:cNvSpPr/>
          <p:nvPr/>
        </p:nvSpPr>
        <p:spPr>
          <a:xfrm flipH="false" flipV="false" rot="0">
            <a:off x="9406225" y="784356"/>
            <a:ext cx="8874111" cy="1672247"/>
          </a:xfrm>
          <a:custGeom>
            <a:avLst/>
            <a:gdLst/>
            <a:ahLst/>
            <a:cxnLst/>
            <a:rect r="r" b="b" t="t" l="l"/>
            <a:pathLst>
              <a:path h="1672247" w="8874111">
                <a:moveTo>
                  <a:pt x="0" y="0"/>
                </a:moveTo>
                <a:lnTo>
                  <a:pt x="8874110" y="0"/>
                </a:lnTo>
                <a:lnTo>
                  <a:pt x="8874110" y="1672247"/>
                </a:lnTo>
                <a:lnTo>
                  <a:pt x="0" y="16722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52275" b="0"/>
            </a:stretch>
          </a:blipFill>
        </p:spPr>
      </p:sp>
      <p:sp>
        <p:nvSpPr>
          <p:cNvPr name="Freeform 143" id="143"/>
          <p:cNvSpPr/>
          <p:nvPr/>
        </p:nvSpPr>
        <p:spPr>
          <a:xfrm flipH="false" flipV="false" rot="0">
            <a:off x="717738" y="869241"/>
            <a:ext cx="2081005" cy="2352134"/>
          </a:xfrm>
          <a:custGeom>
            <a:avLst/>
            <a:gdLst/>
            <a:ahLst/>
            <a:cxnLst/>
            <a:rect r="r" b="b" t="t" l="l"/>
            <a:pathLst>
              <a:path h="2352134" w="2081005">
                <a:moveTo>
                  <a:pt x="0" y="0"/>
                </a:moveTo>
                <a:lnTo>
                  <a:pt x="2081004" y="0"/>
                </a:lnTo>
                <a:lnTo>
                  <a:pt x="2081004" y="2352134"/>
                </a:lnTo>
                <a:lnTo>
                  <a:pt x="0" y="235213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44" id="144"/>
          <p:cNvSpPr/>
          <p:nvPr/>
        </p:nvSpPr>
        <p:spPr>
          <a:xfrm flipH="false" flipV="false" rot="0">
            <a:off x="14375454" y="5143500"/>
            <a:ext cx="3193911" cy="2714825"/>
          </a:xfrm>
          <a:custGeom>
            <a:avLst/>
            <a:gdLst/>
            <a:ahLst/>
            <a:cxnLst/>
            <a:rect r="r" b="b" t="t" l="l"/>
            <a:pathLst>
              <a:path h="2714825" w="3193911">
                <a:moveTo>
                  <a:pt x="0" y="0"/>
                </a:moveTo>
                <a:lnTo>
                  <a:pt x="3193911" y="0"/>
                </a:lnTo>
                <a:lnTo>
                  <a:pt x="3193911" y="2714825"/>
                </a:lnTo>
                <a:lnTo>
                  <a:pt x="0" y="271482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5" id="145"/>
          <p:cNvSpPr txBox="true"/>
          <p:nvPr/>
        </p:nvSpPr>
        <p:spPr>
          <a:xfrm rot="0">
            <a:off x="10547685" y="1052154"/>
            <a:ext cx="7021680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October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2798742" y="2643524"/>
            <a:ext cx="8415401" cy="89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142143"/>
                </a:solidFill>
                <a:latin typeface="Poppins Bold"/>
                <a:ea typeface="Poppins Bold"/>
                <a:cs typeface="Poppins Bold"/>
                <a:sym typeface="Poppins Bold"/>
              </a:rPr>
              <a:t>Blessed Frédéric Ozanam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1028700" y="3965933"/>
            <a:ext cx="7974542" cy="750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b="true" sz="4199">
                <a:solidFill>
                  <a:srgbClr val="67C8F4"/>
                </a:solidFill>
                <a:latin typeface="Poppins Bold"/>
                <a:ea typeface="Poppins Bold"/>
                <a:cs typeface="Poppins Bold"/>
                <a:sym typeface="Poppins Bold"/>
              </a:rPr>
              <a:t>Reflection...</a:t>
            </a:r>
          </a:p>
        </p:txBody>
      </p:sp>
      <p:sp>
        <p:nvSpPr>
          <p:cNvPr name="TextBox 148" id="148"/>
          <p:cNvSpPr txBox="true"/>
          <p:nvPr/>
        </p:nvSpPr>
        <p:spPr>
          <a:xfrm rot="0">
            <a:off x="1028700" y="5146737"/>
            <a:ext cx="13029825" cy="2979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Frédéric did some acts of kindness by himself, but he realised he and his friends could make a bigger difference if they worked together. What was the last act of kindness you did as a group?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620229" cy="1711624"/>
            <a:chOff x="0" y="0"/>
            <a:chExt cx="24826972" cy="228216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185699" cy="1141083"/>
              <a:chOff x="0" y="0"/>
              <a:chExt cx="234212" cy="22539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172999" y="0"/>
              <a:ext cx="1185699" cy="1141083"/>
              <a:chOff x="0" y="0"/>
              <a:chExt cx="234212" cy="22539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2358697" y="0"/>
              <a:ext cx="1185699" cy="1141083"/>
              <a:chOff x="0" y="0"/>
              <a:chExt cx="234212" cy="22539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44396" y="0"/>
              <a:ext cx="1185699" cy="1141083"/>
              <a:chOff x="0" y="0"/>
              <a:chExt cx="234212" cy="225399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4717394" y="0"/>
              <a:ext cx="1185699" cy="1141083"/>
              <a:chOff x="0" y="0"/>
              <a:chExt cx="234212" cy="22539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903093" y="0"/>
              <a:ext cx="1185699" cy="1141083"/>
              <a:chOff x="0" y="0"/>
              <a:chExt cx="234212" cy="22539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7076091" y="0"/>
              <a:ext cx="1185699" cy="1141083"/>
              <a:chOff x="0" y="0"/>
              <a:chExt cx="234212" cy="2253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261790" y="0"/>
              <a:ext cx="1185699" cy="1141083"/>
              <a:chOff x="0" y="0"/>
              <a:chExt cx="234212" cy="225399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10615888" y="0"/>
              <a:ext cx="1185699" cy="1141083"/>
              <a:chOff x="0" y="0"/>
              <a:chExt cx="234212" cy="225399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11788887" y="0"/>
              <a:ext cx="1185699" cy="1141083"/>
              <a:chOff x="0" y="0"/>
              <a:chExt cx="234212" cy="225399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12969987" y="0"/>
              <a:ext cx="1202997" cy="1141083"/>
              <a:chOff x="0" y="0"/>
              <a:chExt cx="237629" cy="225399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37629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7629">
                    <a:moveTo>
                      <a:pt x="0" y="0"/>
                    </a:moveTo>
                    <a:lnTo>
                      <a:pt x="237629" y="0"/>
                    </a:lnTo>
                    <a:lnTo>
                      <a:pt x="237629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57150"/>
                <a:ext cx="237629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5341384" y="0"/>
              <a:ext cx="1185699" cy="1141083"/>
              <a:chOff x="0" y="0"/>
              <a:chExt cx="234212" cy="225399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16527083" y="0"/>
              <a:ext cx="1185699" cy="1141083"/>
              <a:chOff x="0" y="0"/>
              <a:chExt cx="234212" cy="225399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17712781" y="0"/>
              <a:ext cx="1185699" cy="1141083"/>
              <a:chOff x="0" y="0"/>
              <a:chExt cx="234212" cy="225399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8898480" y="0"/>
              <a:ext cx="1185699" cy="1141083"/>
              <a:chOff x="0" y="0"/>
              <a:chExt cx="234212" cy="225399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20084178" y="0"/>
              <a:ext cx="1185699" cy="1141083"/>
              <a:chOff x="0" y="0"/>
              <a:chExt cx="234212" cy="22539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21269877" y="0"/>
              <a:ext cx="1185699" cy="1141083"/>
              <a:chOff x="0" y="0"/>
              <a:chExt cx="234212" cy="22539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22450977" y="0"/>
              <a:ext cx="1185699" cy="1141083"/>
              <a:chOff x="0" y="0"/>
              <a:chExt cx="234212" cy="22539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3636675" y="0"/>
              <a:ext cx="1185699" cy="1141083"/>
              <a:chOff x="0" y="0"/>
              <a:chExt cx="234212" cy="225399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3408506">
              <a:off x="2527175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1" id="61"/>
            <p:cNvGrpSpPr/>
            <p:nvPr/>
          </p:nvGrpSpPr>
          <p:grpSpPr>
            <a:xfrm rot="0">
              <a:off x="9430190" y="0"/>
              <a:ext cx="1185699" cy="1141083"/>
              <a:chOff x="0" y="0"/>
              <a:chExt cx="234212" cy="22539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4155685" y="0"/>
              <a:ext cx="1185699" cy="1141083"/>
              <a:chOff x="0" y="0"/>
              <a:chExt cx="234212" cy="22539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0" y="1141083"/>
              <a:ext cx="1185699" cy="1141083"/>
              <a:chOff x="0" y="0"/>
              <a:chExt cx="234212" cy="225399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0" id="70"/>
            <p:cNvGrpSpPr/>
            <p:nvPr/>
          </p:nvGrpSpPr>
          <p:grpSpPr>
            <a:xfrm rot="0">
              <a:off x="1172999" y="1141083"/>
              <a:ext cx="1185699" cy="1141083"/>
              <a:chOff x="0" y="0"/>
              <a:chExt cx="234212" cy="225399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2358697" y="1141083"/>
              <a:ext cx="1185699" cy="1141083"/>
              <a:chOff x="0" y="0"/>
              <a:chExt cx="234212" cy="225399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3544396" y="1141083"/>
              <a:ext cx="1185699" cy="1141083"/>
              <a:chOff x="0" y="0"/>
              <a:chExt cx="234212" cy="22539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4704694" y="1141083"/>
              <a:ext cx="1185699" cy="1141083"/>
              <a:chOff x="0" y="0"/>
              <a:chExt cx="234212" cy="225399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5890393" y="1141083"/>
              <a:ext cx="1185699" cy="1141083"/>
              <a:chOff x="0" y="0"/>
              <a:chExt cx="234212" cy="225399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7076091" y="1141083"/>
              <a:ext cx="1185699" cy="1141083"/>
              <a:chOff x="0" y="0"/>
              <a:chExt cx="234212" cy="225399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8244491" y="1141083"/>
              <a:ext cx="1185699" cy="1141083"/>
              <a:chOff x="0" y="0"/>
              <a:chExt cx="234212" cy="225399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9430190" y="1141083"/>
              <a:ext cx="1185699" cy="1141083"/>
              <a:chOff x="0" y="0"/>
              <a:chExt cx="234212" cy="225399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10603188" y="1141083"/>
              <a:ext cx="1185699" cy="1141083"/>
              <a:chOff x="0" y="0"/>
              <a:chExt cx="234212" cy="225399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11784288" y="1141083"/>
              <a:ext cx="1185699" cy="1141083"/>
              <a:chOff x="0" y="0"/>
              <a:chExt cx="234212" cy="225399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12969987" y="1141083"/>
              <a:ext cx="1185699" cy="1141083"/>
              <a:chOff x="0" y="0"/>
              <a:chExt cx="234212" cy="225399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14155685" y="1141083"/>
              <a:ext cx="1185699" cy="1141083"/>
              <a:chOff x="0" y="0"/>
              <a:chExt cx="234212" cy="225399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15341384" y="1141083"/>
              <a:ext cx="1185699" cy="1141083"/>
              <a:chOff x="0" y="0"/>
              <a:chExt cx="234212" cy="225399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16527083" y="1141083"/>
              <a:ext cx="1185699" cy="1141083"/>
              <a:chOff x="0" y="0"/>
              <a:chExt cx="234212" cy="225399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17712781" y="1141083"/>
              <a:ext cx="1185699" cy="1141083"/>
              <a:chOff x="0" y="0"/>
              <a:chExt cx="234212" cy="225399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5" id="115"/>
            <p:cNvGrpSpPr/>
            <p:nvPr/>
          </p:nvGrpSpPr>
          <p:grpSpPr>
            <a:xfrm rot="0">
              <a:off x="18898480" y="1141083"/>
              <a:ext cx="1185699" cy="1141083"/>
              <a:chOff x="0" y="0"/>
              <a:chExt cx="234212" cy="225399"/>
            </a:xfrm>
          </p:grpSpPr>
          <p:sp>
            <p:nvSpPr>
              <p:cNvPr name="Freeform 116" id="1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117" id="1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8" id="118"/>
            <p:cNvGrpSpPr/>
            <p:nvPr/>
          </p:nvGrpSpPr>
          <p:grpSpPr>
            <a:xfrm rot="0">
              <a:off x="20084178" y="1141083"/>
              <a:ext cx="1185699" cy="1141083"/>
              <a:chOff x="0" y="0"/>
              <a:chExt cx="234212" cy="225399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21265278" y="1141083"/>
              <a:ext cx="1185699" cy="1141083"/>
              <a:chOff x="0" y="0"/>
              <a:chExt cx="234212" cy="225399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22455575" y="1141083"/>
              <a:ext cx="1185699" cy="1141083"/>
              <a:chOff x="0" y="0"/>
              <a:chExt cx="234212" cy="225399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23641274" y="1141083"/>
              <a:ext cx="1185699" cy="1141083"/>
              <a:chOff x="0" y="0"/>
              <a:chExt cx="234212" cy="225399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30" id="130"/>
            <p:cNvSpPr/>
            <p:nvPr/>
          </p:nvSpPr>
          <p:spPr>
            <a:xfrm flipH="false" flipV="false" rot="3408506">
              <a:off x="21467461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1" id="131"/>
            <p:cNvSpPr/>
            <p:nvPr/>
          </p:nvSpPr>
          <p:spPr>
            <a:xfrm flipH="false" flipV="false" rot="0">
              <a:off x="1354176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2" id="132"/>
            <p:cNvSpPr/>
            <p:nvPr/>
          </p:nvSpPr>
          <p:spPr>
            <a:xfrm flipH="true" flipV="false" rot="-220753">
              <a:off x="3725573" y="132877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3" id="133"/>
            <p:cNvSpPr/>
            <p:nvPr/>
          </p:nvSpPr>
          <p:spPr>
            <a:xfrm flipH="true" flipV="false" rot="-220753">
              <a:off x="4898572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4" id="134"/>
            <p:cNvSpPr/>
            <p:nvPr/>
          </p:nvSpPr>
          <p:spPr>
            <a:xfrm flipH="true" flipV="false" rot="-220753">
              <a:off x="7277611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5" id="135"/>
            <p:cNvSpPr/>
            <p:nvPr/>
          </p:nvSpPr>
          <p:spPr>
            <a:xfrm flipH="true" flipV="false" rot="-220753">
              <a:off x="9631709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6" id="136"/>
            <p:cNvSpPr/>
            <p:nvPr/>
          </p:nvSpPr>
          <p:spPr>
            <a:xfrm flipH="false" flipV="false" rot="1196960">
              <a:off x="10831460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7" id="137"/>
            <p:cNvSpPr/>
            <p:nvPr/>
          </p:nvSpPr>
          <p:spPr>
            <a:xfrm flipH="true" flipV="false" rot="-220753">
              <a:off x="13159814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8" id="138"/>
            <p:cNvSpPr/>
            <p:nvPr/>
          </p:nvSpPr>
          <p:spPr>
            <a:xfrm flipH="false" flipV="false" rot="1196960">
              <a:off x="15561607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9" id="139"/>
            <p:cNvSpPr/>
            <p:nvPr/>
          </p:nvSpPr>
          <p:spPr>
            <a:xfrm flipH="true" flipV="false" rot="-220753">
              <a:off x="17901601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0" id="140"/>
            <p:cNvSpPr/>
            <p:nvPr/>
          </p:nvSpPr>
          <p:spPr>
            <a:xfrm flipH="false" flipV="false" rot="1196960">
              <a:off x="20304402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1" id="141"/>
            <p:cNvSpPr/>
            <p:nvPr/>
          </p:nvSpPr>
          <p:spPr>
            <a:xfrm flipH="true" flipV="false" rot="-220753">
              <a:off x="14306405" y="1384528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42" id="142"/>
          <p:cNvSpPr/>
          <p:nvPr/>
        </p:nvSpPr>
        <p:spPr>
          <a:xfrm flipH="false" flipV="false" rot="0">
            <a:off x="9406225" y="784356"/>
            <a:ext cx="8874111" cy="1672247"/>
          </a:xfrm>
          <a:custGeom>
            <a:avLst/>
            <a:gdLst/>
            <a:ahLst/>
            <a:cxnLst/>
            <a:rect r="r" b="b" t="t" l="l"/>
            <a:pathLst>
              <a:path h="1672247" w="8874111">
                <a:moveTo>
                  <a:pt x="0" y="0"/>
                </a:moveTo>
                <a:lnTo>
                  <a:pt x="8874110" y="0"/>
                </a:lnTo>
                <a:lnTo>
                  <a:pt x="8874110" y="1672247"/>
                </a:lnTo>
                <a:lnTo>
                  <a:pt x="0" y="16722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52275" b="0"/>
            </a:stretch>
          </a:blipFill>
        </p:spPr>
      </p:sp>
      <p:sp>
        <p:nvSpPr>
          <p:cNvPr name="TextBox 143" id="143"/>
          <p:cNvSpPr txBox="true"/>
          <p:nvPr/>
        </p:nvSpPr>
        <p:spPr>
          <a:xfrm rot="0">
            <a:off x="10547685" y="1052154"/>
            <a:ext cx="7021680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October</a:t>
            </a:r>
          </a:p>
        </p:txBody>
      </p:sp>
      <p:sp>
        <p:nvSpPr>
          <p:cNvPr name="Freeform 144" id="144"/>
          <p:cNvSpPr/>
          <p:nvPr/>
        </p:nvSpPr>
        <p:spPr>
          <a:xfrm flipH="false" flipV="false" rot="0">
            <a:off x="717738" y="869241"/>
            <a:ext cx="2081005" cy="2352134"/>
          </a:xfrm>
          <a:custGeom>
            <a:avLst/>
            <a:gdLst/>
            <a:ahLst/>
            <a:cxnLst/>
            <a:rect r="r" b="b" t="t" l="l"/>
            <a:pathLst>
              <a:path h="2352134" w="2081005">
                <a:moveTo>
                  <a:pt x="0" y="0"/>
                </a:moveTo>
                <a:lnTo>
                  <a:pt x="2081004" y="0"/>
                </a:lnTo>
                <a:lnTo>
                  <a:pt x="2081004" y="2352134"/>
                </a:lnTo>
                <a:lnTo>
                  <a:pt x="0" y="235213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45" id="145"/>
          <p:cNvSpPr txBox="true"/>
          <p:nvPr/>
        </p:nvSpPr>
        <p:spPr>
          <a:xfrm rot="0">
            <a:off x="2798742" y="2643524"/>
            <a:ext cx="8415401" cy="89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142143"/>
                </a:solidFill>
                <a:latin typeface="Poppins Bold"/>
                <a:ea typeface="Poppins Bold"/>
                <a:cs typeface="Poppins Bold"/>
                <a:sym typeface="Poppins Bold"/>
              </a:rPr>
              <a:t>Blessed Frédéric Ozanam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1028700" y="3965933"/>
            <a:ext cx="7974542" cy="750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b="true" sz="4199">
                <a:solidFill>
                  <a:srgbClr val="67C8F4"/>
                </a:solidFill>
                <a:latin typeface="Poppins Bold"/>
                <a:ea typeface="Poppins Bold"/>
                <a:cs typeface="Poppins Bold"/>
                <a:sym typeface="Poppins Bold"/>
              </a:rPr>
              <a:t>Prayer...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1028700" y="5146737"/>
            <a:ext cx="13029825" cy="3722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Lord, help us to work together like our founder Blessed Frédéric Ozanam and his friends. </a:t>
            </a:r>
          </a:p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May we each use our gifts to see who needs our help, think about what we can do, and put our values into action. Amen.</a:t>
            </a:r>
          </a:p>
        </p:txBody>
      </p:sp>
      <p:sp>
        <p:nvSpPr>
          <p:cNvPr name="Freeform 148" id="148"/>
          <p:cNvSpPr/>
          <p:nvPr/>
        </p:nvSpPr>
        <p:spPr>
          <a:xfrm flipH="false" flipV="false" rot="0">
            <a:off x="14467750" y="3221375"/>
            <a:ext cx="2791550" cy="6273145"/>
          </a:xfrm>
          <a:custGeom>
            <a:avLst/>
            <a:gdLst/>
            <a:ahLst/>
            <a:cxnLst/>
            <a:rect r="r" b="b" t="t" l="l"/>
            <a:pathLst>
              <a:path h="6273145" w="2791550">
                <a:moveTo>
                  <a:pt x="0" y="0"/>
                </a:moveTo>
                <a:lnTo>
                  <a:pt x="2791550" y="0"/>
                </a:lnTo>
                <a:lnTo>
                  <a:pt x="2791550" y="6273145"/>
                </a:lnTo>
                <a:lnTo>
                  <a:pt x="0" y="627314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620229" cy="1711624"/>
            <a:chOff x="0" y="0"/>
            <a:chExt cx="24826972" cy="228216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185699" cy="1141083"/>
              <a:chOff x="0" y="0"/>
              <a:chExt cx="234212" cy="22539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172999" y="0"/>
              <a:ext cx="1185699" cy="1141083"/>
              <a:chOff x="0" y="0"/>
              <a:chExt cx="234212" cy="22539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2358697" y="0"/>
              <a:ext cx="1185699" cy="1141083"/>
              <a:chOff x="0" y="0"/>
              <a:chExt cx="234212" cy="22539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44396" y="0"/>
              <a:ext cx="1185699" cy="1141083"/>
              <a:chOff x="0" y="0"/>
              <a:chExt cx="234212" cy="225399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4717394" y="0"/>
              <a:ext cx="1185699" cy="1141083"/>
              <a:chOff x="0" y="0"/>
              <a:chExt cx="234212" cy="22539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903093" y="0"/>
              <a:ext cx="1185699" cy="1141083"/>
              <a:chOff x="0" y="0"/>
              <a:chExt cx="234212" cy="22539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7076091" y="0"/>
              <a:ext cx="1185699" cy="1141083"/>
              <a:chOff x="0" y="0"/>
              <a:chExt cx="234212" cy="2253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261790" y="0"/>
              <a:ext cx="1185699" cy="1141083"/>
              <a:chOff x="0" y="0"/>
              <a:chExt cx="234212" cy="225399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10615888" y="0"/>
              <a:ext cx="1185699" cy="1141083"/>
              <a:chOff x="0" y="0"/>
              <a:chExt cx="234212" cy="225399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11788887" y="0"/>
              <a:ext cx="1185699" cy="1141083"/>
              <a:chOff x="0" y="0"/>
              <a:chExt cx="234212" cy="225399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12969987" y="0"/>
              <a:ext cx="1202997" cy="1141083"/>
              <a:chOff x="0" y="0"/>
              <a:chExt cx="237629" cy="225399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37629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7629">
                    <a:moveTo>
                      <a:pt x="0" y="0"/>
                    </a:moveTo>
                    <a:lnTo>
                      <a:pt x="237629" y="0"/>
                    </a:lnTo>
                    <a:lnTo>
                      <a:pt x="237629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57150"/>
                <a:ext cx="237629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5341384" y="0"/>
              <a:ext cx="1185699" cy="1141083"/>
              <a:chOff x="0" y="0"/>
              <a:chExt cx="234212" cy="225399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16527083" y="0"/>
              <a:ext cx="1185699" cy="1141083"/>
              <a:chOff x="0" y="0"/>
              <a:chExt cx="234212" cy="225399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17712781" y="0"/>
              <a:ext cx="1185699" cy="1141083"/>
              <a:chOff x="0" y="0"/>
              <a:chExt cx="234212" cy="225399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8898480" y="0"/>
              <a:ext cx="1185699" cy="1141083"/>
              <a:chOff x="0" y="0"/>
              <a:chExt cx="234212" cy="225399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20084178" y="0"/>
              <a:ext cx="1185699" cy="1141083"/>
              <a:chOff x="0" y="0"/>
              <a:chExt cx="234212" cy="22539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21269877" y="0"/>
              <a:ext cx="1185699" cy="1141083"/>
              <a:chOff x="0" y="0"/>
              <a:chExt cx="234212" cy="22539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22450977" y="0"/>
              <a:ext cx="1185699" cy="1141083"/>
              <a:chOff x="0" y="0"/>
              <a:chExt cx="234212" cy="22539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3636675" y="0"/>
              <a:ext cx="1185699" cy="1141083"/>
              <a:chOff x="0" y="0"/>
              <a:chExt cx="234212" cy="225399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3408506">
              <a:off x="2527175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1" id="61"/>
            <p:cNvGrpSpPr/>
            <p:nvPr/>
          </p:nvGrpSpPr>
          <p:grpSpPr>
            <a:xfrm rot="0">
              <a:off x="9430190" y="0"/>
              <a:ext cx="1185699" cy="1141083"/>
              <a:chOff x="0" y="0"/>
              <a:chExt cx="234212" cy="22539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4155685" y="0"/>
              <a:ext cx="1185699" cy="1141083"/>
              <a:chOff x="0" y="0"/>
              <a:chExt cx="234212" cy="22539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0" y="1141083"/>
              <a:ext cx="1185699" cy="1141083"/>
              <a:chOff x="0" y="0"/>
              <a:chExt cx="234212" cy="225399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0" id="70"/>
            <p:cNvGrpSpPr/>
            <p:nvPr/>
          </p:nvGrpSpPr>
          <p:grpSpPr>
            <a:xfrm rot="0">
              <a:off x="1172999" y="1141083"/>
              <a:ext cx="1185699" cy="1141083"/>
              <a:chOff x="0" y="0"/>
              <a:chExt cx="234212" cy="225399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2358697" y="1141083"/>
              <a:ext cx="1185699" cy="1141083"/>
              <a:chOff x="0" y="0"/>
              <a:chExt cx="234212" cy="225399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3544396" y="1141083"/>
              <a:ext cx="1185699" cy="1141083"/>
              <a:chOff x="0" y="0"/>
              <a:chExt cx="234212" cy="22539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4704694" y="1141083"/>
              <a:ext cx="1185699" cy="1141083"/>
              <a:chOff x="0" y="0"/>
              <a:chExt cx="234212" cy="225399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5890393" y="1141083"/>
              <a:ext cx="1185699" cy="1141083"/>
              <a:chOff x="0" y="0"/>
              <a:chExt cx="234212" cy="225399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7076091" y="1141083"/>
              <a:ext cx="1185699" cy="1141083"/>
              <a:chOff x="0" y="0"/>
              <a:chExt cx="234212" cy="225399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8244491" y="1141083"/>
              <a:ext cx="1185699" cy="1141083"/>
              <a:chOff x="0" y="0"/>
              <a:chExt cx="234212" cy="225399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9430190" y="1141083"/>
              <a:ext cx="1185699" cy="1141083"/>
              <a:chOff x="0" y="0"/>
              <a:chExt cx="234212" cy="225399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10603188" y="1141083"/>
              <a:ext cx="1185699" cy="1141083"/>
              <a:chOff x="0" y="0"/>
              <a:chExt cx="234212" cy="225399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11784288" y="1141083"/>
              <a:ext cx="1185699" cy="1141083"/>
              <a:chOff x="0" y="0"/>
              <a:chExt cx="234212" cy="225399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12969987" y="1141083"/>
              <a:ext cx="1185699" cy="1141083"/>
              <a:chOff x="0" y="0"/>
              <a:chExt cx="234212" cy="225399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14155685" y="1141083"/>
              <a:ext cx="1185699" cy="1141083"/>
              <a:chOff x="0" y="0"/>
              <a:chExt cx="234212" cy="225399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15341384" y="1141083"/>
              <a:ext cx="1185699" cy="1141083"/>
              <a:chOff x="0" y="0"/>
              <a:chExt cx="234212" cy="225399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16527083" y="1141083"/>
              <a:ext cx="1185699" cy="1141083"/>
              <a:chOff x="0" y="0"/>
              <a:chExt cx="234212" cy="225399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17712781" y="1141083"/>
              <a:ext cx="1185699" cy="1141083"/>
              <a:chOff x="0" y="0"/>
              <a:chExt cx="234212" cy="225399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5" id="115"/>
            <p:cNvGrpSpPr/>
            <p:nvPr/>
          </p:nvGrpSpPr>
          <p:grpSpPr>
            <a:xfrm rot="0">
              <a:off x="18898480" y="1141083"/>
              <a:ext cx="1185699" cy="1141083"/>
              <a:chOff x="0" y="0"/>
              <a:chExt cx="234212" cy="225399"/>
            </a:xfrm>
          </p:grpSpPr>
          <p:sp>
            <p:nvSpPr>
              <p:cNvPr name="Freeform 116" id="1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117" id="1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8" id="118"/>
            <p:cNvGrpSpPr/>
            <p:nvPr/>
          </p:nvGrpSpPr>
          <p:grpSpPr>
            <a:xfrm rot="0">
              <a:off x="20084178" y="1141083"/>
              <a:ext cx="1185699" cy="1141083"/>
              <a:chOff x="0" y="0"/>
              <a:chExt cx="234212" cy="225399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21265278" y="1141083"/>
              <a:ext cx="1185699" cy="1141083"/>
              <a:chOff x="0" y="0"/>
              <a:chExt cx="234212" cy="225399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22455575" y="1141083"/>
              <a:ext cx="1185699" cy="1141083"/>
              <a:chOff x="0" y="0"/>
              <a:chExt cx="234212" cy="225399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23641274" y="1141083"/>
              <a:ext cx="1185699" cy="1141083"/>
              <a:chOff x="0" y="0"/>
              <a:chExt cx="234212" cy="225399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30" id="130"/>
            <p:cNvSpPr/>
            <p:nvPr/>
          </p:nvSpPr>
          <p:spPr>
            <a:xfrm flipH="false" flipV="false" rot="3408506">
              <a:off x="21467461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1" id="131"/>
            <p:cNvSpPr/>
            <p:nvPr/>
          </p:nvSpPr>
          <p:spPr>
            <a:xfrm flipH="false" flipV="false" rot="0">
              <a:off x="1354176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2" id="132"/>
            <p:cNvSpPr/>
            <p:nvPr/>
          </p:nvSpPr>
          <p:spPr>
            <a:xfrm flipH="true" flipV="false" rot="-220753">
              <a:off x="3725573" y="132877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3" id="133"/>
            <p:cNvSpPr/>
            <p:nvPr/>
          </p:nvSpPr>
          <p:spPr>
            <a:xfrm flipH="true" flipV="false" rot="-220753">
              <a:off x="4898572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4" id="134"/>
            <p:cNvSpPr/>
            <p:nvPr/>
          </p:nvSpPr>
          <p:spPr>
            <a:xfrm flipH="true" flipV="false" rot="-220753">
              <a:off x="7277611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5" id="135"/>
            <p:cNvSpPr/>
            <p:nvPr/>
          </p:nvSpPr>
          <p:spPr>
            <a:xfrm flipH="true" flipV="false" rot="-220753">
              <a:off x="9631709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6" id="136"/>
            <p:cNvSpPr/>
            <p:nvPr/>
          </p:nvSpPr>
          <p:spPr>
            <a:xfrm flipH="false" flipV="false" rot="1196960">
              <a:off x="10831460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7" id="137"/>
            <p:cNvSpPr/>
            <p:nvPr/>
          </p:nvSpPr>
          <p:spPr>
            <a:xfrm flipH="true" flipV="false" rot="-220753">
              <a:off x="13159814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8" id="138"/>
            <p:cNvSpPr/>
            <p:nvPr/>
          </p:nvSpPr>
          <p:spPr>
            <a:xfrm flipH="false" flipV="false" rot="1196960">
              <a:off x="15561607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9" id="139"/>
            <p:cNvSpPr/>
            <p:nvPr/>
          </p:nvSpPr>
          <p:spPr>
            <a:xfrm flipH="true" flipV="false" rot="-220753">
              <a:off x="17901601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0" id="140"/>
            <p:cNvSpPr/>
            <p:nvPr/>
          </p:nvSpPr>
          <p:spPr>
            <a:xfrm flipH="false" flipV="false" rot="1196960">
              <a:off x="20304402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1" id="141"/>
            <p:cNvSpPr/>
            <p:nvPr/>
          </p:nvSpPr>
          <p:spPr>
            <a:xfrm flipH="true" flipV="false" rot="-220753">
              <a:off x="14306405" y="1384528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42" id="142"/>
          <p:cNvSpPr/>
          <p:nvPr/>
        </p:nvSpPr>
        <p:spPr>
          <a:xfrm flipH="false" flipV="false" rot="0">
            <a:off x="9406225" y="784356"/>
            <a:ext cx="8874111" cy="1672247"/>
          </a:xfrm>
          <a:custGeom>
            <a:avLst/>
            <a:gdLst/>
            <a:ahLst/>
            <a:cxnLst/>
            <a:rect r="r" b="b" t="t" l="l"/>
            <a:pathLst>
              <a:path h="1672247" w="8874111">
                <a:moveTo>
                  <a:pt x="0" y="0"/>
                </a:moveTo>
                <a:lnTo>
                  <a:pt x="8874110" y="0"/>
                </a:lnTo>
                <a:lnTo>
                  <a:pt x="8874110" y="1672247"/>
                </a:lnTo>
                <a:lnTo>
                  <a:pt x="0" y="16722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52275" b="0"/>
            </a:stretch>
          </a:blipFill>
        </p:spPr>
      </p:sp>
      <p:sp>
        <p:nvSpPr>
          <p:cNvPr name="Freeform 143" id="143"/>
          <p:cNvSpPr/>
          <p:nvPr/>
        </p:nvSpPr>
        <p:spPr>
          <a:xfrm flipH="false" flipV="false" rot="0">
            <a:off x="717738" y="869241"/>
            <a:ext cx="2081005" cy="2352134"/>
          </a:xfrm>
          <a:custGeom>
            <a:avLst/>
            <a:gdLst/>
            <a:ahLst/>
            <a:cxnLst/>
            <a:rect r="r" b="b" t="t" l="l"/>
            <a:pathLst>
              <a:path h="2352134" w="2081005">
                <a:moveTo>
                  <a:pt x="0" y="0"/>
                </a:moveTo>
                <a:lnTo>
                  <a:pt x="2081004" y="0"/>
                </a:lnTo>
                <a:lnTo>
                  <a:pt x="2081004" y="2352134"/>
                </a:lnTo>
                <a:lnTo>
                  <a:pt x="0" y="235213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44" id="144"/>
          <p:cNvSpPr txBox="true"/>
          <p:nvPr/>
        </p:nvSpPr>
        <p:spPr>
          <a:xfrm rot="0">
            <a:off x="10547685" y="1052154"/>
            <a:ext cx="7021680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October</a:t>
            </a:r>
          </a:p>
        </p:txBody>
      </p:sp>
      <p:sp>
        <p:nvSpPr>
          <p:cNvPr name="TextBox 145" id="145"/>
          <p:cNvSpPr txBox="true"/>
          <p:nvPr/>
        </p:nvSpPr>
        <p:spPr>
          <a:xfrm rot="0">
            <a:off x="1028700" y="3907165"/>
            <a:ext cx="7974542" cy="750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b="true" sz="4199">
                <a:solidFill>
                  <a:srgbClr val="67C8F4"/>
                </a:solidFill>
                <a:latin typeface="Poppins Bold"/>
                <a:ea typeface="Poppins Bold"/>
                <a:cs typeface="Poppins Bold"/>
                <a:sym typeface="Poppins Bold"/>
              </a:rPr>
              <a:t>Your Light in Action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1028700" y="5029200"/>
            <a:ext cx="12234706" cy="3722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Blessed Frédéric Ozanam saw that he could make a difference by working together with others.</a:t>
            </a:r>
          </a:p>
          <a:p>
            <a:pPr algn="l">
              <a:lnSpc>
                <a:spcPts val="5879"/>
              </a:lnSpc>
            </a:pPr>
          </a:p>
          <a:p>
            <a:pPr algn="l">
              <a:lnSpc>
                <a:spcPts val="5879"/>
              </a:lnSpc>
            </a:pPr>
            <a:r>
              <a:rPr lang="en-US" b="true" sz="4199" i="true">
                <a:solidFill>
                  <a:srgbClr val="142143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What do you like about working as a team? </a:t>
            </a:r>
          </a:p>
        </p:txBody>
      </p:sp>
      <p:sp>
        <p:nvSpPr>
          <p:cNvPr name="Freeform 147" id="147"/>
          <p:cNvSpPr/>
          <p:nvPr/>
        </p:nvSpPr>
        <p:spPr>
          <a:xfrm flipH="false" flipV="false" rot="0">
            <a:off x="13062557" y="2456603"/>
            <a:ext cx="5557672" cy="7830397"/>
          </a:xfrm>
          <a:custGeom>
            <a:avLst/>
            <a:gdLst/>
            <a:ahLst/>
            <a:cxnLst/>
            <a:rect r="r" b="b" t="t" l="l"/>
            <a:pathLst>
              <a:path h="7830397" w="5557672">
                <a:moveTo>
                  <a:pt x="0" y="0"/>
                </a:moveTo>
                <a:lnTo>
                  <a:pt x="5557672" y="0"/>
                </a:lnTo>
                <a:lnTo>
                  <a:pt x="5557672" y="7830397"/>
                </a:lnTo>
                <a:lnTo>
                  <a:pt x="0" y="78303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-337" r="0" b="-337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620229" cy="1711624"/>
            <a:chOff x="0" y="0"/>
            <a:chExt cx="24826972" cy="228216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185699" cy="1141083"/>
              <a:chOff x="0" y="0"/>
              <a:chExt cx="234212" cy="22539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1172999" y="0"/>
              <a:ext cx="1185699" cy="1141083"/>
              <a:chOff x="0" y="0"/>
              <a:chExt cx="234212" cy="22539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2358697" y="0"/>
              <a:ext cx="1185699" cy="1141083"/>
              <a:chOff x="0" y="0"/>
              <a:chExt cx="234212" cy="22539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3544396" y="0"/>
              <a:ext cx="1185699" cy="1141083"/>
              <a:chOff x="0" y="0"/>
              <a:chExt cx="234212" cy="225399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4717394" y="0"/>
              <a:ext cx="1185699" cy="1141083"/>
              <a:chOff x="0" y="0"/>
              <a:chExt cx="234212" cy="22539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5903093" y="0"/>
              <a:ext cx="1185699" cy="1141083"/>
              <a:chOff x="0" y="0"/>
              <a:chExt cx="234212" cy="22539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7076091" y="0"/>
              <a:ext cx="1185699" cy="1141083"/>
              <a:chOff x="0" y="0"/>
              <a:chExt cx="234212" cy="2253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8261790" y="0"/>
              <a:ext cx="1185699" cy="1141083"/>
              <a:chOff x="0" y="0"/>
              <a:chExt cx="234212" cy="225399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10615888" y="0"/>
              <a:ext cx="1185699" cy="1141083"/>
              <a:chOff x="0" y="0"/>
              <a:chExt cx="234212" cy="225399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11788887" y="0"/>
              <a:ext cx="1185699" cy="1141083"/>
              <a:chOff x="0" y="0"/>
              <a:chExt cx="234212" cy="225399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12969987" y="0"/>
              <a:ext cx="1202997" cy="1141083"/>
              <a:chOff x="0" y="0"/>
              <a:chExt cx="237629" cy="225399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37629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7629">
                    <a:moveTo>
                      <a:pt x="0" y="0"/>
                    </a:moveTo>
                    <a:lnTo>
                      <a:pt x="237629" y="0"/>
                    </a:lnTo>
                    <a:lnTo>
                      <a:pt x="237629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57150"/>
                <a:ext cx="237629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5341384" y="0"/>
              <a:ext cx="1185699" cy="1141083"/>
              <a:chOff x="0" y="0"/>
              <a:chExt cx="234212" cy="225399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39" id="39"/>
            <p:cNvGrpSpPr/>
            <p:nvPr/>
          </p:nvGrpSpPr>
          <p:grpSpPr>
            <a:xfrm rot="0">
              <a:off x="16527083" y="0"/>
              <a:ext cx="1185699" cy="1141083"/>
              <a:chOff x="0" y="0"/>
              <a:chExt cx="234212" cy="225399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0">
              <a:off x="17712781" y="0"/>
              <a:ext cx="1185699" cy="1141083"/>
              <a:chOff x="0" y="0"/>
              <a:chExt cx="234212" cy="225399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5" id="45"/>
            <p:cNvGrpSpPr/>
            <p:nvPr/>
          </p:nvGrpSpPr>
          <p:grpSpPr>
            <a:xfrm rot="0">
              <a:off x="18898480" y="0"/>
              <a:ext cx="1185699" cy="1141083"/>
              <a:chOff x="0" y="0"/>
              <a:chExt cx="234212" cy="225399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20084178" y="0"/>
              <a:ext cx="1185699" cy="1141083"/>
              <a:chOff x="0" y="0"/>
              <a:chExt cx="234212" cy="22539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21269877" y="0"/>
              <a:ext cx="1185699" cy="1141083"/>
              <a:chOff x="0" y="0"/>
              <a:chExt cx="234212" cy="22539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50173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22450977" y="0"/>
              <a:ext cx="1185699" cy="1141083"/>
              <a:chOff x="0" y="0"/>
              <a:chExt cx="234212" cy="225399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3636675" y="0"/>
              <a:ext cx="1185699" cy="1141083"/>
              <a:chOff x="0" y="0"/>
              <a:chExt cx="234212" cy="225399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60" id="60"/>
            <p:cNvSpPr/>
            <p:nvPr/>
          </p:nvSpPr>
          <p:spPr>
            <a:xfrm flipH="false" flipV="false" rot="3408506">
              <a:off x="2527175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1" id="61"/>
            <p:cNvGrpSpPr/>
            <p:nvPr/>
          </p:nvGrpSpPr>
          <p:grpSpPr>
            <a:xfrm rot="0">
              <a:off x="9430190" y="0"/>
              <a:ext cx="1185699" cy="1141083"/>
              <a:chOff x="0" y="0"/>
              <a:chExt cx="234212" cy="225399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4155685" y="0"/>
              <a:ext cx="1185699" cy="1141083"/>
              <a:chOff x="0" y="0"/>
              <a:chExt cx="234212" cy="225399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0" y="1141083"/>
              <a:ext cx="1185699" cy="1141083"/>
              <a:chOff x="0" y="0"/>
              <a:chExt cx="234212" cy="225399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0" id="70"/>
            <p:cNvGrpSpPr/>
            <p:nvPr/>
          </p:nvGrpSpPr>
          <p:grpSpPr>
            <a:xfrm rot="0">
              <a:off x="1172999" y="1141083"/>
              <a:ext cx="1185699" cy="1141083"/>
              <a:chOff x="0" y="0"/>
              <a:chExt cx="234212" cy="225399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2358697" y="1141083"/>
              <a:ext cx="1185699" cy="1141083"/>
              <a:chOff x="0" y="0"/>
              <a:chExt cx="234212" cy="225399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3544396" y="1141083"/>
              <a:ext cx="1185699" cy="1141083"/>
              <a:chOff x="0" y="0"/>
              <a:chExt cx="234212" cy="22539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4704694" y="1141083"/>
              <a:ext cx="1185699" cy="1141083"/>
              <a:chOff x="0" y="0"/>
              <a:chExt cx="234212" cy="225399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31919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5890393" y="1141083"/>
              <a:ext cx="1185699" cy="1141083"/>
              <a:chOff x="0" y="0"/>
              <a:chExt cx="234212" cy="225399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DF102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7076091" y="1141083"/>
              <a:ext cx="1185699" cy="1141083"/>
              <a:chOff x="0" y="0"/>
              <a:chExt cx="234212" cy="225399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8244491" y="1141083"/>
              <a:ext cx="1185699" cy="1141083"/>
              <a:chOff x="0" y="0"/>
              <a:chExt cx="234212" cy="225399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ACCA32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9430190" y="1141083"/>
              <a:ext cx="1185699" cy="1141083"/>
              <a:chOff x="0" y="0"/>
              <a:chExt cx="234212" cy="225399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10603188" y="1141083"/>
              <a:ext cx="1185699" cy="1141083"/>
              <a:chOff x="0" y="0"/>
              <a:chExt cx="234212" cy="225399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11784288" y="1141083"/>
              <a:ext cx="1185699" cy="1141083"/>
              <a:chOff x="0" y="0"/>
              <a:chExt cx="234212" cy="225399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12969987" y="1141083"/>
              <a:ext cx="1185699" cy="1141083"/>
              <a:chOff x="0" y="0"/>
              <a:chExt cx="234212" cy="225399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14155685" y="1141083"/>
              <a:ext cx="1185699" cy="1141083"/>
              <a:chOff x="0" y="0"/>
              <a:chExt cx="234212" cy="225399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15341384" y="1141083"/>
              <a:ext cx="1185699" cy="1141083"/>
              <a:chOff x="0" y="0"/>
              <a:chExt cx="234212" cy="225399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16527083" y="1141083"/>
              <a:ext cx="1185699" cy="1141083"/>
              <a:chOff x="0" y="0"/>
              <a:chExt cx="234212" cy="225399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17712781" y="1141083"/>
              <a:ext cx="1185699" cy="1141083"/>
              <a:chOff x="0" y="0"/>
              <a:chExt cx="234212" cy="225399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1F0637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5" id="115"/>
            <p:cNvGrpSpPr/>
            <p:nvPr/>
          </p:nvGrpSpPr>
          <p:grpSpPr>
            <a:xfrm rot="0">
              <a:off x="18898480" y="1141083"/>
              <a:ext cx="1185699" cy="1141083"/>
              <a:chOff x="0" y="0"/>
              <a:chExt cx="234212" cy="225399"/>
            </a:xfrm>
          </p:grpSpPr>
          <p:sp>
            <p:nvSpPr>
              <p:cNvPr name="Freeform 116" id="116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CAD715"/>
              </a:solidFill>
            </p:spPr>
          </p:sp>
          <p:sp>
            <p:nvSpPr>
              <p:cNvPr name="TextBox 117" id="117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18" id="118"/>
            <p:cNvGrpSpPr/>
            <p:nvPr/>
          </p:nvGrpSpPr>
          <p:grpSpPr>
            <a:xfrm rot="0">
              <a:off x="20084178" y="1141083"/>
              <a:ext cx="1185699" cy="1141083"/>
              <a:chOff x="0" y="0"/>
              <a:chExt cx="234212" cy="225399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8B008B"/>
              </a:solidFill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21265278" y="1141083"/>
              <a:ext cx="1185699" cy="1141083"/>
              <a:chOff x="0" y="0"/>
              <a:chExt cx="234212" cy="225399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E151AF"/>
              </a:solidFill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22455575" y="1141083"/>
              <a:ext cx="1185699" cy="1141083"/>
              <a:chOff x="0" y="0"/>
              <a:chExt cx="234212" cy="225399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67C8F4"/>
              </a:solidFill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23641274" y="1141083"/>
              <a:ext cx="1185699" cy="1141083"/>
              <a:chOff x="0" y="0"/>
              <a:chExt cx="234212" cy="225399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234212" cy="225399"/>
              </a:xfrm>
              <a:custGeom>
                <a:avLst/>
                <a:gdLst/>
                <a:ahLst/>
                <a:cxnLst/>
                <a:rect r="r" b="b" t="t" l="l"/>
                <a:pathLst>
                  <a:path h="225399" w="234212">
                    <a:moveTo>
                      <a:pt x="0" y="0"/>
                    </a:moveTo>
                    <a:lnTo>
                      <a:pt x="234212" y="0"/>
                    </a:lnTo>
                    <a:lnTo>
                      <a:pt x="234212" y="225399"/>
                    </a:lnTo>
                    <a:lnTo>
                      <a:pt x="0" y="225399"/>
                    </a:lnTo>
                    <a:close/>
                  </a:path>
                </a:pathLst>
              </a:custGeom>
              <a:solidFill>
                <a:srgbClr val="F19018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57150"/>
                <a:ext cx="234212" cy="2825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30" id="130"/>
            <p:cNvSpPr/>
            <p:nvPr/>
          </p:nvSpPr>
          <p:spPr>
            <a:xfrm flipH="false" flipV="false" rot="3408506">
              <a:off x="21467461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1" id="131"/>
            <p:cNvSpPr/>
            <p:nvPr/>
          </p:nvSpPr>
          <p:spPr>
            <a:xfrm flipH="false" flipV="false" rot="0">
              <a:off x="1354176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2" id="132"/>
            <p:cNvSpPr/>
            <p:nvPr/>
          </p:nvSpPr>
          <p:spPr>
            <a:xfrm flipH="true" flipV="false" rot="-220753">
              <a:off x="3725573" y="132877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3" id="133"/>
            <p:cNvSpPr/>
            <p:nvPr/>
          </p:nvSpPr>
          <p:spPr>
            <a:xfrm flipH="true" flipV="false" rot="-220753">
              <a:off x="4898572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4" id="134"/>
            <p:cNvSpPr/>
            <p:nvPr/>
          </p:nvSpPr>
          <p:spPr>
            <a:xfrm flipH="true" flipV="false" rot="-220753">
              <a:off x="7277611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5" id="135"/>
            <p:cNvSpPr/>
            <p:nvPr/>
          </p:nvSpPr>
          <p:spPr>
            <a:xfrm flipH="true" flipV="false" rot="-220753">
              <a:off x="9631709" y="1358900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4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4" y="765709"/>
                  </a:lnTo>
                  <a:lnTo>
                    <a:pt x="82334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6" id="136"/>
            <p:cNvSpPr/>
            <p:nvPr/>
          </p:nvSpPr>
          <p:spPr>
            <a:xfrm flipH="false" flipV="false" rot="1196960">
              <a:off x="10831460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7" id="137"/>
            <p:cNvSpPr/>
            <p:nvPr/>
          </p:nvSpPr>
          <p:spPr>
            <a:xfrm flipH="true" flipV="false" rot="-220753">
              <a:off x="13159814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8" id="138"/>
            <p:cNvSpPr/>
            <p:nvPr/>
          </p:nvSpPr>
          <p:spPr>
            <a:xfrm flipH="false" flipV="false" rot="1196960">
              <a:off x="15561607" y="171241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4" y="0"/>
                  </a:lnTo>
                  <a:lnTo>
                    <a:pt x="823344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9" id="139"/>
            <p:cNvSpPr/>
            <p:nvPr/>
          </p:nvSpPr>
          <p:spPr>
            <a:xfrm flipH="true" flipV="false" rot="-220753">
              <a:off x="17901601" y="187687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0" id="140"/>
            <p:cNvSpPr/>
            <p:nvPr/>
          </p:nvSpPr>
          <p:spPr>
            <a:xfrm flipH="false" flipV="false" rot="1196960">
              <a:off x="20304402" y="1333272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0" y="0"/>
                  </a:moveTo>
                  <a:lnTo>
                    <a:pt x="823343" y="0"/>
                  </a:lnTo>
                  <a:lnTo>
                    <a:pt x="823343" y="765709"/>
                  </a:lnTo>
                  <a:lnTo>
                    <a:pt x="0" y="765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1" id="141"/>
            <p:cNvSpPr/>
            <p:nvPr/>
          </p:nvSpPr>
          <p:spPr>
            <a:xfrm flipH="true" flipV="false" rot="-220753">
              <a:off x="14306405" y="1384528"/>
              <a:ext cx="823343" cy="765709"/>
            </a:xfrm>
            <a:custGeom>
              <a:avLst/>
              <a:gdLst/>
              <a:ahLst/>
              <a:cxnLst/>
              <a:rect r="r" b="b" t="t" l="l"/>
              <a:pathLst>
                <a:path h="765709" w="823343">
                  <a:moveTo>
                    <a:pt x="823343" y="0"/>
                  </a:moveTo>
                  <a:lnTo>
                    <a:pt x="0" y="0"/>
                  </a:lnTo>
                  <a:lnTo>
                    <a:pt x="0" y="765709"/>
                  </a:lnTo>
                  <a:lnTo>
                    <a:pt x="823343" y="765709"/>
                  </a:lnTo>
                  <a:lnTo>
                    <a:pt x="823343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42" id="142"/>
          <p:cNvSpPr/>
          <p:nvPr/>
        </p:nvSpPr>
        <p:spPr>
          <a:xfrm flipH="false" flipV="false" rot="0">
            <a:off x="9406225" y="784356"/>
            <a:ext cx="8874111" cy="1672247"/>
          </a:xfrm>
          <a:custGeom>
            <a:avLst/>
            <a:gdLst/>
            <a:ahLst/>
            <a:cxnLst/>
            <a:rect r="r" b="b" t="t" l="l"/>
            <a:pathLst>
              <a:path h="1672247" w="8874111">
                <a:moveTo>
                  <a:pt x="0" y="0"/>
                </a:moveTo>
                <a:lnTo>
                  <a:pt x="8874110" y="0"/>
                </a:lnTo>
                <a:lnTo>
                  <a:pt x="8874110" y="1672247"/>
                </a:lnTo>
                <a:lnTo>
                  <a:pt x="0" y="16722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-52275" b="0"/>
            </a:stretch>
          </a:blipFill>
        </p:spPr>
      </p:sp>
      <p:sp>
        <p:nvSpPr>
          <p:cNvPr name="Freeform 143" id="143"/>
          <p:cNvSpPr/>
          <p:nvPr/>
        </p:nvSpPr>
        <p:spPr>
          <a:xfrm flipH="false" flipV="false" rot="0">
            <a:off x="717738" y="869241"/>
            <a:ext cx="2081005" cy="2352134"/>
          </a:xfrm>
          <a:custGeom>
            <a:avLst/>
            <a:gdLst/>
            <a:ahLst/>
            <a:cxnLst/>
            <a:rect r="r" b="b" t="t" l="l"/>
            <a:pathLst>
              <a:path h="2352134" w="2081005">
                <a:moveTo>
                  <a:pt x="0" y="0"/>
                </a:moveTo>
                <a:lnTo>
                  <a:pt x="2081004" y="0"/>
                </a:lnTo>
                <a:lnTo>
                  <a:pt x="2081004" y="2352134"/>
                </a:lnTo>
                <a:lnTo>
                  <a:pt x="0" y="235213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44" id="144"/>
          <p:cNvSpPr/>
          <p:nvPr/>
        </p:nvSpPr>
        <p:spPr>
          <a:xfrm flipH="false" flipV="false" rot="0">
            <a:off x="14421543" y="5143500"/>
            <a:ext cx="3147822" cy="4114800"/>
          </a:xfrm>
          <a:custGeom>
            <a:avLst/>
            <a:gdLst/>
            <a:ahLst/>
            <a:cxnLst/>
            <a:rect r="r" b="b" t="t" l="l"/>
            <a:pathLst>
              <a:path h="4114800" w="3147822">
                <a:moveTo>
                  <a:pt x="0" y="0"/>
                </a:moveTo>
                <a:lnTo>
                  <a:pt x="3147822" y="0"/>
                </a:lnTo>
                <a:lnTo>
                  <a:pt x="31478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5" id="145"/>
          <p:cNvSpPr txBox="true"/>
          <p:nvPr/>
        </p:nvSpPr>
        <p:spPr>
          <a:xfrm rot="0">
            <a:off x="10547685" y="1052154"/>
            <a:ext cx="7021680" cy="98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5499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October</a:t>
            </a:r>
          </a:p>
        </p:txBody>
      </p:sp>
      <p:sp>
        <p:nvSpPr>
          <p:cNvPr name="TextBox 146" id="146"/>
          <p:cNvSpPr txBox="true"/>
          <p:nvPr/>
        </p:nvSpPr>
        <p:spPr>
          <a:xfrm rot="0">
            <a:off x="2798742" y="2643524"/>
            <a:ext cx="8415401" cy="892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142143"/>
                </a:solidFill>
                <a:latin typeface="Poppins Bold"/>
                <a:ea typeface="Poppins Bold"/>
                <a:cs typeface="Poppins Bold"/>
                <a:sym typeface="Poppins Bold"/>
              </a:rPr>
              <a:t>Blessed Frédéric Ozanam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1028700" y="3965933"/>
            <a:ext cx="7974542" cy="750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b="true" sz="4199">
                <a:solidFill>
                  <a:srgbClr val="67C8F4"/>
                </a:solidFill>
                <a:latin typeface="Poppins Bold"/>
                <a:ea typeface="Poppins Bold"/>
                <a:cs typeface="Poppins Bold"/>
                <a:sym typeface="Poppins Bold"/>
              </a:rPr>
              <a:t>Call to action...</a:t>
            </a:r>
          </a:p>
        </p:txBody>
      </p:sp>
      <p:sp>
        <p:nvSpPr>
          <p:cNvPr name="TextBox 148" id="148"/>
          <p:cNvSpPr txBox="true"/>
          <p:nvPr/>
        </p:nvSpPr>
        <p:spPr>
          <a:xfrm rot="0">
            <a:off x="1028700" y="5146737"/>
            <a:ext cx="13278023" cy="2979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Make a plan as a group in your school or parish to do something for your community this year </a:t>
            </a:r>
          </a:p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142143"/>
                </a:solidFill>
                <a:latin typeface="Poppins"/>
                <a:ea typeface="Poppins"/>
                <a:cs typeface="Poppins"/>
                <a:sym typeface="Poppins"/>
              </a:rPr>
              <a:t>e.g. organise a coffee morning, bake sale, visit a care home etc.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DAHUnmSn3kU</dc:identifier>
  <dcterms:modified xsi:type="dcterms:W3CDTF">2011-08-01T06:04:30Z</dcterms:modified>
  <cp:revision>1</cp:revision>
  <dc:title>MV Many Stories, One Light monthly saints prayer resource</dc:title>
</cp:coreProperties>
</file>